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2" r:id="rId4"/>
  </p:sldMasterIdLst>
  <p:notesMasterIdLst>
    <p:notesMasterId r:id="rId71"/>
  </p:notesMasterIdLst>
  <p:sldIdLst>
    <p:sldId id="2147480923" r:id="rId5"/>
    <p:sldId id="494" r:id="rId6"/>
    <p:sldId id="495" r:id="rId7"/>
    <p:sldId id="2147480917" r:id="rId8"/>
    <p:sldId id="2147480918" r:id="rId9"/>
    <p:sldId id="2147470610" r:id="rId10"/>
    <p:sldId id="2147480925" r:id="rId11"/>
    <p:sldId id="2147480926" r:id="rId12"/>
    <p:sldId id="2147480833" r:id="rId13"/>
    <p:sldId id="2147480834" r:id="rId14"/>
    <p:sldId id="2147480835" r:id="rId15"/>
    <p:sldId id="2147480836" r:id="rId16"/>
    <p:sldId id="2147480919" r:id="rId17"/>
    <p:sldId id="2147480840" r:id="rId18"/>
    <p:sldId id="2147480841" r:id="rId19"/>
    <p:sldId id="2147480842" r:id="rId20"/>
    <p:sldId id="2147480937" r:id="rId21"/>
    <p:sldId id="2147480938" r:id="rId22"/>
    <p:sldId id="2147480939" r:id="rId23"/>
    <p:sldId id="2147480940" r:id="rId24"/>
    <p:sldId id="2147480946" r:id="rId25"/>
    <p:sldId id="2147480947" r:id="rId26"/>
    <p:sldId id="2147480948" r:id="rId27"/>
    <p:sldId id="2147480941" r:id="rId28"/>
    <p:sldId id="2147480949" r:id="rId29"/>
    <p:sldId id="2147472070" r:id="rId30"/>
    <p:sldId id="2147472073" r:id="rId31"/>
    <p:sldId id="2147472074" r:id="rId32"/>
    <p:sldId id="2147472076" r:id="rId33"/>
    <p:sldId id="2147472077" r:id="rId34"/>
    <p:sldId id="2147472193" r:id="rId35"/>
    <p:sldId id="2147472075" r:id="rId36"/>
    <p:sldId id="2147472079" r:id="rId37"/>
    <p:sldId id="2147480898" r:id="rId38"/>
    <p:sldId id="2147471018" r:id="rId39"/>
    <p:sldId id="2147471110" r:id="rId40"/>
    <p:sldId id="2147471113" r:id="rId41"/>
    <p:sldId id="2147471112" r:id="rId42"/>
    <p:sldId id="2147471032" r:id="rId43"/>
    <p:sldId id="2147480927" r:id="rId44"/>
    <p:sldId id="2147480928" r:id="rId45"/>
    <p:sldId id="2147480936" r:id="rId46"/>
    <p:sldId id="2147480929" r:id="rId47"/>
    <p:sldId id="2147480942" r:id="rId48"/>
    <p:sldId id="2147474092" r:id="rId49"/>
    <p:sldId id="2147480920" r:id="rId50"/>
    <p:sldId id="2147480944" r:id="rId51"/>
    <p:sldId id="2147480931" r:id="rId52"/>
    <p:sldId id="2147480945" r:id="rId53"/>
    <p:sldId id="2147480943" r:id="rId54"/>
    <p:sldId id="2147470522" r:id="rId55"/>
    <p:sldId id="2147472204" r:id="rId56"/>
    <p:sldId id="2147474139" r:id="rId57"/>
    <p:sldId id="2147480869" r:id="rId58"/>
    <p:sldId id="2147480868" r:id="rId59"/>
    <p:sldId id="2147480889" r:id="rId60"/>
    <p:sldId id="2147480886" r:id="rId61"/>
    <p:sldId id="2147480890" r:id="rId62"/>
    <p:sldId id="2147480921" r:id="rId63"/>
    <p:sldId id="2147470516" r:id="rId64"/>
    <p:sldId id="1093" r:id="rId65"/>
    <p:sldId id="1011" r:id="rId66"/>
    <p:sldId id="2147480887" r:id="rId67"/>
    <p:sldId id="2147470537" r:id="rId68"/>
    <p:sldId id="2147480924" r:id="rId69"/>
    <p:sldId id="2147480934"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9AE225-79DE-5C82-7D2D-54AE777E55CA}" name="Irene Park" initials="IP" userId="Irene Park" providerId="None"/>
  <p188:author id="{A0795131-F131-DD8D-EC92-75A68C2343BF}" name="Tim Person" initials="TP" userId="S::tperson@ushealthconnect.com::b2b484d9-01a2-453c-8946-0f01071f09e2" providerId="AD"/>
  <p188:author id="{F2866F6F-92DA-E76B-A6B2-6F596F224FE2}" name="Adan Carballo" initials="AC" userId="ca74f439ad8e9b04" providerId="Windows Live"/>
  <p188:author id="{076FBA88-E0B0-25BF-C634-9AB51B0E4518}" name="Robert Geist, MD" initials="RGM" userId="S::rgeist@ushealthconnect.com::327ecb04-bd11-47a1-a008-8deb2164057c" providerId="AD"/>
  <p188:author id="{DC7B9DD2-E375-2997-5DD0-BAF659BEB38B}" name="Bo Geist" initials="BG" userId="7c599e7c7899ade4" providerId="Windows Live"/>
  <p188:author id="{B6EADFD9-A570-F47F-175B-7CD0792BACD2}" name="Tolaney, Sara M.,MD, MPH" initials="TSMM" userId="S::sara_tolaney@dfci.harvard.edu::662f582c-055b-4fce-b3af-ed8702346878" providerId="AD"/>
  <p188:author id="{D9561DE4-01D6-0762-7F17-5C46F3B63AE4}" name="Bing-E Xu" initials="BEX" userId="S::bxu@ushealthconnect.com::990b69f3-48c2-4329-8ecf-51bb172f8b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olaney, Sara M.,MD, MPH"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654B"/>
    <a:srgbClr val="E2EFFC"/>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716B24-0E94-45B5-94D8-91CBFE133E16}" v="7" dt="2025-08-11T21:07:08.013"/>
    <p1510:client id="{EAB262CD-4925-4A84-B335-167553A60811}" v="11" dt="2025-08-12T17:17:26.4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ng-E Xu" userId="990b69f3-48c2-4329-8ecf-51bb172f8bc3" providerId="ADAL" clId="{DE57C203-652C-4399-A6C8-92441078AECB}"/>
    <pc:docChg chg="undo custSel addSld delSld modSld">
      <pc:chgData name="Bing-E Xu" userId="990b69f3-48c2-4329-8ecf-51bb172f8bc3" providerId="ADAL" clId="{DE57C203-652C-4399-A6C8-92441078AECB}" dt="2024-10-04T15:40:11.538" v="173" actId="255"/>
      <pc:docMkLst>
        <pc:docMk/>
      </pc:docMkLst>
      <pc:sldChg chg="modSp mod modNotesTx">
        <pc:chgData name="Bing-E Xu" userId="990b69f3-48c2-4329-8ecf-51bb172f8bc3" providerId="ADAL" clId="{DE57C203-652C-4399-A6C8-92441078AECB}" dt="2024-09-27T21:18:36.090" v="120" actId="20577"/>
        <pc:sldMkLst>
          <pc:docMk/>
          <pc:sldMk cId="4138747083" sldId="2147471018"/>
        </pc:sldMkLst>
      </pc:sldChg>
      <pc:sldChg chg="modSp del mod modNotesTx">
        <pc:chgData name="Bing-E Xu" userId="990b69f3-48c2-4329-8ecf-51bb172f8bc3" providerId="ADAL" clId="{DE57C203-652C-4399-A6C8-92441078AECB}" dt="2024-10-04T15:38:47.535" v="169" actId="2696"/>
        <pc:sldMkLst>
          <pc:docMk/>
          <pc:sldMk cId="3682072070" sldId="2147471032"/>
        </pc:sldMkLst>
      </pc:sldChg>
      <pc:sldChg chg="modSp mod modNotesTx">
        <pc:chgData name="Bing-E Xu" userId="990b69f3-48c2-4329-8ecf-51bb172f8bc3" providerId="ADAL" clId="{DE57C203-652C-4399-A6C8-92441078AECB}" dt="2024-09-27T21:18:45.386" v="124" actId="20577"/>
        <pc:sldMkLst>
          <pc:docMk/>
          <pc:sldMk cId="1480462682" sldId="2147471110"/>
        </pc:sldMkLst>
      </pc:sldChg>
      <pc:sldChg chg="modSp mod modNotesTx">
        <pc:chgData name="Bing-E Xu" userId="990b69f3-48c2-4329-8ecf-51bb172f8bc3" providerId="ADAL" clId="{DE57C203-652C-4399-A6C8-92441078AECB}" dt="2024-09-27T21:19:01.137" v="132" actId="20577"/>
        <pc:sldMkLst>
          <pc:docMk/>
          <pc:sldMk cId="1666403290" sldId="2147471112"/>
        </pc:sldMkLst>
      </pc:sldChg>
      <pc:sldChg chg="modSp mod modNotesTx">
        <pc:chgData name="Bing-E Xu" userId="990b69f3-48c2-4329-8ecf-51bb172f8bc3" providerId="ADAL" clId="{DE57C203-652C-4399-A6C8-92441078AECB}" dt="2024-09-27T21:18:53.112" v="128" actId="20577"/>
        <pc:sldMkLst>
          <pc:docMk/>
          <pc:sldMk cId="2848554450" sldId="2147471113"/>
        </pc:sldMkLst>
      </pc:sldChg>
      <pc:sldChg chg="modNotesTx">
        <pc:chgData name="Bing-E Xu" userId="990b69f3-48c2-4329-8ecf-51bb172f8bc3" providerId="ADAL" clId="{DE57C203-652C-4399-A6C8-92441078AECB}" dt="2024-09-27T15:26:55.293" v="9"/>
        <pc:sldMkLst>
          <pc:docMk/>
          <pc:sldMk cId="3934663901" sldId="2147472070"/>
        </pc:sldMkLst>
      </pc:sldChg>
      <pc:sldChg chg="modNotesTx">
        <pc:chgData name="Bing-E Xu" userId="990b69f3-48c2-4329-8ecf-51bb172f8bc3" providerId="ADAL" clId="{DE57C203-652C-4399-A6C8-92441078AECB}" dt="2024-09-27T15:29:02.692" v="22"/>
        <pc:sldMkLst>
          <pc:docMk/>
          <pc:sldMk cId="1369525954" sldId="2147472204"/>
        </pc:sldMkLst>
      </pc:sldChg>
      <pc:sldChg chg="del modNotesTx">
        <pc:chgData name="Bing-E Xu" userId="990b69f3-48c2-4329-8ecf-51bb172f8bc3" providerId="ADAL" clId="{DE57C203-652C-4399-A6C8-92441078AECB}" dt="2024-09-27T21:09:11.040" v="107" actId="2696"/>
        <pc:sldMkLst>
          <pc:docMk/>
          <pc:sldMk cId="2120016620" sldId="2147474092"/>
        </pc:sldMkLst>
      </pc:sldChg>
      <pc:sldChg chg="modNotesTx">
        <pc:chgData name="Bing-E Xu" userId="990b69f3-48c2-4329-8ecf-51bb172f8bc3" providerId="ADAL" clId="{DE57C203-652C-4399-A6C8-92441078AECB}" dt="2024-09-27T15:25:27.040" v="3"/>
        <pc:sldMkLst>
          <pc:docMk/>
          <pc:sldMk cId="576452475" sldId="2147474579"/>
        </pc:sldMkLst>
      </pc:sldChg>
      <pc:sldChg chg="modSp mod modNotesTx">
        <pc:chgData name="Bing-E Xu" userId="990b69f3-48c2-4329-8ecf-51bb172f8bc3" providerId="ADAL" clId="{DE57C203-652C-4399-A6C8-92441078AECB}" dt="2024-09-28T00:00:59.003" v="160" actId="20577"/>
        <pc:sldMkLst>
          <pc:docMk/>
          <pc:sldMk cId="242359199" sldId="2147475274"/>
        </pc:sldMkLst>
      </pc:sldChg>
      <pc:sldChg chg="modNotesTx">
        <pc:chgData name="Bing-E Xu" userId="990b69f3-48c2-4329-8ecf-51bb172f8bc3" providerId="ADAL" clId="{DE57C203-652C-4399-A6C8-92441078AECB}" dt="2024-09-27T15:24:39.095" v="1"/>
        <pc:sldMkLst>
          <pc:docMk/>
          <pc:sldMk cId="3793605307" sldId="2147480833"/>
        </pc:sldMkLst>
      </pc:sldChg>
      <pc:sldChg chg="del modNotesTx">
        <pc:chgData name="Bing-E Xu" userId="990b69f3-48c2-4329-8ecf-51bb172f8bc3" providerId="ADAL" clId="{DE57C203-652C-4399-A6C8-92441078AECB}" dt="2024-09-27T20:39:53.820" v="26" actId="2696"/>
        <pc:sldMkLst>
          <pc:docMk/>
          <pc:sldMk cId="2984725603" sldId="2147480907"/>
        </pc:sldMkLst>
      </pc:sldChg>
      <pc:sldChg chg="del">
        <pc:chgData name="Bing-E Xu" userId="990b69f3-48c2-4329-8ecf-51bb172f8bc3" providerId="ADAL" clId="{DE57C203-652C-4399-A6C8-92441078AECB}" dt="2024-09-27T20:46:28.153" v="58" actId="2696"/>
        <pc:sldMkLst>
          <pc:docMk/>
          <pc:sldMk cId="3898843593" sldId="2147480908"/>
        </pc:sldMkLst>
      </pc:sldChg>
      <pc:sldChg chg="del">
        <pc:chgData name="Bing-E Xu" userId="990b69f3-48c2-4329-8ecf-51bb172f8bc3" providerId="ADAL" clId="{DE57C203-652C-4399-A6C8-92441078AECB}" dt="2024-09-27T20:50:12.241" v="72" actId="2696"/>
        <pc:sldMkLst>
          <pc:docMk/>
          <pc:sldMk cId="3694756949" sldId="2147480909"/>
        </pc:sldMkLst>
      </pc:sldChg>
      <pc:sldChg chg="del">
        <pc:chgData name="Bing-E Xu" userId="990b69f3-48c2-4329-8ecf-51bb172f8bc3" providerId="ADAL" clId="{DE57C203-652C-4399-A6C8-92441078AECB}" dt="2024-09-27T20:55:35.438" v="90" actId="2696"/>
        <pc:sldMkLst>
          <pc:docMk/>
          <pc:sldMk cId="2535951527" sldId="2147480910"/>
        </pc:sldMkLst>
      </pc:sldChg>
      <pc:sldChg chg="delSp modSp mod modNotesTx">
        <pc:chgData name="Bing-E Xu" userId="990b69f3-48c2-4329-8ecf-51bb172f8bc3" providerId="ADAL" clId="{DE57C203-652C-4399-A6C8-92441078AECB}" dt="2024-10-02T22:07:30.629" v="162" actId="478"/>
        <pc:sldMkLst>
          <pc:docMk/>
          <pc:sldMk cId="1004061984" sldId="2147480931"/>
        </pc:sldMkLst>
      </pc:sldChg>
      <pc:sldChg chg="modNotesTx">
        <pc:chgData name="Bing-E Xu" userId="990b69f3-48c2-4329-8ecf-51bb172f8bc3" providerId="ADAL" clId="{DE57C203-652C-4399-A6C8-92441078AECB}" dt="2024-09-27T15:28:27.350" v="18"/>
        <pc:sldMkLst>
          <pc:docMk/>
          <pc:sldMk cId="1584557655" sldId="2147480932"/>
        </pc:sldMkLst>
      </pc:sldChg>
      <pc:sldChg chg="modNotesTx">
        <pc:chgData name="Bing-E Xu" userId="990b69f3-48c2-4329-8ecf-51bb172f8bc3" providerId="ADAL" clId="{DE57C203-652C-4399-A6C8-92441078AECB}" dt="2024-09-27T15:28:41.859" v="19"/>
        <pc:sldMkLst>
          <pc:docMk/>
          <pc:sldMk cId="467202567" sldId="2147480933"/>
        </pc:sldMkLst>
      </pc:sldChg>
      <pc:sldChg chg="modNotesTx">
        <pc:chgData name="Bing-E Xu" userId="990b69f3-48c2-4329-8ecf-51bb172f8bc3" providerId="ADAL" clId="{DE57C203-652C-4399-A6C8-92441078AECB}" dt="2024-09-27T15:27:27.756" v="10"/>
        <pc:sldMkLst>
          <pc:docMk/>
          <pc:sldMk cId="657237971" sldId="2147480936"/>
        </pc:sldMkLst>
      </pc:sldChg>
      <pc:sldChg chg="modSp add mod modNotesTx">
        <pc:chgData name="Bing-E Xu" userId="990b69f3-48c2-4329-8ecf-51bb172f8bc3" providerId="ADAL" clId="{DE57C203-652C-4399-A6C8-92441078AECB}" dt="2024-09-27T23:59:55.587" v="144" actId="6549"/>
        <pc:sldMkLst>
          <pc:docMk/>
          <pc:sldMk cId="2206022870" sldId="2147480937"/>
        </pc:sldMkLst>
      </pc:sldChg>
      <pc:sldChg chg="add modNotesTx">
        <pc:chgData name="Bing-E Xu" userId="990b69f3-48c2-4329-8ecf-51bb172f8bc3" providerId="ADAL" clId="{DE57C203-652C-4399-A6C8-92441078AECB}" dt="2024-09-28T00:00:02.074" v="146" actId="6549"/>
        <pc:sldMkLst>
          <pc:docMk/>
          <pc:sldMk cId="121992416" sldId="2147480938"/>
        </pc:sldMkLst>
      </pc:sldChg>
      <pc:sldChg chg="add modNotesTx">
        <pc:chgData name="Bing-E Xu" userId="990b69f3-48c2-4329-8ecf-51bb172f8bc3" providerId="ADAL" clId="{DE57C203-652C-4399-A6C8-92441078AECB}" dt="2024-09-28T00:00:08.502" v="148" actId="6549"/>
        <pc:sldMkLst>
          <pc:docMk/>
          <pc:sldMk cId="3465415766" sldId="2147480939"/>
        </pc:sldMkLst>
      </pc:sldChg>
      <pc:sldChg chg="add modNotesTx">
        <pc:chgData name="Bing-E Xu" userId="990b69f3-48c2-4329-8ecf-51bb172f8bc3" providerId="ADAL" clId="{DE57C203-652C-4399-A6C8-92441078AECB}" dt="2024-09-28T00:00:16.325" v="150" actId="6549"/>
        <pc:sldMkLst>
          <pc:docMk/>
          <pc:sldMk cId="3162002605" sldId="2147480940"/>
        </pc:sldMkLst>
      </pc:sldChg>
      <pc:sldChg chg="add modNotesTx">
        <pc:chgData name="Bing-E Xu" userId="990b69f3-48c2-4329-8ecf-51bb172f8bc3" providerId="ADAL" clId="{DE57C203-652C-4399-A6C8-92441078AECB}" dt="2024-09-27T21:09:33.411" v="112" actId="20577"/>
        <pc:sldMkLst>
          <pc:docMk/>
          <pc:sldMk cId="1232190260" sldId="2147480941"/>
        </pc:sldMkLst>
      </pc:sldChg>
      <pc:sldChg chg="modSp add mod modNotesTx">
        <pc:chgData name="Bing-E Xu" userId="990b69f3-48c2-4329-8ecf-51bb172f8bc3" providerId="ADAL" clId="{DE57C203-652C-4399-A6C8-92441078AECB}" dt="2024-10-04T15:40:11.538" v="173" actId="255"/>
        <pc:sldMkLst>
          <pc:docMk/>
          <pc:sldMk cId="2109324709" sldId="2147480943"/>
        </pc:sldMkLst>
      </pc:sldChg>
    </pc:docChg>
  </pc:docChgLst>
  <pc:docChgLst>
    <pc:chgData name="Tim Person" userId="b2b484d9-01a2-453c-8946-0f01071f09e2" providerId="ADAL" clId="{B064CDFB-FD71-4B35-B662-10C7476D3C69}"/>
    <pc:docChg chg="addSld delSld modSld">
      <pc:chgData name="Tim Person" userId="b2b484d9-01a2-453c-8946-0f01071f09e2" providerId="ADAL" clId="{B064CDFB-FD71-4B35-B662-10C7476D3C69}" dt="2024-09-27T06:16:26.211" v="34" actId="20577"/>
      <pc:docMkLst>
        <pc:docMk/>
      </pc:docMkLst>
      <pc:sldChg chg="modSp mod">
        <pc:chgData name="Tim Person" userId="b2b484d9-01a2-453c-8946-0f01071f09e2" providerId="ADAL" clId="{B064CDFB-FD71-4B35-B662-10C7476D3C69}" dt="2024-09-27T06:10:10.051" v="8" actId="20577"/>
        <pc:sldMkLst>
          <pc:docMk/>
          <pc:sldMk cId="1360948551" sldId="494"/>
        </pc:sldMkLst>
      </pc:sldChg>
      <pc:sldChg chg="add del">
        <pc:chgData name="Tim Person" userId="b2b484d9-01a2-453c-8946-0f01071f09e2" providerId="ADAL" clId="{B064CDFB-FD71-4B35-B662-10C7476D3C69}" dt="2024-09-27T06:14:26.863" v="28"/>
        <pc:sldMkLst>
          <pc:docMk/>
          <pc:sldMk cId="2907171233" sldId="2147470516"/>
        </pc:sldMkLst>
      </pc:sldChg>
      <pc:sldChg chg="add del">
        <pc:chgData name="Tim Person" userId="b2b484d9-01a2-453c-8946-0f01071f09e2" providerId="ADAL" clId="{B064CDFB-FD71-4B35-B662-10C7476D3C69}" dt="2024-09-27T06:12:29.200" v="16"/>
        <pc:sldMkLst>
          <pc:docMk/>
          <pc:sldMk cId="3934663901" sldId="2147472070"/>
        </pc:sldMkLst>
      </pc:sldChg>
      <pc:sldChg chg="add del">
        <pc:chgData name="Tim Person" userId="b2b484d9-01a2-453c-8946-0f01071f09e2" providerId="ADAL" clId="{B064CDFB-FD71-4B35-B662-10C7476D3C69}" dt="2024-09-27T06:14:08.003" v="26"/>
        <pc:sldMkLst>
          <pc:docMk/>
          <pc:sldMk cId="1369525954" sldId="2147472204"/>
        </pc:sldMkLst>
      </pc:sldChg>
      <pc:sldChg chg="add del">
        <pc:chgData name="Tim Person" userId="b2b484d9-01a2-453c-8946-0f01071f09e2" providerId="ADAL" clId="{B064CDFB-FD71-4B35-B662-10C7476D3C69}" dt="2024-09-27T06:13:22.488" v="20"/>
        <pc:sldMkLst>
          <pc:docMk/>
          <pc:sldMk cId="2120016620" sldId="2147474092"/>
        </pc:sldMkLst>
      </pc:sldChg>
      <pc:sldChg chg="add del modNotesTx">
        <pc:chgData name="Tim Person" userId="b2b484d9-01a2-453c-8946-0f01071f09e2" providerId="ADAL" clId="{B064CDFB-FD71-4B35-B662-10C7476D3C69}" dt="2024-09-27T06:14:57.540" v="29" actId="20577"/>
        <pc:sldMkLst>
          <pc:docMk/>
          <pc:sldMk cId="576452475" sldId="2147474579"/>
        </pc:sldMkLst>
      </pc:sldChg>
      <pc:sldChg chg="modNotesTx">
        <pc:chgData name="Tim Person" userId="b2b484d9-01a2-453c-8946-0f01071f09e2" providerId="ADAL" clId="{B064CDFB-FD71-4B35-B662-10C7476D3C69}" dt="2024-09-27T06:16:26.211" v="34" actId="20577"/>
        <pc:sldMkLst>
          <pc:docMk/>
          <pc:sldMk cId="242359199" sldId="2147475274"/>
        </pc:sldMkLst>
      </pc:sldChg>
      <pc:sldChg chg="add del">
        <pc:chgData name="Tim Person" userId="b2b484d9-01a2-453c-8946-0f01071f09e2" providerId="ADAL" clId="{B064CDFB-FD71-4B35-B662-10C7476D3C69}" dt="2024-09-27T06:11:13.382" v="10"/>
        <pc:sldMkLst>
          <pc:docMk/>
          <pc:sldMk cId="3793605307" sldId="2147480833"/>
        </pc:sldMkLst>
      </pc:sldChg>
      <pc:sldChg chg="add del">
        <pc:chgData name="Tim Person" userId="b2b484d9-01a2-453c-8946-0f01071f09e2" providerId="ADAL" clId="{B064CDFB-FD71-4B35-B662-10C7476D3C69}" dt="2024-09-27T06:12:11.401" v="14"/>
        <pc:sldMkLst>
          <pc:docMk/>
          <pc:sldMk cId="2984725603" sldId="2147480907"/>
        </pc:sldMkLst>
      </pc:sldChg>
      <pc:sldChg chg="modNotesTx">
        <pc:chgData name="Tim Person" userId="b2b484d9-01a2-453c-8946-0f01071f09e2" providerId="ADAL" clId="{B064CDFB-FD71-4B35-B662-10C7476D3C69}" dt="2024-09-27T06:15:14.063" v="30" actId="114"/>
        <pc:sldMkLst>
          <pc:docMk/>
          <pc:sldMk cId="3898843593" sldId="2147480908"/>
        </pc:sldMkLst>
      </pc:sldChg>
      <pc:sldChg chg="modNotesTx">
        <pc:chgData name="Tim Person" userId="b2b484d9-01a2-453c-8946-0f01071f09e2" providerId="ADAL" clId="{B064CDFB-FD71-4B35-B662-10C7476D3C69}" dt="2024-09-27T06:15:34.624" v="33" actId="114"/>
        <pc:sldMkLst>
          <pc:docMk/>
          <pc:sldMk cId="3694756949" sldId="2147480909"/>
        </pc:sldMkLst>
      </pc:sldChg>
      <pc:sldChg chg="add del">
        <pc:chgData name="Tim Person" userId="b2b484d9-01a2-453c-8946-0f01071f09e2" providerId="ADAL" clId="{B064CDFB-FD71-4B35-B662-10C7476D3C69}" dt="2024-09-27T06:13:39.862" v="22"/>
        <pc:sldMkLst>
          <pc:docMk/>
          <pc:sldMk cId="1584557655" sldId="2147480932"/>
        </pc:sldMkLst>
      </pc:sldChg>
      <pc:sldChg chg="add del">
        <pc:chgData name="Tim Person" userId="b2b484d9-01a2-453c-8946-0f01071f09e2" providerId="ADAL" clId="{B064CDFB-FD71-4B35-B662-10C7476D3C69}" dt="2024-09-27T06:13:52.983" v="24"/>
        <pc:sldMkLst>
          <pc:docMk/>
          <pc:sldMk cId="467202567" sldId="2147480933"/>
        </pc:sldMkLst>
      </pc:sldChg>
      <pc:sldChg chg="add del">
        <pc:chgData name="Tim Person" userId="b2b484d9-01a2-453c-8946-0f01071f09e2" providerId="ADAL" clId="{B064CDFB-FD71-4B35-B662-10C7476D3C69}" dt="2024-09-27T06:13:08.536" v="18"/>
        <pc:sldMkLst>
          <pc:docMk/>
          <pc:sldMk cId="657237971" sldId="2147480936"/>
        </pc:sldMkLst>
      </pc:sldChg>
      <pc:sldMasterChg chg="delSldLayout">
        <pc:chgData name="Tim Person" userId="b2b484d9-01a2-453c-8946-0f01071f09e2" providerId="ADAL" clId="{B064CDFB-FD71-4B35-B662-10C7476D3C69}" dt="2024-09-27T06:13:06.785" v="17" actId="47"/>
        <pc:sldMasterMkLst>
          <pc:docMk/>
          <pc:sldMasterMk cId="2628986832" sldId="2147483862"/>
        </pc:sldMasterMkLst>
        <pc:sldLayoutChg chg="del">
          <pc:chgData name="Tim Person" userId="b2b484d9-01a2-453c-8946-0f01071f09e2" providerId="ADAL" clId="{B064CDFB-FD71-4B35-B662-10C7476D3C69}" dt="2024-09-27T06:13:06.785" v="17" actId="47"/>
          <pc:sldLayoutMkLst>
            <pc:docMk/>
            <pc:sldMasterMk cId="2628986832" sldId="2147483862"/>
            <pc:sldLayoutMk cId="594040285" sldId="2147483871"/>
          </pc:sldLayoutMkLst>
        </pc:sldLayoutChg>
      </pc:sldMasterChg>
    </pc:docChg>
  </pc:docChgLst>
  <pc:docChgLst>
    <pc:chgData name="Tim Person" userId="b2b484d9-01a2-453c-8946-0f01071f09e2" providerId="ADAL" clId="{EAB262CD-4925-4A84-B335-167553A60811}"/>
    <pc:docChg chg="undo redo custSel addSld delSld modSld">
      <pc:chgData name="Tim Person" userId="b2b484d9-01a2-453c-8946-0f01071f09e2" providerId="ADAL" clId="{EAB262CD-4925-4A84-B335-167553A60811}" dt="2025-08-12T17:17:26.454" v="156" actId="20577"/>
      <pc:docMkLst>
        <pc:docMk/>
      </pc:docMkLst>
      <pc:sldChg chg="modSp mod">
        <pc:chgData name="Tim Person" userId="b2b484d9-01a2-453c-8946-0f01071f09e2" providerId="ADAL" clId="{EAB262CD-4925-4A84-B335-167553A60811}" dt="2025-08-11T17:53:00.131" v="148" actId="20577"/>
        <pc:sldMkLst>
          <pc:docMk/>
          <pc:sldMk cId="1360948551" sldId="494"/>
        </pc:sldMkLst>
        <pc:spChg chg="mod">
          <ac:chgData name="Tim Person" userId="b2b484d9-01a2-453c-8946-0f01071f09e2" providerId="ADAL" clId="{EAB262CD-4925-4A84-B335-167553A60811}" dt="2025-08-11T17:53:00.131" v="148" actId="20577"/>
          <ac:spMkLst>
            <pc:docMk/>
            <pc:sldMk cId="1360948551" sldId="494"/>
            <ac:spMk id="195586" creationId="{00000000-0000-0000-0000-000000000000}"/>
          </ac:spMkLst>
        </pc:spChg>
      </pc:sldChg>
      <pc:sldChg chg="modSp mod">
        <pc:chgData name="Tim Person" userId="b2b484d9-01a2-453c-8946-0f01071f09e2" providerId="ADAL" clId="{EAB262CD-4925-4A84-B335-167553A60811}" dt="2025-02-19T21:33:02.674" v="127" actId="20577"/>
        <pc:sldMkLst>
          <pc:docMk/>
          <pc:sldMk cId="2907171233" sldId="2147470516"/>
        </pc:sldMkLst>
      </pc:sldChg>
      <pc:sldChg chg="modSp mod modNotesTx">
        <pc:chgData name="Tim Person" userId="b2b484d9-01a2-453c-8946-0f01071f09e2" providerId="ADAL" clId="{EAB262CD-4925-4A84-B335-167553A60811}" dt="2024-09-27T19:30:51.774" v="13"/>
        <pc:sldMkLst>
          <pc:docMk/>
          <pc:sldMk cId="4138747083" sldId="2147471018"/>
        </pc:sldMkLst>
      </pc:sldChg>
      <pc:sldChg chg="modSp add mod modNotesTx">
        <pc:chgData name="Tim Person" userId="b2b484d9-01a2-453c-8946-0f01071f09e2" providerId="ADAL" clId="{EAB262CD-4925-4A84-B335-167553A60811}" dt="2025-01-28T22:37:40.791" v="92"/>
        <pc:sldMkLst>
          <pc:docMk/>
          <pc:sldMk cId="3682072070" sldId="2147471032"/>
        </pc:sldMkLst>
      </pc:sldChg>
      <pc:sldChg chg="modSp mod modNotesTx">
        <pc:chgData name="Tim Person" userId="b2b484d9-01a2-453c-8946-0f01071f09e2" providerId="ADAL" clId="{EAB262CD-4925-4A84-B335-167553A60811}" dt="2024-09-27T19:31:01.168" v="18" actId="114"/>
        <pc:sldMkLst>
          <pc:docMk/>
          <pc:sldMk cId="1480462682" sldId="2147471110"/>
        </pc:sldMkLst>
      </pc:sldChg>
      <pc:sldChg chg="modSp mod modNotesTx">
        <pc:chgData name="Tim Person" userId="b2b484d9-01a2-453c-8946-0f01071f09e2" providerId="ADAL" clId="{EAB262CD-4925-4A84-B335-167553A60811}" dt="2025-02-19T20:23:30.180" v="97" actId="20577"/>
        <pc:sldMkLst>
          <pc:docMk/>
          <pc:sldMk cId="1666403290" sldId="2147471112"/>
        </pc:sldMkLst>
      </pc:sldChg>
      <pc:sldChg chg="modSp mod modNotesTx">
        <pc:chgData name="Tim Person" userId="b2b484d9-01a2-453c-8946-0f01071f09e2" providerId="ADAL" clId="{EAB262CD-4925-4A84-B335-167553A60811}" dt="2024-09-27T19:31:12.150" v="23" actId="114"/>
        <pc:sldMkLst>
          <pc:docMk/>
          <pc:sldMk cId="2848554450" sldId="2147471113"/>
        </pc:sldMkLst>
      </pc:sldChg>
      <pc:sldChg chg="add modNotesTx">
        <pc:chgData name="Tim Person" userId="b2b484d9-01a2-453c-8946-0f01071f09e2" providerId="ADAL" clId="{EAB262CD-4925-4A84-B335-167553A60811}" dt="2025-01-28T22:38:10.936" v="95"/>
        <pc:sldMkLst>
          <pc:docMk/>
          <pc:sldMk cId="2120016620" sldId="2147474092"/>
        </pc:sldMkLst>
      </pc:sldChg>
      <pc:sldChg chg="del">
        <pc:chgData name="Tim Person" userId="b2b484d9-01a2-453c-8946-0f01071f09e2" providerId="ADAL" clId="{EAB262CD-4925-4A84-B335-167553A60811}" dt="2025-08-11T17:49:00.117" v="130" actId="47"/>
        <pc:sldMkLst>
          <pc:docMk/>
          <pc:sldMk cId="576452475" sldId="2147474579"/>
        </pc:sldMkLst>
      </pc:sldChg>
      <pc:sldChg chg="modSp del mod">
        <pc:chgData name="Tim Person" userId="b2b484d9-01a2-453c-8946-0f01071f09e2" providerId="ADAL" clId="{EAB262CD-4925-4A84-B335-167553A60811}" dt="2024-09-30T17:34:15.733" v="85" actId="47"/>
        <pc:sldMkLst>
          <pc:docMk/>
          <pc:sldMk cId="242359199" sldId="2147475274"/>
        </pc:sldMkLst>
      </pc:sldChg>
      <pc:sldChg chg="del">
        <pc:chgData name="Tim Person" userId="b2b484d9-01a2-453c-8946-0f01071f09e2" providerId="ADAL" clId="{EAB262CD-4925-4A84-B335-167553A60811}" dt="2025-08-11T17:49:01.276" v="131" actId="47"/>
        <pc:sldMkLst>
          <pc:docMk/>
          <pc:sldMk cId="442682843" sldId="2147480911"/>
        </pc:sldMkLst>
      </pc:sldChg>
      <pc:sldChg chg="del">
        <pc:chgData name="Tim Person" userId="b2b484d9-01a2-453c-8946-0f01071f09e2" providerId="ADAL" clId="{EAB262CD-4925-4A84-B335-167553A60811}" dt="2025-08-11T17:49:02.380" v="132" actId="47"/>
        <pc:sldMkLst>
          <pc:docMk/>
          <pc:sldMk cId="3859511059" sldId="2147480912"/>
        </pc:sldMkLst>
      </pc:sldChg>
      <pc:sldChg chg="del">
        <pc:chgData name="Tim Person" userId="b2b484d9-01a2-453c-8946-0f01071f09e2" providerId="ADAL" clId="{EAB262CD-4925-4A84-B335-167553A60811}" dt="2025-08-11T17:49:04.215" v="133" actId="47"/>
        <pc:sldMkLst>
          <pc:docMk/>
          <pc:sldMk cId="2683222077" sldId="2147480913"/>
        </pc:sldMkLst>
      </pc:sldChg>
      <pc:sldChg chg="del">
        <pc:chgData name="Tim Person" userId="b2b484d9-01a2-453c-8946-0f01071f09e2" providerId="ADAL" clId="{EAB262CD-4925-4A84-B335-167553A60811}" dt="2025-08-11T17:49:05.444" v="134" actId="47"/>
        <pc:sldMkLst>
          <pc:docMk/>
          <pc:sldMk cId="2034242041" sldId="2147480914"/>
        </pc:sldMkLst>
      </pc:sldChg>
      <pc:sldChg chg="modSp mod">
        <pc:chgData name="Tim Person" userId="b2b484d9-01a2-453c-8946-0f01071f09e2" providerId="ADAL" clId="{EAB262CD-4925-4A84-B335-167553A60811}" dt="2024-09-27T19:35:56.792" v="57"/>
        <pc:sldMkLst>
          <pc:docMk/>
          <pc:sldMk cId="2614815812" sldId="2147480928"/>
        </pc:sldMkLst>
      </pc:sldChg>
      <pc:sldChg chg="modSp mod modNotesTx">
        <pc:chgData name="Tim Person" userId="b2b484d9-01a2-453c-8946-0f01071f09e2" providerId="ADAL" clId="{EAB262CD-4925-4A84-B335-167553A60811}" dt="2024-09-27T19:35:51.777" v="53"/>
        <pc:sldMkLst>
          <pc:docMk/>
          <pc:sldMk cId="2535433725" sldId="2147480929"/>
        </pc:sldMkLst>
      </pc:sldChg>
      <pc:sldChg chg="modSp mod modNotesTx">
        <pc:chgData name="Tim Person" userId="b2b484d9-01a2-453c-8946-0f01071f09e2" providerId="ADAL" clId="{EAB262CD-4925-4A84-B335-167553A60811}" dt="2024-09-27T19:35:14.382" v="47" actId="20577"/>
        <pc:sldMkLst>
          <pc:docMk/>
          <pc:sldMk cId="1004061984" sldId="2147480931"/>
        </pc:sldMkLst>
      </pc:sldChg>
      <pc:sldChg chg="modSp mod modNotesTx">
        <pc:chgData name="Tim Person" userId="b2b484d9-01a2-453c-8946-0f01071f09e2" providerId="ADAL" clId="{EAB262CD-4925-4A84-B335-167553A60811}" dt="2024-09-27T19:35:54.208" v="55"/>
        <pc:sldMkLst>
          <pc:docMk/>
          <pc:sldMk cId="657237971" sldId="2147480936"/>
        </pc:sldMkLst>
      </pc:sldChg>
      <pc:sldChg chg="modSp mod modNotesTx">
        <pc:chgData name="Tim Person" userId="b2b484d9-01a2-453c-8946-0f01071f09e2" providerId="ADAL" clId="{EAB262CD-4925-4A84-B335-167553A60811}" dt="2024-09-30T16:25:32.320" v="83"/>
        <pc:sldMkLst>
          <pc:docMk/>
          <pc:sldMk cId="2206022870" sldId="2147480937"/>
        </pc:sldMkLst>
      </pc:sldChg>
      <pc:sldChg chg="modSp mod modNotesTx">
        <pc:chgData name="Tim Person" userId="b2b484d9-01a2-453c-8946-0f01071f09e2" providerId="ADAL" clId="{EAB262CD-4925-4A84-B335-167553A60811}" dt="2024-09-30T16:24:52.971" v="71"/>
        <pc:sldMkLst>
          <pc:docMk/>
          <pc:sldMk cId="121992416" sldId="2147480938"/>
        </pc:sldMkLst>
      </pc:sldChg>
      <pc:sldChg chg="modSp mod modNotesTx">
        <pc:chgData name="Tim Person" userId="b2b484d9-01a2-453c-8946-0f01071f09e2" providerId="ADAL" clId="{EAB262CD-4925-4A84-B335-167553A60811}" dt="2024-09-30T16:24:59.387" v="75"/>
        <pc:sldMkLst>
          <pc:docMk/>
          <pc:sldMk cId="3465415766" sldId="2147480939"/>
        </pc:sldMkLst>
      </pc:sldChg>
      <pc:sldChg chg="modSp mod modNotesTx">
        <pc:chgData name="Tim Person" userId="b2b484d9-01a2-453c-8946-0f01071f09e2" providerId="ADAL" clId="{EAB262CD-4925-4A84-B335-167553A60811}" dt="2024-09-30T16:25:06.094" v="79"/>
        <pc:sldMkLst>
          <pc:docMk/>
          <pc:sldMk cId="3162002605" sldId="2147480940"/>
        </pc:sldMkLst>
      </pc:sldChg>
      <pc:sldChg chg="add modNotesTx">
        <pc:chgData name="Tim Person" userId="b2b484d9-01a2-453c-8946-0f01071f09e2" providerId="ADAL" clId="{EAB262CD-4925-4A84-B335-167553A60811}" dt="2025-08-12T17:17:26.454" v="156" actId="20577"/>
        <pc:sldMkLst>
          <pc:docMk/>
          <pc:sldMk cId="647850582" sldId="2147480941"/>
        </pc:sldMkLst>
      </pc:sldChg>
      <pc:sldChg chg="del">
        <pc:chgData name="Tim Person" userId="b2b484d9-01a2-453c-8946-0f01071f09e2" providerId="ADAL" clId="{EAB262CD-4925-4A84-B335-167553A60811}" dt="2025-01-28T22:38:13.632" v="96" actId="47"/>
        <pc:sldMkLst>
          <pc:docMk/>
          <pc:sldMk cId="1232190260" sldId="2147480941"/>
        </pc:sldMkLst>
      </pc:sldChg>
      <pc:sldChg chg="add modNotesTx">
        <pc:chgData name="Tim Person" userId="b2b484d9-01a2-453c-8946-0f01071f09e2" providerId="ADAL" clId="{EAB262CD-4925-4A84-B335-167553A60811}" dt="2024-09-30T17:34:24.617" v="90"/>
        <pc:sldMkLst>
          <pc:docMk/>
          <pc:sldMk cId="1800753285" sldId="2147480942"/>
        </pc:sldMkLst>
      </pc:sldChg>
      <pc:sldChg chg="del">
        <pc:chgData name="Tim Person" userId="b2b484d9-01a2-453c-8946-0f01071f09e2" providerId="ADAL" clId="{EAB262CD-4925-4A84-B335-167553A60811}" dt="2025-01-28T22:37:50.376" v="93" actId="47"/>
        <pc:sldMkLst>
          <pc:docMk/>
          <pc:sldMk cId="2109324709" sldId="2147480943"/>
        </pc:sldMkLst>
      </pc:sldChg>
      <pc:sldChg chg="modSp add del mod">
        <pc:chgData name="Tim Person" userId="b2b484d9-01a2-453c-8946-0f01071f09e2" providerId="ADAL" clId="{EAB262CD-4925-4A84-B335-167553A60811}" dt="2025-02-19T20:36:22.061" v="105" actId="20577"/>
        <pc:sldMkLst>
          <pc:docMk/>
          <pc:sldMk cId="3261980110" sldId="2147480944"/>
        </pc:sldMkLst>
      </pc:sldChg>
      <pc:sldChg chg="modSp mod">
        <pc:chgData name="Tim Person" userId="b2b484d9-01a2-453c-8946-0f01071f09e2" providerId="ADAL" clId="{EAB262CD-4925-4A84-B335-167553A60811}" dt="2025-02-21T21:46:03.982" v="129" actId="20577"/>
        <pc:sldMkLst>
          <pc:docMk/>
          <pc:sldMk cId="2634737959" sldId="2147480945"/>
        </pc:sldMkLst>
      </pc:sldChg>
      <pc:sldChg chg="add">
        <pc:chgData name="Tim Person" userId="b2b484d9-01a2-453c-8946-0f01071f09e2" providerId="ADAL" clId="{EAB262CD-4925-4A84-B335-167553A60811}" dt="2025-08-11T17:49:54.439" v="135"/>
        <pc:sldMkLst>
          <pc:docMk/>
          <pc:sldMk cId="3264311536" sldId="2147480946"/>
        </pc:sldMkLst>
      </pc:sldChg>
      <pc:sldChg chg="add del modNotesTx">
        <pc:chgData name="Tim Person" userId="b2b484d9-01a2-453c-8946-0f01071f09e2" providerId="ADAL" clId="{EAB262CD-4925-4A84-B335-167553A60811}" dt="2025-02-19T20:34:53.137" v="103"/>
        <pc:sldMkLst>
          <pc:docMk/>
          <pc:sldMk cId="4265572067" sldId="2147480946"/>
        </pc:sldMkLst>
      </pc:sldChg>
      <pc:sldChg chg="add">
        <pc:chgData name="Tim Person" userId="b2b484d9-01a2-453c-8946-0f01071f09e2" providerId="ADAL" clId="{EAB262CD-4925-4A84-B335-167553A60811}" dt="2025-08-11T17:49:54.439" v="135"/>
        <pc:sldMkLst>
          <pc:docMk/>
          <pc:sldMk cId="925720216" sldId="2147480947"/>
        </pc:sldMkLst>
      </pc:sldChg>
      <pc:sldChg chg="add">
        <pc:chgData name="Tim Person" userId="b2b484d9-01a2-453c-8946-0f01071f09e2" providerId="ADAL" clId="{EAB262CD-4925-4A84-B335-167553A60811}" dt="2025-08-11T17:49:54.439" v="135"/>
        <pc:sldMkLst>
          <pc:docMk/>
          <pc:sldMk cId="4065861927" sldId="2147480948"/>
        </pc:sldMkLst>
      </pc:sldChg>
      <pc:sldChg chg="add">
        <pc:chgData name="Tim Person" userId="b2b484d9-01a2-453c-8946-0f01071f09e2" providerId="ADAL" clId="{EAB262CD-4925-4A84-B335-167553A60811}" dt="2025-08-11T17:49:54.439" v="135"/>
        <pc:sldMkLst>
          <pc:docMk/>
          <pc:sldMk cId="684238672" sldId="2147480949"/>
        </pc:sldMkLst>
      </pc:sldChg>
    </pc:docChg>
  </pc:docChgLst>
  <pc:docChgLst>
    <pc:chgData name="Tim Person" userId="S::tperson@ushealthconnect.com::b2b484d9-01a2-453c-8946-0f01071f09e2" providerId="AD" clId="Web-{E68C9240-99DB-12F1-0B17-425D24A06D29}"/>
    <pc:docChg chg="modSld">
      <pc:chgData name="Tim Person" userId="S::tperson@ushealthconnect.com::b2b484d9-01a2-453c-8946-0f01071f09e2" providerId="AD" clId="Web-{E68C9240-99DB-12F1-0B17-425D24A06D29}" dt="2024-09-27T19:48:25.993" v="1" actId="20577"/>
      <pc:docMkLst>
        <pc:docMk/>
      </pc:docMkLst>
      <pc:sldChg chg="modSp">
        <pc:chgData name="Tim Person" userId="S::tperson@ushealthconnect.com::b2b484d9-01a2-453c-8946-0f01071f09e2" providerId="AD" clId="Web-{E68C9240-99DB-12F1-0B17-425D24A06D29}" dt="2024-09-27T19:48:25.993" v="1" actId="20577"/>
        <pc:sldMkLst>
          <pc:docMk/>
          <pc:sldMk cId="1480462682" sldId="2147471110"/>
        </pc:sldMkLst>
      </pc:sldChg>
    </pc:docChg>
  </pc:docChgLst>
  <pc:docChgLst>
    <pc:chgData name="Bing-E Xu" userId="990b69f3-48c2-4329-8ecf-51bb172f8bc3" providerId="ADAL" clId="{48FB76CF-84B6-4322-BB0B-D1E4EE08B788}"/>
    <pc:docChg chg="custSel addSld delSld modSld">
      <pc:chgData name="Bing-E Xu" userId="990b69f3-48c2-4329-8ecf-51bb172f8bc3" providerId="ADAL" clId="{48FB76CF-84B6-4322-BB0B-D1E4EE08B788}" dt="2025-02-08T17:39:51.721" v="66" actId="20577"/>
      <pc:docMkLst>
        <pc:docMk/>
      </pc:docMkLst>
      <pc:sldChg chg="modSp mod">
        <pc:chgData name="Bing-E Xu" userId="990b69f3-48c2-4329-8ecf-51bb172f8bc3" providerId="ADAL" clId="{48FB76CF-84B6-4322-BB0B-D1E4EE08B788}" dt="2025-02-05T22:29:18.524" v="55" actId="20577"/>
        <pc:sldMkLst>
          <pc:docMk/>
          <pc:sldMk cId="2907171233" sldId="2147470516"/>
        </pc:sldMkLst>
      </pc:sldChg>
      <pc:sldChg chg="modSp mod modNotesTx">
        <pc:chgData name="Bing-E Xu" userId="990b69f3-48c2-4329-8ecf-51bb172f8bc3" providerId="ADAL" clId="{48FB76CF-84B6-4322-BB0B-D1E4EE08B788}" dt="2025-02-05T22:21:57.963" v="25"/>
        <pc:sldMkLst>
          <pc:docMk/>
          <pc:sldMk cId="4138747083" sldId="2147471018"/>
        </pc:sldMkLst>
      </pc:sldChg>
      <pc:sldChg chg="modSp mod modNotesTx">
        <pc:chgData name="Bing-E Xu" userId="990b69f3-48c2-4329-8ecf-51bb172f8bc3" providerId="ADAL" clId="{48FB76CF-84B6-4322-BB0B-D1E4EE08B788}" dt="2025-02-05T22:24:21.919" v="38" actId="20577"/>
        <pc:sldMkLst>
          <pc:docMk/>
          <pc:sldMk cId="3682072070" sldId="2147471032"/>
        </pc:sldMkLst>
      </pc:sldChg>
      <pc:sldChg chg="modSp mod modNotesTx">
        <pc:chgData name="Bing-E Xu" userId="990b69f3-48c2-4329-8ecf-51bb172f8bc3" providerId="ADAL" clId="{48FB76CF-84B6-4322-BB0B-D1E4EE08B788}" dt="2025-02-05T22:23:49.542" v="32" actId="20577"/>
        <pc:sldMkLst>
          <pc:docMk/>
          <pc:sldMk cId="1480462682" sldId="2147471110"/>
        </pc:sldMkLst>
      </pc:sldChg>
      <pc:sldChg chg="modSp mod modNotesTx">
        <pc:chgData name="Bing-E Xu" userId="990b69f3-48c2-4329-8ecf-51bb172f8bc3" providerId="ADAL" clId="{48FB76CF-84B6-4322-BB0B-D1E4EE08B788}" dt="2025-02-05T22:24:15.062" v="36" actId="20577"/>
        <pc:sldMkLst>
          <pc:docMk/>
          <pc:sldMk cId="1666403290" sldId="2147471112"/>
        </pc:sldMkLst>
      </pc:sldChg>
      <pc:sldChg chg="modSp mod modNotesTx">
        <pc:chgData name="Bing-E Xu" userId="990b69f3-48c2-4329-8ecf-51bb172f8bc3" providerId="ADAL" clId="{48FB76CF-84B6-4322-BB0B-D1E4EE08B788}" dt="2025-02-05T22:24:06.362" v="34" actId="20577"/>
        <pc:sldMkLst>
          <pc:docMk/>
          <pc:sldMk cId="2848554450" sldId="2147471113"/>
        </pc:sldMkLst>
      </pc:sldChg>
      <pc:sldChg chg="modSp mod modNotesTx">
        <pc:chgData name="Bing-E Xu" userId="990b69f3-48c2-4329-8ecf-51bb172f8bc3" providerId="ADAL" clId="{48FB76CF-84B6-4322-BB0B-D1E4EE08B788}" dt="2025-02-05T22:25:41.724" v="43"/>
        <pc:sldMkLst>
          <pc:docMk/>
          <pc:sldMk cId="2120016620" sldId="2147474092"/>
        </pc:sldMkLst>
      </pc:sldChg>
      <pc:sldChg chg="del">
        <pc:chgData name="Bing-E Xu" userId="990b69f3-48c2-4329-8ecf-51bb172f8bc3" providerId="ADAL" clId="{48FB76CF-84B6-4322-BB0B-D1E4EE08B788}" dt="2025-02-06T17:39:00.518" v="58" actId="2696"/>
        <pc:sldMkLst>
          <pc:docMk/>
          <pc:sldMk cId="1004892106" sldId="2147480930"/>
        </pc:sldMkLst>
      </pc:sldChg>
      <pc:sldChg chg="modSp mod modNotesTx">
        <pc:chgData name="Bing-E Xu" userId="990b69f3-48c2-4329-8ecf-51bb172f8bc3" providerId="ADAL" clId="{48FB76CF-84B6-4322-BB0B-D1E4EE08B788}" dt="2025-02-05T22:28:19.141" v="51"/>
        <pc:sldMkLst>
          <pc:docMk/>
          <pc:sldMk cId="1004061984" sldId="2147480931"/>
        </pc:sldMkLst>
      </pc:sldChg>
      <pc:sldChg chg="del">
        <pc:chgData name="Bing-E Xu" userId="990b69f3-48c2-4329-8ecf-51bb172f8bc3" providerId="ADAL" clId="{48FB76CF-84B6-4322-BB0B-D1E4EE08B788}" dt="2025-02-08T17:39:32.285" v="64" actId="2696"/>
        <pc:sldMkLst>
          <pc:docMk/>
          <pc:sldMk cId="1584557655" sldId="2147480932"/>
        </pc:sldMkLst>
      </pc:sldChg>
      <pc:sldChg chg="del">
        <pc:chgData name="Bing-E Xu" userId="990b69f3-48c2-4329-8ecf-51bb172f8bc3" providerId="ADAL" clId="{48FB76CF-84B6-4322-BB0B-D1E4EE08B788}" dt="2025-02-05T22:28:56.014" v="54" actId="2696"/>
        <pc:sldMkLst>
          <pc:docMk/>
          <pc:sldMk cId="467202567" sldId="2147480933"/>
        </pc:sldMkLst>
      </pc:sldChg>
      <pc:sldChg chg="addSp modSp mod">
        <pc:chgData name="Bing-E Xu" userId="990b69f3-48c2-4329-8ecf-51bb172f8bc3" providerId="ADAL" clId="{48FB76CF-84B6-4322-BB0B-D1E4EE08B788}" dt="2025-01-28T20:39:15.748" v="20"/>
        <pc:sldMkLst>
          <pc:docMk/>
          <pc:sldMk cId="1232190260" sldId="2147480941"/>
        </pc:sldMkLst>
      </pc:sldChg>
      <pc:sldChg chg="addSp delSp modSp mod">
        <pc:chgData name="Bing-E Xu" userId="990b69f3-48c2-4329-8ecf-51bb172f8bc3" providerId="ADAL" clId="{48FB76CF-84B6-4322-BB0B-D1E4EE08B788}" dt="2025-01-28T20:38:31.047" v="2"/>
        <pc:sldMkLst>
          <pc:docMk/>
          <pc:sldMk cId="2109324709" sldId="2147480943"/>
        </pc:sldMkLst>
      </pc:sldChg>
      <pc:sldChg chg="add modNotesTx">
        <pc:chgData name="Bing-E Xu" userId="990b69f3-48c2-4329-8ecf-51bb172f8bc3" providerId="ADAL" clId="{48FB76CF-84B6-4322-BB0B-D1E4EE08B788}" dt="2025-02-05T22:28:52.977" v="53"/>
        <pc:sldMkLst>
          <pc:docMk/>
          <pc:sldMk cId="3207241195" sldId="2147480943"/>
        </pc:sldMkLst>
      </pc:sldChg>
      <pc:sldChg chg="add del">
        <pc:chgData name="Bing-E Xu" userId="990b69f3-48c2-4329-8ecf-51bb172f8bc3" providerId="ADAL" clId="{48FB76CF-84B6-4322-BB0B-D1E4EE08B788}" dt="2025-02-05T22:27:14.054" v="47"/>
        <pc:sldMkLst>
          <pc:docMk/>
          <pc:sldMk cId="3261980110" sldId="2147480943"/>
        </pc:sldMkLst>
      </pc:sldChg>
      <pc:sldChg chg="addSp delSp modSp add mod modNotesTx">
        <pc:chgData name="Bing-E Xu" userId="990b69f3-48c2-4329-8ecf-51bb172f8bc3" providerId="ADAL" clId="{48FB76CF-84B6-4322-BB0B-D1E4EE08B788}" dt="2025-02-08T17:38:47.219" v="63" actId="20577"/>
        <pc:sldMkLst>
          <pc:docMk/>
          <pc:sldMk cId="3261980110" sldId="2147480944"/>
        </pc:sldMkLst>
      </pc:sldChg>
      <pc:sldChg chg="add del">
        <pc:chgData name="Bing-E Xu" userId="990b69f3-48c2-4329-8ecf-51bb172f8bc3" providerId="ADAL" clId="{48FB76CF-84B6-4322-BB0B-D1E4EE08B788}" dt="2025-02-05T22:27:13.074" v="46"/>
        <pc:sldMkLst>
          <pc:docMk/>
          <pc:sldMk cId="3422966883" sldId="2147480944"/>
        </pc:sldMkLst>
      </pc:sldChg>
      <pc:sldChg chg="modSp add mod modNotesTx">
        <pc:chgData name="Bing-E Xu" userId="990b69f3-48c2-4329-8ecf-51bb172f8bc3" providerId="ADAL" clId="{48FB76CF-84B6-4322-BB0B-D1E4EE08B788}" dt="2025-02-08T17:39:51.721" v="66" actId="20577"/>
        <pc:sldMkLst>
          <pc:docMk/>
          <pc:sldMk cId="2634737959" sldId="2147480945"/>
        </pc:sldMkLst>
      </pc:sldChg>
    </pc:docChg>
  </pc:docChgLst>
  <pc:docChgLst>
    <pc:chgData name="Bing-E Xu" userId="990b69f3-48c2-4329-8ecf-51bb172f8bc3" providerId="ADAL" clId="{82716B24-0E94-45B5-94D8-91CBFE133E16}"/>
    <pc:docChg chg="modSld">
      <pc:chgData name="Bing-E Xu" userId="990b69f3-48c2-4329-8ecf-51bb172f8bc3" providerId="ADAL" clId="{82716B24-0E94-45B5-94D8-91CBFE133E16}" dt="2025-08-11T21:08:37.919" v="432" actId="20577"/>
      <pc:docMkLst>
        <pc:docMk/>
      </pc:docMkLst>
      <pc:sldChg chg="modNotesTx">
        <pc:chgData name="Bing-E Xu" userId="990b69f3-48c2-4329-8ecf-51bb172f8bc3" providerId="ADAL" clId="{82716B24-0E94-45B5-94D8-91CBFE133E16}" dt="2025-08-11T21:05:08.533" v="355" actId="20577"/>
        <pc:sldMkLst>
          <pc:docMk/>
          <pc:sldMk cId="647850582" sldId="2147480941"/>
        </pc:sldMkLst>
      </pc:sldChg>
      <pc:sldChg chg="modNotesTx">
        <pc:chgData name="Bing-E Xu" userId="990b69f3-48c2-4329-8ecf-51bb172f8bc3" providerId="ADAL" clId="{82716B24-0E94-45B5-94D8-91CBFE133E16}" dt="2025-08-11T21:01:40.875" v="194" actId="20577"/>
        <pc:sldMkLst>
          <pc:docMk/>
          <pc:sldMk cId="3264311536" sldId="2147480946"/>
        </pc:sldMkLst>
      </pc:sldChg>
      <pc:sldChg chg="modNotesTx">
        <pc:chgData name="Bing-E Xu" userId="990b69f3-48c2-4329-8ecf-51bb172f8bc3" providerId="ADAL" clId="{82716B24-0E94-45B5-94D8-91CBFE133E16}" dt="2025-08-11T20:59:34.118" v="147" actId="20577"/>
        <pc:sldMkLst>
          <pc:docMk/>
          <pc:sldMk cId="925720216" sldId="2147480947"/>
        </pc:sldMkLst>
      </pc:sldChg>
      <pc:sldChg chg="modNotesTx">
        <pc:chgData name="Bing-E Xu" userId="990b69f3-48c2-4329-8ecf-51bb172f8bc3" providerId="ADAL" clId="{82716B24-0E94-45B5-94D8-91CBFE133E16}" dt="2025-08-11T21:02:12.403" v="210" actId="20577"/>
        <pc:sldMkLst>
          <pc:docMk/>
          <pc:sldMk cId="4065861927" sldId="2147480948"/>
        </pc:sldMkLst>
      </pc:sldChg>
      <pc:sldChg chg="modNotesTx">
        <pc:chgData name="Bing-E Xu" userId="990b69f3-48c2-4329-8ecf-51bb172f8bc3" providerId="ADAL" clId="{82716B24-0E94-45B5-94D8-91CBFE133E16}" dt="2025-08-11T21:08:37.919" v="432" actId="20577"/>
        <pc:sldMkLst>
          <pc:docMk/>
          <pc:sldMk cId="684238672" sldId="2147480949"/>
        </pc:sldMkLst>
      </pc:sldChg>
    </pc:docChg>
  </pc:docChgLst>
  <pc:docChgLst>
    <pc:chgData name="Bing-E Xu" userId="990b69f3-48c2-4329-8ecf-51bb172f8bc3" providerId="ADAL" clId="{0CD61840-E470-40B4-B0D4-9C2876D54F24}"/>
    <pc:docChg chg="undo custSel addSld delSld modSld">
      <pc:chgData name="Bing-E Xu" userId="990b69f3-48c2-4329-8ecf-51bb172f8bc3" providerId="ADAL" clId="{0CD61840-E470-40B4-B0D4-9C2876D54F24}" dt="2024-09-20T16:55:31.488" v="1571" actId="20577"/>
      <pc:docMkLst>
        <pc:docMk/>
      </pc:docMkLst>
      <pc:sldChg chg="add">
        <pc:chgData name="Bing-E Xu" userId="990b69f3-48c2-4329-8ecf-51bb172f8bc3" providerId="ADAL" clId="{0CD61840-E470-40B4-B0D4-9C2876D54F24}" dt="2024-09-19T14:02:37.011" v="3"/>
        <pc:sldMkLst>
          <pc:docMk/>
          <pc:sldMk cId="97950605" sldId="495"/>
        </pc:sldMkLst>
      </pc:sldChg>
      <pc:sldChg chg="del">
        <pc:chgData name="Bing-E Xu" userId="990b69f3-48c2-4329-8ecf-51bb172f8bc3" providerId="ADAL" clId="{0CD61840-E470-40B4-B0D4-9C2876D54F24}" dt="2024-09-19T14:07:53.534" v="14" actId="2696"/>
        <pc:sldMkLst>
          <pc:docMk/>
          <pc:sldMk cId="1933923127" sldId="573"/>
        </pc:sldMkLst>
      </pc:sldChg>
      <pc:sldChg chg="del">
        <pc:chgData name="Bing-E Xu" userId="990b69f3-48c2-4329-8ecf-51bb172f8bc3" providerId="ADAL" clId="{0CD61840-E470-40B4-B0D4-9C2876D54F24}" dt="2024-09-19T14:07:49.777" v="11" actId="2696"/>
        <pc:sldMkLst>
          <pc:docMk/>
          <pc:sldMk cId="477774884" sldId="577"/>
        </pc:sldMkLst>
      </pc:sldChg>
      <pc:sldChg chg="del">
        <pc:chgData name="Bing-E Xu" userId="990b69f3-48c2-4329-8ecf-51bb172f8bc3" providerId="ADAL" clId="{0CD61840-E470-40B4-B0D4-9C2876D54F24}" dt="2024-09-19T14:07:47.669" v="8" actId="2696"/>
        <pc:sldMkLst>
          <pc:docMk/>
          <pc:sldMk cId="3489914921" sldId="758"/>
        </pc:sldMkLst>
      </pc:sldChg>
      <pc:sldChg chg="del">
        <pc:chgData name="Bing-E Xu" userId="990b69f3-48c2-4329-8ecf-51bb172f8bc3" providerId="ADAL" clId="{0CD61840-E470-40B4-B0D4-9C2876D54F24}" dt="2024-09-19T14:07:54.948" v="15" actId="2696"/>
        <pc:sldMkLst>
          <pc:docMk/>
          <pc:sldMk cId="3434723164" sldId="2147470497"/>
        </pc:sldMkLst>
      </pc:sldChg>
      <pc:sldChg chg="del">
        <pc:chgData name="Bing-E Xu" userId="990b69f3-48c2-4329-8ecf-51bb172f8bc3" providerId="ADAL" clId="{0CD61840-E470-40B4-B0D4-9C2876D54F24}" dt="2024-09-19T14:07:48.495" v="9" actId="2696"/>
        <pc:sldMkLst>
          <pc:docMk/>
          <pc:sldMk cId="845605510" sldId="2147470540"/>
        </pc:sldMkLst>
      </pc:sldChg>
      <pc:sldChg chg="del">
        <pc:chgData name="Bing-E Xu" userId="990b69f3-48c2-4329-8ecf-51bb172f8bc3" providerId="ADAL" clId="{0CD61840-E470-40B4-B0D4-9C2876D54F24}" dt="2024-09-19T14:07:48.586" v="10" actId="2696"/>
        <pc:sldMkLst>
          <pc:docMk/>
          <pc:sldMk cId="2222463638" sldId="2147470541"/>
        </pc:sldMkLst>
      </pc:sldChg>
      <pc:sldChg chg="modSp mod modNotesTx">
        <pc:chgData name="Bing-E Xu" userId="990b69f3-48c2-4329-8ecf-51bb172f8bc3" providerId="ADAL" clId="{0CD61840-E470-40B4-B0D4-9C2876D54F24}" dt="2024-09-20T16:55:31.488" v="1571" actId="20577"/>
        <pc:sldMkLst>
          <pc:docMk/>
          <pc:sldMk cId="4138747083" sldId="2147471018"/>
        </pc:sldMkLst>
      </pc:sldChg>
      <pc:sldChg chg="modNotesTx">
        <pc:chgData name="Bing-E Xu" userId="990b69f3-48c2-4329-8ecf-51bb172f8bc3" providerId="ADAL" clId="{0CD61840-E470-40B4-B0D4-9C2876D54F24}" dt="2024-09-19T20:16:34.174" v="962" actId="20577"/>
        <pc:sldMkLst>
          <pc:docMk/>
          <pc:sldMk cId="3682072070" sldId="2147471032"/>
        </pc:sldMkLst>
      </pc:sldChg>
      <pc:sldChg chg="modNotesTx">
        <pc:chgData name="Bing-E Xu" userId="990b69f3-48c2-4329-8ecf-51bb172f8bc3" providerId="ADAL" clId="{0CD61840-E470-40B4-B0D4-9C2876D54F24}" dt="2024-09-19T20:13:51.849" v="938" actId="20577"/>
        <pc:sldMkLst>
          <pc:docMk/>
          <pc:sldMk cId="1480462682" sldId="2147471110"/>
        </pc:sldMkLst>
      </pc:sldChg>
      <pc:sldChg chg="modNotesTx">
        <pc:chgData name="Bing-E Xu" userId="990b69f3-48c2-4329-8ecf-51bb172f8bc3" providerId="ADAL" clId="{0CD61840-E470-40B4-B0D4-9C2876D54F24}" dt="2024-09-19T20:14:49.555" v="944"/>
        <pc:sldMkLst>
          <pc:docMk/>
          <pc:sldMk cId="1666403290" sldId="2147471112"/>
        </pc:sldMkLst>
      </pc:sldChg>
      <pc:sldChg chg="modNotesTx">
        <pc:chgData name="Bing-E Xu" userId="990b69f3-48c2-4329-8ecf-51bb172f8bc3" providerId="ADAL" clId="{0CD61840-E470-40B4-B0D4-9C2876D54F24}" dt="2024-09-19T20:14:18.653" v="941"/>
        <pc:sldMkLst>
          <pc:docMk/>
          <pc:sldMk cId="2848554450" sldId="2147471113"/>
        </pc:sldMkLst>
      </pc:sldChg>
      <pc:sldChg chg="modNotesTx">
        <pc:chgData name="Bing-E Xu" userId="990b69f3-48c2-4329-8ecf-51bb172f8bc3" providerId="ADAL" clId="{0CD61840-E470-40B4-B0D4-9C2876D54F24}" dt="2024-09-19T20:11:11.900" v="917" actId="20577"/>
        <pc:sldMkLst>
          <pc:docMk/>
          <pc:sldMk cId="3934663901" sldId="2147472070"/>
        </pc:sldMkLst>
      </pc:sldChg>
      <pc:sldChg chg="modNotesTx">
        <pc:chgData name="Bing-E Xu" userId="990b69f3-48c2-4329-8ecf-51bb172f8bc3" providerId="ADAL" clId="{0CD61840-E470-40B4-B0D4-9C2876D54F24}" dt="2024-09-19T19:50:58.539" v="737" actId="20577"/>
        <pc:sldMkLst>
          <pc:docMk/>
          <pc:sldMk cId="1869279857" sldId="2147472073"/>
        </pc:sldMkLst>
      </pc:sldChg>
      <pc:sldChg chg="modNotesTx">
        <pc:chgData name="Bing-E Xu" userId="990b69f3-48c2-4329-8ecf-51bb172f8bc3" providerId="ADAL" clId="{0CD61840-E470-40B4-B0D4-9C2876D54F24}" dt="2024-09-19T19:54:11.233" v="744" actId="20577"/>
        <pc:sldMkLst>
          <pc:docMk/>
          <pc:sldMk cId="796777541" sldId="2147472074"/>
        </pc:sldMkLst>
      </pc:sldChg>
      <pc:sldChg chg="modNotesTx">
        <pc:chgData name="Bing-E Xu" userId="990b69f3-48c2-4329-8ecf-51bb172f8bc3" providerId="ADAL" clId="{0CD61840-E470-40B4-B0D4-9C2876D54F24}" dt="2024-09-19T20:00:23.136" v="874" actId="20577"/>
        <pc:sldMkLst>
          <pc:docMk/>
          <pc:sldMk cId="636535461" sldId="2147472075"/>
        </pc:sldMkLst>
      </pc:sldChg>
      <pc:sldChg chg="modNotesTx">
        <pc:chgData name="Bing-E Xu" userId="990b69f3-48c2-4329-8ecf-51bb172f8bc3" providerId="ADAL" clId="{0CD61840-E470-40B4-B0D4-9C2876D54F24}" dt="2024-09-19T20:12:41.512" v="930" actId="20577"/>
        <pc:sldMkLst>
          <pc:docMk/>
          <pc:sldMk cId="319083637" sldId="2147472076"/>
        </pc:sldMkLst>
      </pc:sldChg>
      <pc:sldChg chg="modNotesTx">
        <pc:chgData name="Bing-E Xu" userId="990b69f3-48c2-4329-8ecf-51bb172f8bc3" providerId="ADAL" clId="{0CD61840-E470-40B4-B0D4-9C2876D54F24}" dt="2024-09-19T19:56:52.606" v="761" actId="20577"/>
        <pc:sldMkLst>
          <pc:docMk/>
          <pc:sldMk cId="4150700140" sldId="2147472077"/>
        </pc:sldMkLst>
      </pc:sldChg>
      <pc:sldChg chg="modNotesTx">
        <pc:chgData name="Bing-E Xu" userId="990b69f3-48c2-4329-8ecf-51bb172f8bc3" providerId="ADAL" clId="{0CD61840-E470-40B4-B0D4-9C2876D54F24}" dt="2024-09-19T20:03:35.908" v="889"/>
        <pc:sldMkLst>
          <pc:docMk/>
          <pc:sldMk cId="1780384286" sldId="2147472079"/>
        </pc:sldMkLst>
      </pc:sldChg>
      <pc:sldChg chg="modSp mod modNotesTx">
        <pc:chgData name="Bing-E Xu" userId="990b69f3-48c2-4329-8ecf-51bb172f8bc3" providerId="ADAL" clId="{0CD61840-E470-40B4-B0D4-9C2876D54F24}" dt="2024-09-20T16:53:02.558" v="1569" actId="20577"/>
        <pc:sldMkLst>
          <pc:docMk/>
          <pc:sldMk cId="3592928402" sldId="2147472193"/>
        </pc:sldMkLst>
      </pc:sldChg>
      <pc:sldChg chg="modNotesTx">
        <pc:chgData name="Bing-E Xu" userId="990b69f3-48c2-4329-8ecf-51bb172f8bc3" providerId="ADAL" clId="{0CD61840-E470-40B4-B0D4-9C2876D54F24}" dt="2024-09-19T20:43:26.145" v="1346"/>
        <pc:sldMkLst>
          <pc:docMk/>
          <pc:sldMk cId="1369525954" sldId="2147472204"/>
        </pc:sldMkLst>
      </pc:sldChg>
      <pc:sldChg chg="del">
        <pc:chgData name="Bing-E Xu" userId="990b69f3-48c2-4329-8ecf-51bb172f8bc3" providerId="ADAL" clId="{0CD61840-E470-40B4-B0D4-9C2876D54F24}" dt="2024-09-19T14:02:21.018" v="1" actId="2696"/>
        <pc:sldMkLst>
          <pc:docMk/>
          <pc:sldMk cId="782430110" sldId="2147473011"/>
        </pc:sldMkLst>
      </pc:sldChg>
      <pc:sldChg chg="modNotesTx">
        <pc:chgData name="Bing-E Xu" userId="990b69f3-48c2-4329-8ecf-51bb172f8bc3" providerId="ADAL" clId="{0CD61840-E470-40B4-B0D4-9C2876D54F24}" dt="2024-09-19T20:31:31.063" v="1324" actId="313"/>
        <pc:sldMkLst>
          <pc:docMk/>
          <pc:sldMk cId="2120016620" sldId="2147474092"/>
        </pc:sldMkLst>
      </pc:sldChg>
      <pc:sldChg chg="modNotesTx">
        <pc:chgData name="Bing-E Xu" userId="990b69f3-48c2-4329-8ecf-51bb172f8bc3" providerId="ADAL" clId="{0CD61840-E470-40B4-B0D4-9C2876D54F24}" dt="2024-09-19T20:45:48.330" v="1349"/>
        <pc:sldMkLst>
          <pc:docMk/>
          <pc:sldMk cId="2596977337" sldId="2147474139"/>
        </pc:sldMkLst>
      </pc:sldChg>
      <pc:sldChg chg="modNotesTx">
        <pc:chgData name="Bing-E Xu" userId="990b69f3-48c2-4329-8ecf-51bb172f8bc3" providerId="ADAL" clId="{0CD61840-E470-40B4-B0D4-9C2876D54F24}" dt="2024-09-19T19:27:21.946" v="170"/>
        <pc:sldMkLst>
          <pc:docMk/>
          <pc:sldMk cId="576452475" sldId="2147474579"/>
        </pc:sldMkLst>
      </pc:sldChg>
      <pc:sldChg chg="modNotesTx">
        <pc:chgData name="Bing-E Xu" userId="990b69f3-48c2-4329-8ecf-51bb172f8bc3" providerId="ADAL" clId="{0CD61840-E470-40B4-B0D4-9C2876D54F24}" dt="2024-09-19T20:30:12.457" v="1320"/>
        <pc:sldMkLst>
          <pc:docMk/>
          <pc:sldMk cId="242359199" sldId="2147475274"/>
        </pc:sldMkLst>
      </pc:sldChg>
      <pc:sldChg chg="modNotesTx">
        <pc:chgData name="Bing-E Xu" userId="990b69f3-48c2-4329-8ecf-51bb172f8bc3" providerId="ADAL" clId="{0CD61840-E470-40B4-B0D4-9C2876D54F24}" dt="2024-09-19T14:18:05.422" v="91"/>
        <pc:sldMkLst>
          <pc:docMk/>
          <pc:sldMk cId="3793605307" sldId="2147480833"/>
        </pc:sldMkLst>
      </pc:sldChg>
      <pc:sldChg chg="modNotesTx">
        <pc:chgData name="Bing-E Xu" userId="990b69f3-48c2-4329-8ecf-51bb172f8bc3" providerId="ADAL" clId="{0CD61840-E470-40B4-B0D4-9C2876D54F24}" dt="2024-09-19T14:19:00.459" v="94"/>
        <pc:sldMkLst>
          <pc:docMk/>
          <pc:sldMk cId="3167967668" sldId="2147480834"/>
        </pc:sldMkLst>
      </pc:sldChg>
      <pc:sldChg chg="modNotesTx">
        <pc:chgData name="Bing-E Xu" userId="990b69f3-48c2-4329-8ecf-51bb172f8bc3" providerId="ADAL" clId="{0CD61840-E470-40B4-B0D4-9C2876D54F24}" dt="2024-09-19T14:23:46.634" v="142"/>
        <pc:sldMkLst>
          <pc:docMk/>
          <pc:sldMk cId="828070805" sldId="2147480835"/>
        </pc:sldMkLst>
      </pc:sldChg>
      <pc:sldChg chg="modNotesTx">
        <pc:chgData name="Bing-E Xu" userId="990b69f3-48c2-4329-8ecf-51bb172f8bc3" providerId="ADAL" clId="{0CD61840-E470-40B4-B0D4-9C2876D54F24}" dt="2024-09-19T14:24:36.726" v="161" actId="20577"/>
        <pc:sldMkLst>
          <pc:docMk/>
          <pc:sldMk cId="1615955318" sldId="2147480836"/>
        </pc:sldMkLst>
      </pc:sldChg>
      <pc:sldChg chg="modNotesTx">
        <pc:chgData name="Bing-E Xu" userId="990b69f3-48c2-4329-8ecf-51bb172f8bc3" providerId="ADAL" clId="{0CD61840-E470-40B4-B0D4-9C2876D54F24}" dt="2024-09-19T19:23:02.601" v="164"/>
        <pc:sldMkLst>
          <pc:docMk/>
          <pc:sldMk cId="2518286243" sldId="2147480840"/>
        </pc:sldMkLst>
      </pc:sldChg>
      <pc:sldChg chg="modNotesTx">
        <pc:chgData name="Bing-E Xu" userId="990b69f3-48c2-4329-8ecf-51bb172f8bc3" providerId="ADAL" clId="{0CD61840-E470-40B4-B0D4-9C2876D54F24}" dt="2024-09-19T19:23:58.420" v="167"/>
        <pc:sldMkLst>
          <pc:docMk/>
          <pc:sldMk cId="1731721023" sldId="2147480841"/>
        </pc:sldMkLst>
      </pc:sldChg>
      <pc:sldChg chg="modNotesTx">
        <pc:chgData name="Bing-E Xu" userId="990b69f3-48c2-4329-8ecf-51bb172f8bc3" providerId="ADAL" clId="{0CD61840-E470-40B4-B0D4-9C2876D54F24}" dt="2024-09-19T19:40:33.606" v="681" actId="20577"/>
        <pc:sldMkLst>
          <pc:docMk/>
          <pc:sldMk cId="1030409605" sldId="2147480842"/>
        </pc:sldMkLst>
      </pc:sldChg>
      <pc:sldChg chg="modNotesTx">
        <pc:chgData name="Bing-E Xu" userId="990b69f3-48c2-4329-8ecf-51bb172f8bc3" providerId="ADAL" clId="{0CD61840-E470-40B4-B0D4-9C2876D54F24}" dt="2024-09-19T20:47:08.761" v="1354" actId="20577"/>
        <pc:sldMkLst>
          <pc:docMk/>
          <pc:sldMk cId="3453371502" sldId="2147480868"/>
        </pc:sldMkLst>
      </pc:sldChg>
      <pc:sldChg chg="del">
        <pc:chgData name="Bing-E Xu" userId="990b69f3-48c2-4329-8ecf-51bb172f8bc3" providerId="ADAL" clId="{0CD61840-E470-40B4-B0D4-9C2876D54F24}" dt="2024-09-19T14:07:49.860" v="12" actId="2696"/>
        <pc:sldMkLst>
          <pc:docMk/>
          <pc:sldMk cId="2023278880" sldId="2147480876"/>
        </pc:sldMkLst>
      </pc:sldChg>
      <pc:sldChg chg="modNotesTx">
        <pc:chgData name="Bing-E Xu" userId="990b69f3-48c2-4329-8ecf-51bb172f8bc3" providerId="ADAL" clId="{0CD61840-E470-40B4-B0D4-9C2876D54F24}" dt="2024-09-19T20:52:53.981" v="1518" actId="20577"/>
        <pc:sldMkLst>
          <pc:docMk/>
          <pc:sldMk cId="3186187125" sldId="2147480886"/>
        </pc:sldMkLst>
      </pc:sldChg>
      <pc:sldChg chg="modNotesTx">
        <pc:chgData name="Bing-E Xu" userId="990b69f3-48c2-4329-8ecf-51bb172f8bc3" providerId="ADAL" clId="{0CD61840-E470-40B4-B0D4-9C2876D54F24}" dt="2024-09-19T20:50:09.868" v="1469" actId="20577"/>
        <pc:sldMkLst>
          <pc:docMk/>
          <pc:sldMk cId="2411924036" sldId="2147480889"/>
        </pc:sldMkLst>
      </pc:sldChg>
      <pc:sldChg chg="modNotesTx">
        <pc:chgData name="Bing-E Xu" userId="990b69f3-48c2-4329-8ecf-51bb172f8bc3" providerId="ADAL" clId="{0CD61840-E470-40B4-B0D4-9C2876D54F24}" dt="2024-09-19T20:55:41.720" v="1563" actId="20577"/>
        <pc:sldMkLst>
          <pc:docMk/>
          <pc:sldMk cId="1553753254" sldId="2147480890"/>
        </pc:sldMkLst>
      </pc:sldChg>
      <pc:sldChg chg="del">
        <pc:chgData name="Bing-E Xu" userId="990b69f3-48c2-4329-8ecf-51bb172f8bc3" providerId="ADAL" clId="{0CD61840-E470-40B4-B0D4-9C2876D54F24}" dt="2024-09-19T14:02:18.698" v="0" actId="2696"/>
        <pc:sldMkLst>
          <pc:docMk/>
          <pc:sldMk cId="3850862480" sldId="2147480893"/>
        </pc:sldMkLst>
      </pc:sldChg>
      <pc:sldChg chg="modNotesTx">
        <pc:chgData name="Bing-E Xu" userId="990b69f3-48c2-4329-8ecf-51bb172f8bc3" providerId="ADAL" clId="{0CD61840-E470-40B4-B0D4-9C2876D54F24}" dt="2024-09-19T20:00:58.620" v="877"/>
        <pc:sldMkLst>
          <pc:docMk/>
          <pc:sldMk cId="4098989045" sldId="2147480898"/>
        </pc:sldMkLst>
      </pc:sldChg>
      <pc:sldChg chg="modNotesTx">
        <pc:chgData name="Bing-E Xu" userId="990b69f3-48c2-4329-8ecf-51bb172f8bc3" providerId="ADAL" clId="{0CD61840-E470-40B4-B0D4-9C2876D54F24}" dt="2024-09-19T19:43:36.954" v="693" actId="20577"/>
        <pc:sldMkLst>
          <pc:docMk/>
          <pc:sldMk cId="2984725603" sldId="2147480907"/>
        </pc:sldMkLst>
      </pc:sldChg>
      <pc:sldChg chg="modNotesTx">
        <pc:chgData name="Bing-E Xu" userId="990b69f3-48c2-4329-8ecf-51bb172f8bc3" providerId="ADAL" clId="{0CD61840-E470-40B4-B0D4-9C2876D54F24}" dt="2024-09-19T19:45:18.678" v="720" actId="20577"/>
        <pc:sldMkLst>
          <pc:docMk/>
          <pc:sldMk cId="3898843593" sldId="2147480908"/>
        </pc:sldMkLst>
      </pc:sldChg>
      <pc:sldChg chg="modNotesTx">
        <pc:chgData name="Bing-E Xu" userId="990b69f3-48c2-4329-8ecf-51bb172f8bc3" providerId="ADAL" clId="{0CD61840-E470-40B4-B0D4-9C2876D54F24}" dt="2024-09-19T19:45:58.838" v="723"/>
        <pc:sldMkLst>
          <pc:docMk/>
          <pc:sldMk cId="3694756949" sldId="2147480909"/>
        </pc:sldMkLst>
      </pc:sldChg>
      <pc:sldChg chg="modNotesTx">
        <pc:chgData name="Bing-E Xu" userId="990b69f3-48c2-4329-8ecf-51bb172f8bc3" providerId="ADAL" clId="{0CD61840-E470-40B4-B0D4-9C2876D54F24}" dt="2024-09-19T19:47:12.634" v="726"/>
        <pc:sldMkLst>
          <pc:docMk/>
          <pc:sldMk cId="2535951527" sldId="2147480910"/>
        </pc:sldMkLst>
      </pc:sldChg>
      <pc:sldChg chg="modNotesTx">
        <pc:chgData name="Bing-E Xu" userId="990b69f3-48c2-4329-8ecf-51bb172f8bc3" providerId="ADAL" clId="{0CD61840-E470-40B4-B0D4-9C2876D54F24}" dt="2024-09-19T19:28:42.255" v="175" actId="20577"/>
        <pc:sldMkLst>
          <pc:docMk/>
          <pc:sldMk cId="442682843" sldId="2147480911"/>
        </pc:sldMkLst>
      </pc:sldChg>
      <pc:sldChg chg="modNotesTx">
        <pc:chgData name="Bing-E Xu" userId="990b69f3-48c2-4329-8ecf-51bb172f8bc3" providerId="ADAL" clId="{0CD61840-E470-40B4-B0D4-9C2876D54F24}" dt="2024-09-19T19:29:11.993" v="178"/>
        <pc:sldMkLst>
          <pc:docMk/>
          <pc:sldMk cId="3859511059" sldId="2147480912"/>
        </pc:sldMkLst>
      </pc:sldChg>
      <pc:sldChg chg="modNotesTx">
        <pc:chgData name="Bing-E Xu" userId="990b69f3-48c2-4329-8ecf-51bb172f8bc3" providerId="ADAL" clId="{0CD61840-E470-40B4-B0D4-9C2876D54F24}" dt="2024-09-19T19:33:40.306" v="362" actId="20577"/>
        <pc:sldMkLst>
          <pc:docMk/>
          <pc:sldMk cId="2683222077" sldId="2147480913"/>
        </pc:sldMkLst>
      </pc:sldChg>
      <pc:sldChg chg="modNotesTx">
        <pc:chgData name="Bing-E Xu" userId="990b69f3-48c2-4329-8ecf-51bb172f8bc3" providerId="ADAL" clId="{0CD61840-E470-40B4-B0D4-9C2876D54F24}" dt="2024-09-19T19:37:01.894" v="461" actId="20577"/>
        <pc:sldMkLst>
          <pc:docMk/>
          <pc:sldMk cId="2034242041" sldId="2147480914"/>
        </pc:sldMkLst>
      </pc:sldChg>
      <pc:sldChg chg="del">
        <pc:chgData name="Bing-E Xu" userId="990b69f3-48c2-4329-8ecf-51bb172f8bc3" providerId="ADAL" clId="{0CD61840-E470-40B4-B0D4-9C2876D54F24}" dt="2024-09-19T14:02:29.764" v="2" actId="2696"/>
        <pc:sldMkLst>
          <pc:docMk/>
          <pc:sldMk cId="4032119628" sldId="2147480916"/>
        </pc:sldMkLst>
      </pc:sldChg>
      <pc:sldChg chg="modSp mod">
        <pc:chgData name="Bing-E Xu" userId="990b69f3-48c2-4329-8ecf-51bb172f8bc3" providerId="ADAL" clId="{0CD61840-E470-40B4-B0D4-9C2876D54F24}" dt="2024-09-19T14:05:31.349" v="7" actId="207"/>
        <pc:sldMkLst>
          <pc:docMk/>
          <pc:sldMk cId="290092170" sldId="2147480917"/>
        </pc:sldMkLst>
      </pc:sldChg>
      <pc:sldChg chg="del">
        <pc:chgData name="Bing-E Xu" userId="990b69f3-48c2-4329-8ecf-51bb172f8bc3" providerId="ADAL" clId="{0CD61840-E470-40B4-B0D4-9C2876D54F24}" dt="2024-09-19T14:08:07.535" v="16" actId="2696"/>
        <pc:sldMkLst>
          <pc:docMk/>
          <pc:sldMk cId="1008706374" sldId="2147480922"/>
        </pc:sldMkLst>
      </pc:sldChg>
      <pc:sldChg chg="modNotesTx">
        <pc:chgData name="Bing-E Xu" userId="990b69f3-48c2-4329-8ecf-51bb172f8bc3" providerId="ADAL" clId="{0CD61840-E470-40B4-B0D4-9C2876D54F24}" dt="2024-09-19T20:57:01.369" v="1564"/>
        <pc:sldMkLst>
          <pc:docMk/>
          <pc:sldMk cId="4174153357" sldId="2147480924"/>
        </pc:sldMkLst>
      </pc:sldChg>
      <pc:sldChg chg="modNotesTx">
        <pc:chgData name="Bing-E Xu" userId="990b69f3-48c2-4329-8ecf-51bb172f8bc3" providerId="ADAL" clId="{0CD61840-E470-40B4-B0D4-9C2876D54F24}" dt="2024-09-19T14:13:44.450" v="84" actId="20577"/>
        <pc:sldMkLst>
          <pc:docMk/>
          <pc:sldMk cId="1682461423" sldId="2147480925"/>
        </pc:sldMkLst>
      </pc:sldChg>
      <pc:sldChg chg="modSp mod modNotesTx">
        <pc:chgData name="Bing-E Xu" userId="990b69f3-48c2-4329-8ecf-51bb172f8bc3" providerId="ADAL" clId="{0CD61840-E470-40B4-B0D4-9C2876D54F24}" dt="2024-09-20T16:51:39.891" v="1567" actId="313"/>
        <pc:sldMkLst>
          <pc:docMk/>
          <pc:sldMk cId="3056189142" sldId="2147480926"/>
        </pc:sldMkLst>
      </pc:sldChg>
      <pc:sldChg chg="modNotesTx">
        <pc:chgData name="Bing-E Xu" userId="990b69f3-48c2-4329-8ecf-51bb172f8bc3" providerId="ADAL" clId="{0CD61840-E470-40B4-B0D4-9C2876D54F24}" dt="2024-09-19T20:19:51.285" v="1187" actId="20577"/>
        <pc:sldMkLst>
          <pc:docMk/>
          <pc:sldMk cId="3106922458" sldId="2147480927"/>
        </pc:sldMkLst>
      </pc:sldChg>
      <pc:sldChg chg="modNotesTx">
        <pc:chgData name="Bing-E Xu" userId="990b69f3-48c2-4329-8ecf-51bb172f8bc3" providerId="ADAL" clId="{0CD61840-E470-40B4-B0D4-9C2876D54F24}" dt="2024-09-19T20:22:22.070" v="1203" actId="20577"/>
        <pc:sldMkLst>
          <pc:docMk/>
          <pc:sldMk cId="2614815812" sldId="2147480928"/>
        </pc:sldMkLst>
      </pc:sldChg>
      <pc:sldChg chg="modNotesTx">
        <pc:chgData name="Bing-E Xu" userId="990b69f3-48c2-4329-8ecf-51bb172f8bc3" providerId="ADAL" clId="{0CD61840-E470-40B4-B0D4-9C2876D54F24}" dt="2024-09-19T20:27:15.929" v="1315"/>
        <pc:sldMkLst>
          <pc:docMk/>
          <pc:sldMk cId="2535433725" sldId="2147480929"/>
        </pc:sldMkLst>
      </pc:sldChg>
      <pc:sldChg chg="modNotesTx">
        <pc:chgData name="Bing-E Xu" userId="990b69f3-48c2-4329-8ecf-51bb172f8bc3" providerId="ADAL" clId="{0CD61840-E470-40B4-B0D4-9C2876D54F24}" dt="2024-09-19T20:32:57.254" v="1325"/>
        <pc:sldMkLst>
          <pc:docMk/>
          <pc:sldMk cId="1004892106" sldId="2147480930"/>
        </pc:sldMkLst>
      </pc:sldChg>
      <pc:sldChg chg="modNotesTx">
        <pc:chgData name="Bing-E Xu" userId="990b69f3-48c2-4329-8ecf-51bb172f8bc3" providerId="ADAL" clId="{0CD61840-E470-40B4-B0D4-9C2876D54F24}" dt="2024-09-19T20:33:45.247" v="1328"/>
        <pc:sldMkLst>
          <pc:docMk/>
          <pc:sldMk cId="1004061984" sldId="2147480931"/>
        </pc:sldMkLst>
      </pc:sldChg>
      <pc:sldChg chg="modNotesTx">
        <pc:chgData name="Bing-E Xu" userId="990b69f3-48c2-4329-8ecf-51bb172f8bc3" providerId="ADAL" clId="{0CD61840-E470-40B4-B0D4-9C2876D54F24}" dt="2024-09-19T20:37:26.181" v="1342" actId="20577"/>
        <pc:sldMkLst>
          <pc:docMk/>
          <pc:sldMk cId="1584557655" sldId="2147480932"/>
        </pc:sldMkLst>
      </pc:sldChg>
      <pc:sldChg chg="modNotesTx">
        <pc:chgData name="Bing-E Xu" userId="990b69f3-48c2-4329-8ecf-51bb172f8bc3" providerId="ADAL" clId="{0CD61840-E470-40B4-B0D4-9C2876D54F24}" dt="2024-09-19T20:37:51.462" v="1343"/>
        <pc:sldMkLst>
          <pc:docMk/>
          <pc:sldMk cId="467202567" sldId="2147480933"/>
        </pc:sldMkLst>
      </pc:sldChg>
      <pc:sldChg chg="del">
        <pc:chgData name="Bing-E Xu" userId="990b69f3-48c2-4329-8ecf-51bb172f8bc3" providerId="ADAL" clId="{0CD61840-E470-40B4-B0D4-9C2876D54F24}" dt="2024-09-19T14:07:52.314" v="13" actId="2696"/>
        <pc:sldMkLst>
          <pc:docMk/>
          <pc:sldMk cId="1257444951" sldId="2147480935"/>
        </pc:sldMkLst>
      </pc:sldChg>
      <pc:sldChg chg="modNotesTx">
        <pc:chgData name="Bing-E Xu" userId="990b69f3-48c2-4329-8ecf-51bb172f8bc3" providerId="ADAL" clId="{0CD61840-E470-40B4-B0D4-9C2876D54F24}" dt="2024-09-19T20:25:30.731" v="1283" actId="20577"/>
        <pc:sldMkLst>
          <pc:docMk/>
          <pc:sldMk cId="657237971" sldId="214748093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CD12_F89F1788.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_7FFFF508_9619FFA3.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7FFFD2CF_6A1E821E.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FF56E_6B555085.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FF56E_6B555085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Vendite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F76-DF45-8D95-62D17B03A51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F76-DF45-8D95-62D17B03A5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F76-DF45-8D95-62D17B03A5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F76-DF45-8D95-62D17B03A51D}"/>
              </c:ext>
            </c:extLst>
          </c:dPt>
          <c:cat>
            <c:strRef>
              <c:f>Foglio1!$A$2:$A$5</c:f>
              <c:strCache>
                <c:ptCount val="2"/>
                <c:pt idx="0">
                  <c:v>1° trim.</c:v>
                </c:pt>
                <c:pt idx="1">
                  <c:v>2° trim.</c:v>
                </c:pt>
              </c:strCache>
            </c:strRef>
          </c:cat>
          <c:val>
            <c:numRef>
              <c:f>Foglio1!$B$2:$B$5</c:f>
              <c:numCache>
                <c:formatCode>General</c:formatCode>
                <c:ptCount val="4"/>
                <c:pt idx="0">
                  <c:v>15</c:v>
                </c:pt>
                <c:pt idx="1">
                  <c:v>85</c:v>
                </c:pt>
              </c:numCache>
            </c:numRef>
          </c:val>
          <c:extLst>
            <c:ext xmlns:c16="http://schemas.microsoft.com/office/drawing/2014/chart" uri="{C3380CC4-5D6E-409C-BE32-E72D297353CC}">
              <c16:uniqueId val="{00000008-1F76-DF45-8D95-62D17B03A5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58140627538519"/>
          <c:y val="0.10431516733292504"/>
          <c:w val="0.86030981599872336"/>
          <c:h val="0.75054557551221979"/>
        </c:manualLayout>
      </c:layout>
      <c:barChart>
        <c:barDir val="col"/>
        <c:grouping val="clustered"/>
        <c:varyColors val="0"/>
        <c:ser>
          <c:idx val="0"/>
          <c:order val="0"/>
          <c:tx>
            <c:strRef>
              <c:f>Sheet1!$B$1</c:f>
              <c:strCache>
                <c:ptCount val="1"/>
                <c:pt idx="0">
                  <c:v>Column1</c:v>
                </c:pt>
              </c:strCache>
            </c:strRef>
          </c:tx>
          <c:invertIfNegative val="0"/>
          <c:cat>
            <c:numRef>
              <c:f>Sheet1!$A$2:$A$14</c:f>
              <c:numCache>
                <c:formatCode>General</c:formatCode>
                <c:ptCount val="13"/>
                <c:pt idx="0">
                  <c:v>0</c:v>
                </c:pt>
                <c:pt idx="1">
                  <c:v>10</c:v>
                </c:pt>
                <c:pt idx="2">
                  <c:v>20</c:v>
                </c:pt>
                <c:pt idx="3">
                  <c:v>30</c:v>
                </c:pt>
                <c:pt idx="4">
                  <c:v>40</c:v>
                </c:pt>
                <c:pt idx="5">
                  <c:v>50</c:v>
                </c:pt>
                <c:pt idx="6">
                  <c:v>60</c:v>
                </c:pt>
                <c:pt idx="7">
                  <c:v>70</c:v>
                </c:pt>
                <c:pt idx="8">
                  <c:v>80</c:v>
                </c:pt>
                <c:pt idx="9">
                  <c:v>90</c:v>
                </c:pt>
                <c:pt idx="10">
                  <c:v>100</c:v>
                </c:pt>
                <c:pt idx="11">
                  <c:v>110</c:v>
                </c:pt>
                <c:pt idx="12">
                  <c:v>120</c:v>
                </c:pt>
              </c:numCache>
            </c:numRef>
          </c:cat>
          <c:val>
            <c:numRef>
              <c:f>Sheet1!$B$2:$B$14</c:f>
              <c:numCache>
                <c:formatCode>General</c:formatCode>
                <c:ptCount val="13"/>
              </c:numCache>
            </c:numRef>
          </c:val>
          <c:extLst>
            <c:ext xmlns:c16="http://schemas.microsoft.com/office/drawing/2014/chart" uri="{C3380CC4-5D6E-409C-BE32-E72D297353CC}">
              <c16:uniqueId val="{00000000-DF0A-4746-B747-2AF43931F854}"/>
            </c:ext>
          </c:extLst>
        </c:ser>
        <c:dLbls>
          <c:showLegendKey val="0"/>
          <c:showVal val="0"/>
          <c:showCatName val="0"/>
          <c:showSerName val="0"/>
          <c:showPercent val="0"/>
          <c:showBubbleSize val="0"/>
        </c:dLbls>
        <c:gapWidth val="150"/>
        <c:axId val="68759936"/>
        <c:axId val="68761472"/>
      </c:barChart>
      <c:catAx>
        <c:axId val="6875993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800"/>
            </a:pPr>
            <a:endParaRPr lang="en-US"/>
          </a:p>
        </c:txPr>
        <c:crossAx val="68761472"/>
        <c:crosses val="autoZero"/>
        <c:auto val="1"/>
        <c:lblAlgn val="ctr"/>
        <c:lblOffset val="100"/>
        <c:noMultiLvlLbl val="0"/>
      </c:catAx>
      <c:valAx>
        <c:axId val="68761472"/>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800"/>
            </a:pPr>
            <a:endParaRPr lang="en-US"/>
          </a:p>
        </c:txPr>
        <c:crossAx val="68759936"/>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T-DXd HR+</c:v>
                </c:pt>
              </c:strCache>
            </c:strRef>
          </c:tx>
          <c:spPr>
            <a:solidFill>
              <a:schemeClr val="bg1"/>
            </a:solidFill>
            <a:ln>
              <a:noFill/>
            </a:ln>
            <a:effectLst/>
          </c:spPr>
          <c:invertIfNegative val="0"/>
          <c:cat>
            <c:strRef>
              <c:f>Sheet1!$A$2</c:f>
              <c:strCache>
                <c:ptCount val="1"/>
                <c:pt idx="0">
                  <c:v> </c:v>
                </c:pt>
              </c:strCache>
            </c:strRef>
          </c:cat>
          <c:val>
            <c:numRef>
              <c:f>Sheet1!$B$2</c:f>
              <c:numCache>
                <c:formatCode>General</c:formatCode>
                <c:ptCount val="1"/>
                <c:pt idx="0">
                  <c:v>52.6</c:v>
                </c:pt>
              </c:numCache>
            </c:numRef>
          </c:val>
          <c:extLst>
            <c:ext xmlns:c16="http://schemas.microsoft.com/office/drawing/2014/chart" uri="{C3380CC4-5D6E-409C-BE32-E72D297353CC}">
              <c16:uniqueId val="{00000000-53F9-46C3-8D3B-65A1343773C2}"/>
            </c:ext>
          </c:extLst>
        </c:ser>
        <c:ser>
          <c:idx val="1"/>
          <c:order val="1"/>
          <c:tx>
            <c:strRef>
              <c:f>Sheet1!$C$1</c:f>
              <c:strCache>
                <c:ptCount val="1"/>
                <c:pt idx="0">
                  <c:v>TPC HR+</c:v>
                </c:pt>
              </c:strCache>
            </c:strRef>
          </c:tx>
          <c:spPr>
            <a:solidFill>
              <a:schemeClr val="bg1"/>
            </a:solidFill>
            <a:ln>
              <a:noFill/>
            </a:ln>
            <a:effectLst/>
          </c:spPr>
          <c:invertIfNegative val="0"/>
          <c:cat>
            <c:strRef>
              <c:f>Sheet1!$A$2</c:f>
              <c:strCache>
                <c:ptCount val="1"/>
                <c:pt idx="0">
                  <c:v> </c:v>
                </c:pt>
              </c:strCache>
            </c:strRef>
          </c:cat>
          <c:val>
            <c:numRef>
              <c:f>Sheet1!$C$2</c:f>
              <c:numCache>
                <c:formatCode>General</c:formatCode>
                <c:ptCount val="1"/>
                <c:pt idx="0">
                  <c:v>16.3</c:v>
                </c:pt>
              </c:numCache>
            </c:numRef>
          </c:val>
          <c:extLst>
            <c:ext xmlns:c16="http://schemas.microsoft.com/office/drawing/2014/chart" uri="{C3380CC4-5D6E-409C-BE32-E72D297353CC}">
              <c16:uniqueId val="{00000001-53F9-46C3-8D3B-65A1343773C2}"/>
            </c:ext>
          </c:extLst>
        </c:ser>
        <c:ser>
          <c:idx val="2"/>
          <c:order val="2"/>
          <c:tx>
            <c:strRef>
              <c:f>Sheet1!$D$1</c:f>
              <c:strCache>
                <c:ptCount val="1"/>
                <c:pt idx="0">
                  <c:v>T-DXd HR−</c:v>
                </c:pt>
              </c:strCache>
            </c:strRef>
          </c:tx>
          <c:spPr>
            <a:solidFill>
              <a:schemeClr val="bg1"/>
            </a:solidFill>
            <a:ln>
              <a:noFill/>
            </a:ln>
            <a:effectLst/>
          </c:spPr>
          <c:invertIfNegative val="0"/>
          <c:cat>
            <c:strRef>
              <c:f>Sheet1!$A$2</c:f>
              <c:strCache>
                <c:ptCount val="1"/>
                <c:pt idx="0">
                  <c:v> </c:v>
                </c:pt>
              </c:strCache>
            </c:strRef>
          </c:cat>
          <c:val>
            <c:numRef>
              <c:f>Sheet1!$D$2</c:f>
              <c:numCache>
                <c:formatCode>General</c:formatCode>
                <c:ptCount val="1"/>
                <c:pt idx="0">
                  <c:v>50</c:v>
                </c:pt>
              </c:numCache>
            </c:numRef>
          </c:val>
          <c:extLst>
            <c:ext xmlns:c16="http://schemas.microsoft.com/office/drawing/2014/chart" uri="{C3380CC4-5D6E-409C-BE32-E72D297353CC}">
              <c16:uniqueId val="{00000002-53F9-46C3-8D3B-65A1343773C2}"/>
            </c:ext>
          </c:extLst>
        </c:ser>
        <c:ser>
          <c:idx val="3"/>
          <c:order val="3"/>
          <c:tx>
            <c:strRef>
              <c:f>Sheet1!$E$1</c:f>
              <c:strCache>
                <c:ptCount val="1"/>
                <c:pt idx="0">
                  <c:v>TPC HR−</c:v>
                </c:pt>
              </c:strCache>
            </c:strRef>
          </c:tx>
          <c:spPr>
            <a:solidFill>
              <a:schemeClr val="bg1"/>
            </a:solidFill>
            <a:ln>
              <a:noFill/>
            </a:ln>
            <a:effectLst/>
          </c:spPr>
          <c:invertIfNegative val="0"/>
          <c:cat>
            <c:strRef>
              <c:f>Sheet1!$A$2</c:f>
              <c:strCache>
                <c:ptCount val="1"/>
                <c:pt idx="0">
                  <c:v> </c:v>
                </c:pt>
              </c:strCache>
            </c:strRef>
          </c:cat>
          <c:val>
            <c:numRef>
              <c:f>Sheet1!$E$2</c:f>
              <c:numCache>
                <c:formatCode>General</c:formatCode>
                <c:ptCount val="1"/>
                <c:pt idx="0">
                  <c:v>16.7</c:v>
                </c:pt>
              </c:numCache>
            </c:numRef>
          </c:val>
          <c:extLst>
            <c:ext xmlns:c16="http://schemas.microsoft.com/office/drawing/2014/chart" uri="{C3380CC4-5D6E-409C-BE32-E72D297353CC}">
              <c16:uniqueId val="{00000003-53F9-46C3-8D3B-65A1343773C2}"/>
            </c:ext>
          </c:extLst>
        </c:ser>
        <c:dLbls>
          <c:showLegendKey val="0"/>
          <c:showVal val="0"/>
          <c:showCatName val="0"/>
          <c:showSerName val="0"/>
          <c:showPercent val="0"/>
          <c:showBubbleSize val="0"/>
        </c:dLbls>
        <c:gapWidth val="25"/>
        <c:overlap val="-20"/>
        <c:axId val="1359366047"/>
        <c:axId val="1359371455"/>
      </c:barChart>
      <c:catAx>
        <c:axId val="1359366047"/>
        <c:scaling>
          <c:orientation val="minMax"/>
        </c:scaling>
        <c:delete val="0"/>
        <c:axPos val="b"/>
        <c:numFmt formatCode="General" sourceLinked="1"/>
        <c:majorTickMark val="out"/>
        <c:minorTickMark val="none"/>
        <c:tickLblPos val="nextTo"/>
        <c:spPr>
          <a:noFill/>
          <a:ln w="9525" cap="flat" cmpd="sng" algn="ctr">
            <a:solidFill>
              <a:srgbClr val="0B192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9371455"/>
        <c:crosses val="autoZero"/>
        <c:auto val="1"/>
        <c:lblAlgn val="ctr"/>
        <c:lblOffset val="100"/>
        <c:noMultiLvlLbl val="0"/>
      </c:catAx>
      <c:valAx>
        <c:axId val="1359371455"/>
        <c:scaling>
          <c:orientation val="minMax"/>
        </c:scaling>
        <c:delete val="0"/>
        <c:axPos val="l"/>
        <c:numFmt formatCode="General" sourceLinked="1"/>
        <c:majorTickMark val="cross"/>
        <c:minorTickMark val="none"/>
        <c:tickLblPos val="nextTo"/>
        <c:spPr>
          <a:noFill/>
          <a:ln>
            <a:solidFill>
              <a:srgbClr val="0B1920"/>
            </a:solidFill>
          </a:ln>
          <a:effectLst/>
        </c:spPr>
        <c:txPr>
          <a:bodyPr rot="-60000000" spcFirstLastPara="1" vertOverflow="ellipsis" vert="horz" wrap="square" anchor="ctr" anchorCtr="1"/>
          <a:lstStyle/>
          <a:p>
            <a:pPr>
              <a:defRPr sz="1800" b="1" i="0" u="none" strike="noStrike" kern="1200" baseline="0">
                <a:solidFill>
                  <a:srgbClr val="0B1920"/>
                </a:solidFill>
                <a:latin typeface="+mn-lt"/>
                <a:ea typeface="+mn-ea"/>
                <a:cs typeface="+mn-cs"/>
              </a:defRPr>
            </a:pPr>
            <a:endParaRPr lang="en-US"/>
          </a:p>
        </c:txPr>
        <c:crossAx val="13593660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963377450159156"/>
          <c:y val="3.4375000000000003E-2"/>
          <c:w val="0.66367119003741548"/>
          <c:h val="0.65990255905511797"/>
        </c:manualLayout>
      </c:layout>
      <c:barChart>
        <c:barDir val="bar"/>
        <c:grouping val="clustered"/>
        <c:varyColors val="0"/>
        <c:ser>
          <c:idx val="0"/>
          <c:order val="0"/>
          <c:tx>
            <c:strRef>
              <c:f>Sheet1!$B$1</c:f>
              <c:strCache>
                <c:ptCount val="1"/>
                <c:pt idx="0">
                  <c:v>Grade ≥3</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Asthenia </c:v>
                </c:pt>
                <c:pt idx="1">
                  <c:v>Fatigue</c:v>
                </c:pt>
                <c:pt idx="2">
                  <c:v>Alopecia</c:v>
                </c:pt>
                <c:pt idx="3">
                  <c:v>Nausea</c:v>
                </c:pt>
                <c:pt idx="4">
                  <c:v>Diarrhoea</c:v>
                </c:pt>
                <c:pt idx="5">
                  <c:v>Anemia</c:v>
                </c:pt>
                <c:pt idx="6">
                  <c:v>Neutropenia</c:v>
                </c:pt>
              </c:strCache>
            </c:strRef>
          </c:cat>
          <c:val>
            <c:numRef>
              <c:f>Sheet1!$B$2:$B$8</c:f>
              <c:numCache>
                <c:formatCode>General</c:formatCode>
                <c:ptCount val="7"/>
                <c:pt idx="0">
                  <c:v>1</c:v>
                </c:pt>
                <c:pt idx="1">
                  <c:v>2</c:v>
                </c:pt>
                <c:pt idx="2">
                  <c:v>0</c:v>
                </c:pt>
                <c:pt idx="3">
                  <c:v>3</c:v>
                </c:pt>
                <c:pt idx="4">
                  <c:v>1</c:v>
                </c:pt>
                <c:pt idx="5">
                  <c:v>3</c:v>
                </c:pt>
                <c:pt idx="6">
                  <c:v>38</c:v>
                </c:pt>
              </c:numCache>
            </c:numRef>
          </c:val>
          <c:extLst>
            <c:ext xmlns:c16="http://schemas.microsoft.com/office/drawing/2014/chart" uri="{C3380CC4-5D6E-409C-BE32-E72D297353CC}">
              <c16:uniqueId val="{00000000-D4E6-A941-89AA-24EE9B014D2E}"/>
            </c:ext>
          </c:extLst>
        </c:ser>
        <c:ser>
          <c:idx val="1"/>
          <c:order val="1"/>
          <c:tx>
            <c:strRef>
              <c:f>Sheet1!$C$1</c:f>
              <c:strCache>
                <c:ptCount val="1"/>
                <c:pt idx="0">
                  <c:v>All grade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Asthenia </c:v>
                </c:pt>
                <c:pt idx="1">
                  <c:v>Fatigue</c:v>
                </c:pt>
                <c:pt idx="2">
                  <c:v>Alopecia</c:v>
                </c:pt>
                <c:pt idx="3">
                  <c:v>Nausea</c:v>
                </c:pt>
                <c:pt idx="4">
                  <c:v>Diarrhoea</c:v>
                </c:pt>
                <c:pt idx="5">
                  <c:v>Anemia</c:v>
                </c:pt>
                <c:pt idx="6">
                  <c:v>Neutropenia</c:v>
                </c:pt>
              </c:strCache>
            </c:strRef>
          </c:cat>
          <c:val>
            <c:numRef>
              <c:f>Sheet1!$C$2:$C$8</c:f>
              <c:numCache>
                <c:formatCode>General</c:formatCode>
                <c:ptCount val="7"/>
                <c:pt idx="0">
                  <c:v>15</c:v>
                </c:pt>
                <c:pt idx="1">
                  <c:v>29</c:v>
                </c:pt>
                <c:pt idx="2">
                  <c:v>16</c:v>
                </c:pt>
                <c:pt idx="3">
                  <c:v>31</c:v>
                </c:pt>
                <c:pt idx="4">
                  <c:v>16</c:v>
                </c:pt>
                <c:pt idx="5">
                  <c:v>25</c:v>
                </c:pt>
                <c:pt idx="6">
                  <c:v>54</c:v>
                </c:pt>
              </c:numCache>
            </c:numRef>
          </c:val>
          <c:extLst>
            <c:ext xmlns:c16="http://schemas.microsoft.com/office/drawing/2014/chart" uri="{C3380CC4-5D6E-409C-BE32-E72D297353CC}">
              <c16:uniqueId val="{00000001-D4E6-A941-89AA-24EE9B014D2E}"/>
            </c:ext>
          </c:extLst>
        </c:ser>
        <c:dLbls>
          <c:showLegendKey val="0"/>
          <c:showVal val="0"/>
          <c:showCatName val="0"/>
          <c:showSerName val="0"/>
          <c:showPercent val="0"/>
          <c:showBubbleSize val="0"/>
        </c:dLbls>
        <c:gapWidth val="10"/>
        <c:axId val="1188961871"/>
        <c:axId val="1188946063"/>
      </c:barChart>
      <c:catAx>
        <c:axId val="1188961871"/>
        <c:scaling>
          <c:orientation val="minMax"/>
        </c:scaling>
        <c:delete val="1"/>
        <c:axPos val="l"/>
        <c:numFmt formatCode="General" sourceLinked="1"/>
        <c:majorTickMark val="none"/>
        <c:minorTickMark val="none"/>
        <c:tickLblPos val="nextTo"/>
        <c:crossAx val="1188946063"/>
        <c:crosses val="autoZero"/>
        <c:auto val="1"/>
        <c:lblAlgn val="ctr"/>
        <c:lblOffset val="100"/>
        <c:noMultiLvlLbl val="0"/>
      </c:catAx>
      <c:valAx>
        <c:axId val="1188946063"/>
        <c:scaling>
          <c:orientation val="minMax"/>
          <c:max val="60"/>
        </c:scaling>
        <c:delete val="0"/>
        <c:axPos val="b"/>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88961871"/>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883372734436564E-2"/>
          <c:y val="3.6006555925243482E-2"/>
          <c:w val="0.6369829303251987"/>
          <c:h val="0.68631356529596899"/>
        </c:manualLayout>
      </c:layout>
      <c:barChart>
        <c:barDir val="bar"/>
        <c:grouping val="clustered"/>
        <c:varyColors val="0"/>
        <c:ser>
          <c:idx val="0"/>
          <c:order val="0"/>
          <c:tx>
            <c:strRef>
              <c:f>Sheet1!$B$1</c:f>
              <c:strCache>
                <c:ptCount val="1"/>
                <c:pt idx="0">
                  <c:v>Grade ≥3</c:v>
                </c:pt>
              </c:strCache>
            </c:strRef>
          </c:tx>
          <c:spPr>
            <a:solidFill>
              <a:schemeClr val="accent1">
                <a:alpha val="50000"/>
              </a:schemeClr>
            </a:solidFill>
            <a:ln>
              <a:noFill/>
            </a:ln>
            <a:effectLst/>
          </c:spPr>
          <c:invertIfNegative val="0"/>
          <c:dLbls>
            <c:dLbl>
              <c:idx val="2"/>
              <c:layout>
                <c:manualLayout>
                  <c:x val="-5.043341213553991E-2"/>
                  <c:y val="-3.2679738562091504E-3"/>
                </c:manualLayout>
              </c:layout>
              <c:tx>
                <c:rich>
                  <a:bodyPr/>
                  <a:lstStyle/>
                  <a:p>
                    <a:fld id="{7FFE4CA3-DDF2-B747-B0AD-48CCDF868B60}" type="VALUE">
                      <a:rPr lang="en-US" b="0" i="0">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C2B-AD42-8C3F-2D2F150245E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Asthenia </c:v>
                </c:pt>
                <c:pt idx="1">
                  <c:v>Fatigue</c:v>
                </c:pt>
                <c:pt idx="2">
                  <c:v>Alopecia</c:v>
                </c:pt>
                <c:pt idx="3">
                  <c:v>Nausea</c:v>
                </c:pt>
                <c:pt idx="4">
                  <c:v>Diarrhoea</c:v>
                </c:pt>
                <c:pt idx="5">
                  <c:v>Anemia</c:v>
                </c:pt>
                <c:pt idx="6">
                  <c:v>Neutropenia</c:v>
                </c:pt>
              </c:strCache>
            </c:strRef>
          </c:cat>
          <c:val>
            <c:numRef>
              <c:f>Sheet1!$B$2:$B$8</c:f>
              <c:numCache>
                <c:formatCode>General</c:formatCode>
                <c:ptCount val="7"/>
                <c:pt idx="0">
                  <c:v>2</c:v>
                </c:pt>
                <c:pt idx="1">
                  <c:v>6</c:v>
                </c:pt>
                <c:pt idx="2">
                  <c:v>0</c:v>
                </c:pt>
                <c:pt idx="3">
                  <c:v>1</c:v>
                </c:pt>
                <c:pt idx="4">
                  <c:v>9</c:v>
                </c:pt>
                <c:pt idx="5">
                  <c:v>6</c:v>
                </c:pt>
                <c:pt idx="6">
                  <c:v>51</c:v>
                </c:pt>
              </c:numCache>
            </c:numRef>
          </c:val>
          <c:extLst>
            <c:ext xmlns:c16="http://schemas.microsoft.com/office/drawing/2014/chart" uri="{C3380CC4-5D6E-409C-BE32-E72D297353CC}">
              <c16:uniqueId val="{00000001-8C2B-AD42-8C3F-2D2F150245E0}"/>
            </c:ext>
          </c:extLst>
        </c:ser>
        <c:ser>
          <c:idx val="1"/>
          <c:order val="1"/>
          <c:tx>
            <c:strRef>
              <c:f>Sheet1!$C$1</c:f>
              <c:strCache>
                <c:ptCount val="1"/>
                <c:pt idx="0">
                  <c:v>All grade</c:v>
                </c:pt>
              </c:strCache>
            </c:strRef>
          </c:tx>
          <c:spPr>
            <a:solidFill>
              <a:srgbClr val="00BF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Asthenia </c:v>
                </c:pt>
                <c:pt idx="1">
                  <c:v>Fatigue</c:v>
                </c:pt>
                <c:pt idx="2">
                  <c:v>Alopecia</c:v>
                </c:pt>
                <c:pt idx="3">
                  <c:v>Nausea</c:v>
                </c:pt>
                <c:pt idx="4">
                  <c:v>Diarrhoea</c:v>
                </c:pt>
                <c:pt idx="5">
                  <c:v>Anemia</c:v>
                </c:pt>
                <c:pt idx="6">
                  <c:v>Neutropenia</c:v>
                </c:pt>
              </c:strCache>
            </c:strRef>
          </c:cat>
          <c:val>
            <c:numRef>
              <c:f>Sheet1!$C$2:$C$8</c:f>
              <c:numCache>
                <c:formatCode>General</c:formatCode>
                <c:ptCount val="7"/>
                <c:pt idx="0">
                  <c:v>20</c:v>
                </c:pt>
                <c:pt idx="1">
                  <c:v>37</c:v>
                </c:pt>
                <c:pt idx="2">
                  <c:v>46</c:v>
                </c:pt>
                <c:pt idx="3">
                  <c:v>55</c:v>
                </c:pt>
                <c:pt idx="4">
                  <c:v>57</c:v>
                </c:pt>
                <c:pt idx="5">
                  <c:v>34</c:v>
                </c:pt>
                <c:pt idx="6">
                  <c:v>70</c:v>
                </c:pt>
              </c:numCache>
            </c:numRef>
          </c:val>
          <c:extLst>
            <c:ext xmlns:c16="http://schemas.microsoft.com/office/drawing/2014/chart" uri="{C3380CC4-5D6E-409C-BE32-E72D297353CC}">
              <c16:uniqueId val="{00000002-8C2B-AD42-8C3F-2D2F150245E0}"/>
            </c:ext>
          </c:extLst>
        </c:ser>
        <c:dLbls>
          <c:showLegendKey val="0"/>
          <c:showVal val="0"/>
          <c:showCatName val="0"/>
          <c:showSerName val="0"/>
          <c:showPercent val="0"/>
          <c:showBubbleSize val="0"/>
        </c:dLbls>
        <c:gapWidth val="10"/>
        <c:overlap val="3"/>
        <c:axId val="1495131391"/>
        <c:axId val="1495138879"/>
      </c:barChart>
      <c:catAx>
        <c:axId val="1495131391"/>
        <c:scaling>
          <c:orientation val="minMax"/>
        </c:scaling>
        <c:delete val="0"/>
        <c:axPos val="r"/>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t" anchorCtr="0"/>
          <a:lstStyle/>
          <a:p>
            <a:pPr>
              <a:defRPr sz="1197" b="0" i="0" u="none" strike="noStrike" kern="1200" baseline="0">
                <a:ln>
                  <a:noFill/>
                </a:ln>
                <a:solidFill>
                  <a:schemeClr val="tx1"/>
                </a:solidFill>
                <a:latin typeface="Arial" panose="020B0604020202020204" pitchFamily="34" charset="0"/>
                <a:ea typeface="+mn-ea"/>
                <a:cs typeface="Arial" panose="020B0604020202020204" pitchFamily="34" charset="0"/>
              </a:defRPr>
            </a:pPr>
            <a:endParaRPr lang="en-US"/>
          </a:p>
        </c:txPr>
        <c:crossAx val="1495138879"/>
        <c:crosses val="autoZero"/>
        <c:auto val="1"/>
        <c:lblAlgn val="ctr"/>
        <c:lblOffset val="150"/>
        <c:noMultiLvlLbl val="0"/>
      </c:catAx>
      <c:valAx>
        <c:axId val="1495138879"/>
        <c:scaling>
          <c:orientation val="maxMin"/>
          <c:max val="75"/>
          <c:min val="0"/>
        </c:scaling>
        <c:delete val="0"/>
        <c:axPos val="b"/>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95131391"/>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E972C-863A-D741-B6C8-E5D0D71295C4}"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C45EA-94B1-CB43-BD15-6A8600409710}" type="slidenum">
              <a:rPr lang="en-US" smtClean="0"/>
              <a:t>‹#›</a:t>
            </a:fld>
            <a:endParaRPr lang="en-US"/>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1</a:t>
            </a:fld>
            <a:endParaRPr lang="en-US"/>
          </a:p>
        </p:txBody>
      </p:sp>
    </p:spTree>
    <p:extLst>
      <p:ext uri="{BB962C8B-B14F-4D97-AF65-F5344CB8AC3E}">
        <p14:creationId xmlns:p14="http://schemas.microsoft.com/office/powerpoint/2010/main" val="1184436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Tarantino P, Gandini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Nicol</a:t>
            </a:r>
            <a:r>
              <a:rPr lang="en-US" sz="1200" kern="100" err="1">
                <a:effectLst/>
                <a:latin typeface="Calibri" panose="020F0502020204030204" pitchFamily="34" charset="0"/>
                <a:ea typeface="Calibri" panose="020F0502020204030204" pitchFamily="34" charset="0"/>
                <a:cs typeface="Calibri" panose="020F0502020204030204" pitchFamily="34" charset="0"/>
              </a:rPr>
              <a:t>ò</a:t>
            </a:r>
            <a:r>
              <a:rPr lang="en-US" sz="1200" kern="100">
                <a:effectLst/>
                <a:latin typeface="Calibri" panose="020F0502020204030204" pitchFamily="34" charset="0"/>
                <a:ea typeface="Calibri" panose="020F0502020204030204" pitchFamily="34" charset="0"/>
                <a:cs typeface="Times New Roman" panose="02020603050405020304" pitchFamily="18" charset="0"/>
              </a:rPr>
              <a:t> E, et al. Evolution of low HER2 expression between early and advanced-stage breast cancer. </a:t>
            </a:r>
            <a:r>
              <a:rPr lang="en-US" sz="1200" i="1" kern="100" err="1">
                <a:effectLst/>
                <a:latin typeface="Calibri" panose="020F0502020204030204" pitchFamily="34" charset="0"/>
                <a:ea typeface="Calibri" panose="020F0502020204030204" pitchFamily="34" charset="0"/>
                <a:cs typeface="Times New Roman" panose="02020603050405020304" pitchFamily="18" charset="0"/>
              </a:rPr>
              <a:t>Eur</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 J Cancer</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2022;163:35-43.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Miglietta</a:t>
            </a:r>
            <a:r>
              <a:rPr lang="en-US" sz="1200" kern="100">
                <a:effectLst/>
                <a:latin typeface="Calibri" panose="020F0502020204030204" pitchFamily="34" charset="0"/>
                <a:ea typeface="Calibri" panose="020F0502020204030204" pitchFamily="34" charset="0"/>
                <a:cs typeface="Times New Roman" panose="02020603050405020304" pitchFamily="18" charset="0"/>
              </a:rPr>
              <a:t> F,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Griguolo</a:t>
            </a:r>
            <a:r>
              <a:rPr lang="en-US" sz="1200" kern="100">
                <a:effectLst/>
                <a:latin typeface="Calibri" panose="020F0502020204030204" pitchFamily="34" charset="0"/>
                <a:ea typeface="Calibri" panose="020F0502020204030204" pitchFamily="34" charset="0"/>
                <a:cs typeface="Times New Roman" panose="02020603050405020304" pitchFamily="18" charset="0"/>
              </a:rPr>
              <a:t> G,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Bottosso</a:t>
            </a:r>
            <a:r>
              <a:rPr lang="en-US" sz="1200" kern="100">
                <a:effectLst/>
                <a:latin typeface="Calibri" panose="020F0502020204030204" pitchFamily="34" charset="0"/>
                <a:ea typeface="Calibri" panose="020F0502020204030204" pitchFamily="34" charset="0"/>
                <a:cs typeface="Times New Roman" panose="02020603050405020304" pitchFamily="18" charset="0"/>
              </a:rPr>
              <a:t> M, et al. Evolution of HER2-low expression from primary to recurrent breast cancer</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 NPJ Breast Cancer</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2021;7(1):137.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Garrido-Castro AC, Ngo LD, Richardson ET, et al. Dynamics of HER2-low expression in triple-negative breast cancer. Abstract presented at: The 2022 San Antonio Breast Cancer Symposium; San Antonio, TX; December 7, 2022. Abstract HER2-10.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I think another challenge is that HER2 expression is not stable. So, for example, if you look at expression on a primary tumor, and you compare expression to a metastatic tumor, you can see that they’re not always consistent. You can have a primary tumor that’s HER2-low and a metastatic recurrence that’s HER2-0. You can have a primary tumor that’s HER2-0 that becomes HER2-low, and so I think this is a big challenge for us because it means that HER2 expression is constantly evolving over time, even in the metastatic setting. If you were to biopsy patients over time, you can see sometimes it’s low, sometimes it’s 0, and can go back to low again, telling us that this is a dynamic expression. </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10</a:t>
            </a:fld>
            <a:endParaRPr lang="en-US"/>
          </a:p>
        </p:txBody>
      </p:sp>
    </p:spTree>
    <p:extLst>
      <p:ext uri="{BB962C8B-B14F-4D97-AF65-F5344CB8AC3E}">
        <p14:creationId xmlns:p14="http://schemas.microsoft.com/office/powerpoint/2010/main" val="288436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Geukens</a:t>
            </a:r>
            <a:r>
              <a:rPr lang="en-US" sz="1200" kern="100">
                <a:effectLst/>
                <a:latin typeface="Calibri" panose="020F0502020204030204" pitchFamily="34" charset="0"/>
                <a:ea typeface="Calibri" panose="020F0502020204030204" pitchFamily="34" charset="0"/>
                <a:cs typeface="Times New Roman" panose="02020603050405020304" pitchFamily="18" charset="0"/>
              </a:rPr>
              <a:t> T, De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Schepper</a:t>
            </a:r>
            <a:r>
              <a:rPr lang="en-US" sz="1200" kern="100">
                <a:effectLst/>
                <a:latin typeface="Calibri" panose="020F0502020204030204" pitchFamily="34" charset="0"/>
                <a:ea typeface="Calibri" panose="020F0502020204030204" pitchFamily="34" charset="0"/>
                <a:cs typeface="Times New Roman" panose="02020603050405020304" pitchFamily="18" charset="0"/>
              </a:rPr>
              <a:t> M, Richard F, et al. Inter-lesion heterogeneity of HER2-status in metastatic breast cancer: possible implications for treatment with anti-HER2 antibody-drug conjugates. Abstract presented at: The 2022 San Antonio Breast Cancer Symposium; San Antonio, TX; December 7, 2022. Abstract HER2-16.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Important inter-lesion heterogeneity in terms of HER2-low status was observed in patients with primary ER-positive/HER2-non-amplified breast cancer participating to our post-mortem tissue donation program. This observed heterogeneity is unlikely to be due to post-mortem changes in HER2 expression. HER2-low status was found in at least one distant lesion in all patients, complicating therapeutic decision-making based on a single biopsy. Of note, IHC 1+ and 2+ scores varied between metastases of each patient too, making assessment on a single biopsy less reliable for stratification in clinical trials. </a:t>
            </a:r>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11</a:t>
            </a:fld>
            <a:endParaRPr lang="en-US"/>
          </a:p>
        </p:txBody>
      </p:sp>
    </p:spTree>
    <p:extLst>
      <p:ext uri="{BB962C8B-B14F-4D97-AF65-F5344CB8AC3E}">
        <p14:creationId xmlns:p14="http://schemas.microsoft.com/office/powerpoint/2010/main" val="3464046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Tarantino P, Gandini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Nicol</a:t>
            </a:r>
            <a:r>
              <a:rPr lang="en-US" sz="1200" kern="100" err="1">
                <a:effectLst/>
                <a:latin typeface="Calibri" panose="020F0502020204030204" pitchFamily="34" charset="0"/>
                <a:ea typeface="Calibri" panose="020F0502020204030204" pitchFamily="34" charset="0"/>
                <a:cs typeface="Calibri" panose="020F0502020204030204" pitchFamily="34" charset="0"/>
              </a:rPr>
              <a:t>ò</a:t>
            </a:r>
            <a:r>
              <a:rPr lang="en-US" sz="1200" kern="100">
                <a:effectLst/>
                <a:latin typeface="Calibri" panose="020F0502020204030204" pitchFamily="34" charset="0"/>
                <a:ea typeface="Calibri" panose="020F0502020204030204" pitchFamily="34" charset="0"/>
                <a:cs typeface="Times New Roman" panose="02020603050405020304" pitchFamily="18" charset="0"/>
              </a:rPr>
              <a:t> E, et al. Evolution of low HER2 expression between early and advanced-stage breast cancer. </a:t>
            </a:r>
            <a:r>
              <a:rPr lang="en-US" sz="1200" i="1" kern="100" err="1">
                <a:effectLst/>
                <a:latin typeface="Calibri" panose="020F0502020204030204" pitchFamily="34" charset="0"/>
                <a:ea typeface="Calibri" panose="020F0502020204030204" pitchFamily="34" charset="0"/>
                <a:cs typeface="Times New Roman" panose="02020603050405020304" pitchFamily="18" charset="0"/>
              </a:rPr>
              <a:t>Eur</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 J Cancer</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2022;163:35-43.</a:t>
            </a:r>
          </a:p>
          <a:p>
            <a:endParaRPr lang="en-US" sz="1200"/>
          </a:p>
          <a:p>
            <a:r>
              <a:rPr lang="en-US" sz="1200"/>
              <a:t>HER2-low expression is dynamic in breast cancer and may be enriched in the advanced-stage setting. No prognostic significance was demonstrated for HER2-low expression.</a:t>
            </a:r>
          </a:p>
        </p:txBody>
      </p:sp>
      <p:sp>
        <p:nvSpPr>
          <p:cNvPr id="4" name="Slide Number Placeholder 3"/>
          <p:cNvSpPr>
            <a:spLocks noGrp="1"/>
          </p:cNvSpPr>
          <p:nvPr>
            <p:ph type="sldNum" sz="quarter" idx="5"/>
          </p:nvPr>
        </p:nvSpPr>
        <p:spPr/>
        <p:txBody>
          <a:bodyPr/>
          <a:lstStyle/>
          <a:p>
            <a:fld id="{346C45EA-94B1-CB43-BD15-6A8600409710}" type="slidenum">
              <a:rPr lang="en-US" smtClean="0"/>
              <a:t>12</a:t>
            </a:fld>
            <a:endParaRPr lang="en-US"/>
          </a:p>
        </p:txBody>
      </p:sp>
    </p:spTree>
    <p:extLst>
      <p:ext uri="{BB962C8B-B14F-4D97-AF65-F5344CB8AC3E}">
        <p14:creationId xmlns:p14="http://schemas.microsoft.com/office/powerpoint/2010/main" val="217341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13</a:t>
            </a:fld>
            <a:endParaRPr lang="en-US"/>
          </a:p>
        </p:txBody>
      </p:sp>
    </p:spTree>
    <p:extLst>
      <p:ext uri="{BB962C8B-B14F-4D97-AF65-F5344CB8AC3E}">
        <p14:creationId xmlns:p14="http://schemas.microsoft.com/office/powerpoint/2010/main" val="3983455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Swain SM, Miles D, Kim SB, et al. Pertuzumab, trastuzumab and docetaxel for HER2-positive metastatic breast cancer (CLEOPATRA): end-of-study results from a double-blind,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randomised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placebo-controlled, phase 3 study.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Lancet Oncol</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2020;21(4):519-530.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Our analysis shows that the previously observed improvements in overall survival with pertuzumab, trastuzumab, and docetaxel versus placebo, trastuzumab, and docetaxel were maintained after a median of more than 8 years of follow-up. The long-term safety and cardiac safety profiles of pertuzumab, trastuzumab, and docetaxel were maintained in the overall safety population and within crossover patients. HER2-targeted therapy has changed the natural history of HER2-positive metastatic breast cancer, with the dual blockade of pertuzumab and trastuzumab, with docetaxel, demonstrating an 8-year landmark overall survival rate of 37%.</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14</a:t>
            </a:fld>
            <a:endParaRPr lang="en-US"/>
          </a:p>
        </p:txBody>
      </p:sp>
    </p:spTree>
    <p:extLst>
      <p:ext uri="{BB962C8B-B14F-4D97-AF65-F5344CB8AC3E}">
        <p14:creationId xmlns:p14="http://schemas.microsoft.com/office/powerpoint/2010/main" val="411985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Verma S, Miles D, Gianni L, et al. Trastuzumab emtansine for HER2-positive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2012;367(19):1783-1791.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T-DM1 significantly prolonged progression-free and overall survival with less toxicity than lapatinib plus capecitabine in patients with HER2-positive advanced breast cancer previously treated with trastuzumab and a taxane. </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15</a:t>
            </a:fld>
            <a:endParaRPr lang="en-US"/>
          </a:p>
        </p:txBody>
      </p:sp>
    </p:spTree>
    <p:extLst>
      <p:ext uri="{BB962C8B-B14F-4D97-AF65-F5344CB8AC3E}">
        <p14:creationId xmlns:p14="http://schemas.microsoft.com/office/powerpoint/2010/main" val="686372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Nakada T, Sugihara K,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Jikoh</a:t>
            </a:r>
            <a:r>
              <a:rPr lang="en-US" sz="1200" kern="100">
                <a:effectLst/>
                <a:latin typeface="Calibri" panose="020F0502020204030204" pitchFamily="34" charset="0"/>
                <a:ea typeface="Calibri" panose="020F0502020204030204" pitchFamily="34" charset="0"/>
                <a:cs typeface="Times New Roman" panose="02020603050405020304" pitchFamily="18" charset="0"/>
              </a:rPr>
              <a:t> T, et al. The latest research and development into the antibody-drug conjugate, [fam-] trastuzumab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deruxtecan</a:t>
            </a:r>
            <a:r>
              <a:rPr lang="en-US" sz="1200" kern="100">
                <a:effectLst/>
                <a:latin typeface="Calibri" panose="020F0502020204030204" pitchFamily="34" charset="0"/>
                <a:ea typeface="Calibri" panose="020F0502020204030204" pitchFamily="34" charset="0"/>
                <a:cs typeface="Times New Roman" panose="02020603050405020304" pitchFamily="18" charset="0"/>
              </a:rPr>
              <a:t> (DS-8201a), for HER2 cancer therapy.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Chem Pharm Bull (Tokyo).</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2019;67(3):173-185.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Ogitani</a:t>
            </a:r>
            <a:r>
              <a:rPr lang="en-US" sz="1200" kern="100">
                <a:effectLst/>
                <a:latin typeface="Calibri" panose="020F0502020204030204" pitchFamily="34" charset="0"/>
                <a:ea typeface="Calibri" panose="020F0502020204030204" pitchFamily="34" charset="0"/>
                <a:cs typeface="Times New Roman" panose="02020603050405020304" pitchFamily="18" charset="0"/>
              </a:rPr>
              <a:t> Y, Aida T,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Hagihara</a:t>
            </a:r>
            <a:r>
              <a:rPr lang="en-US" sz="1200" kern="100">
                <a:effectLst/>
                <a:latin typeface="Calibri" panose="020F0502020204030204" pitchFamily="34" charset="0"/>
                <a:ea typeface="Calibri" panose="020F0502020204030204" pitchFamily="34" charset="0"/>
                <a:cs typeface="Times New Roman" panose="02020603050405020304" pitchFamily="18" charset="0"/>
              </a:rPr>
              <a:t> K, et al. DS-8201a, A novel HER2-targeting ADC with a novel DNA topoisomerase I inhibitor, demonstrates a promising antitumor efficacy with differentiation from T-DM1.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Clin Cancer Res</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2016;22(20):5097-5108.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Trail PA,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Dubowchik</a:t>
            </a:r>
            <a:r>
              <a:rPr lang="en-US" sz="1200" kern="100">
                <a:effectLst/>
                <a:latin typeface="Calibri" panose="020F0502020204030204" pitchFamily="34" charset="0"/>
                <a:ea typeface="Calibri" panose="020F0502020204030204" pitchFamily="34" charset="0"/>
                <a:cs typeface="Times New Roman" panose="02020603050405020304" pitchFamily="18" charset="0"/>
              </a:rPr>
              <a:t> GM, Lowinger TB. Antibody drug conjugates for treatment of breast cancer: Novel targets and diverse approaches in ADC design. </a:t>
            </a:r>
            <a:r>
              <a:rPr lang="en-US" sz="1200" i="1" kern="100" err="1">
                <a:effectLst/>
                <a:latin typeface="Calibri" panose="020F0502020204030204" pitchFamily="34" charset="0"/>
                <a:ea typeface="Calibri" panose="020F0502020204030204" pitchFamily="34" charset="0"/>
                <a:cs typeface="Times New Roman" panose="02020603050405020304" pitchFamily="18" charset="0"/>
              </a:rPr>
              <a:t>Pharmacol</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 </a:t>
            </a:r>
            <a:r>
              <a:rPr lang="en-US" sz="1200" i="1" kern="100" err="1">
                <a:effectLst/>
                <a:latin typeface="Calibri" panose="020F0502020204030204" pitchFamily="34" charset="0"/>
                <a:ea typeface="Calibri" panose="020F0502020204030204" pitchFamily="34" charset="0"/>
                <a:cs typeface="Times New Roman" panose="02020603050405020304" pitchFamily="18" charset="0"/>
              </a:rPr>
              <a:t>Ther</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2018;181:126-142.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Ogitani</a:t>
            </a:r>
            <a:r>
              <a:rPr lang="en-US" sz="1200" kern="100">
                <a:effectLst/>
                <a:latin typeface="Calibri" panose="020F0502020204030204" pitchFamily="34" charset="0"/>
                <a:ea typeface="Calibri" panose="020F0502020204030204" pitchFamily="34" charset="0"/>
                <a:cs typeface="Times New Roman" panose="02020603050405020304" pitchFamily="18" charset="0"/>
              </a:rPr>
              <a:t> Y,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Hagihara</a:t>
            </a:r>
            <a:r>
              <a:rPr lang="en-US" sz="1200" kern="100">
                <a:effectLst/>
                <a:latin typeface="Calibri" panose="020F0502020204030204" pitchFamily="34" charset="0"/>
                <a:ea typeface="Calibri" panose="020F0502020204030204" pitchFamily="34" charset="0"/>
                <a:cs typeface="Times New Roman" panose="02020603050405020304" pitchFamily="18" charset="0"/>
              </a:rPr>
              <a:t> K,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Oitate</a:t>
            </a:r>
            <a:r>
              <a:rPr lang="en-US" sz="1200" kern="100">
                <a:effectLst/>
                <a:latin typeface="Calibri" panose="020F0502020204030204" pitchFamily="34" charset="0"/>
                <a:ea typeface="Calibri" panose="020F0502020204030204" pitchFamily="34" charset="0"/>
                <a:cs typeface="Times New Roman" panose="02020603050405020304" pitchFamily="18" charset="0"/>
              </a:rPr>
              <a:t> M, et al. Bystander killing effect of DS-8201a, a novel anti-human epidermal growth factor receptor 2 antibody-drug conjugate, in tumors with human epidermal growth factor receptor 2 heterogeneity.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Cancer Sci</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2016;107(7):1039-1046.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LoRusso PM, Weiss D,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Guardino</a:t>
            </a:r>
            <a:r>
              <a:rPr lang="en-US" sz="1200" kern="100">
                <a:effectLst/>
                <a:latin typeface="Calibri" panose="020F0502020204030204" pitchFamily="34" charset="0"/>
                <a:ea typeface="Calibri" panose="020F0502020204030204" pitchFamily="34" charset="0"/>
                <a:cs typeface="Times New Roman" panose="02020603050405020304" pitchFamily="18" charset="0"/>
              </a:rPr>
              <a:t> E, et al. Trastuzumab emtansine: a unique antibody-drug conjugate in development for human epidermal growth factor receptor 2-positive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Clin Cancer Res.</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2011;17(20):6437-6447.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Cort</a:t>
            </a:r>
            <a:r>
              <a:rPr lang="en-US" sz="1200" kern="100">
                <a:effectLst/>
                <a:latin typeface="Calibri" panose="020F0502020204030204" pitchFamily="34" charset="0"/>
                <a:ea typeface="Calibri" panose="020F0502020204030204" pitchFamily="34" charset="0"/>
                <a:cs typeface="Calibri" panose="020F0502020204030204" pitchFamily="34" charset="0"/>
              </a:rPr>
              <a:t>é</a:t>
            </a:r>
            <a:r>
              <a:rPr lang="en-US" sz="1200" kern="100">
                <a:effectLst/>
                <a:latin typeface="Calibri" panose="020F0502020204030204" pitchFamily="34" charset="0"/>
                <a:ea typeface="Calibri" panose="020F0502020204030204" pitchFamily="34" charset="0"/>
                <a:cs typeface="Times New Roman" panose="02020603050405020304" pitchFamily="18" charset="0"/>
              </a:rPr>
              <a:t>s J, Kim S, Chung W. Trastuzumab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deruxtecan</a:t>
            </a:r>
            <a:r>
              <a:rPr lang="en-US" sz="1200" kern="100">
                <a:effectLst/>
                <a:latin typeface="Calibri" panose="020F0502020204030204" pitchFamily="34" charset="0"/>
                <a:ea typeface="Calibri" panose="020F0502020204030204" pitchFamily="34" charset="0"/>
                <a:cs typeface="Times New Roman" panose="02020603050405020304" pitchFamily="18" charset="0"/>
              </a:rPr>
              <a:t> (T-</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DXd</a:t>
            </a:r>
            <a:r>
              <a:rPr lang="en-US" sz="1200" kern="100">
                <a:effectLst/>
                <a:latin typeface="Calibri" panose="020F0502020204030204" pitchFamily="34" charset="0"/>
                <a:ea typeface="Calibri" panose="020F0502020204030204" pitchFamily="34" charset="0"/>
                <a:cs typeface="Times New Roman" panose="02020603050405020304" pitchFamily="18" charset="0"/>
              </a:rPr>
              <a:t>) vs trastuzumab emtansine (T-DM1) in patients (Pts) with HER2+ metastatic breast cancer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mBC</a:t>
            </a:r>
            <a:r>
              <a:rPr lang="en-US" sz="1200" kern="100">
                <a:effectLst/>
                <a:latin typeface="Calibri" panose="020F0502020204030204" pitchFamily="34" charset="0"/>
                <a:ea typeface="Calibri" panose="020F0502020204030204" pitchFamily="34" charset="0"/>
                <a:cs typeface="Times New Roman" panose="02020603050405020304" pitchFamily="18" charset="0"/>
              </a:rPr>
              <a:t>): Results of the randomized phase III DESTINY-Breast03 study. Abstract presented at: European Society for Medical Oncology Congress 2021; Paris, France; September 18, 2021. Abstract LBA1.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T-DXd contains a topoisomerase I inhibitor as the payload and has a higher drug-to-antibody ration compared with T-DM1. T-DXd also has tumor-selective cleavable linker and evidence of bystander anti-tumor effect.</a:t>
            </a:r>
          </a:p>
        </p:txBody>
      </p:sp>
      <p:sp>
        <p:nvSpPr>
          <p:cNvPr id="4" name="Slide Number Placeholder 3"/>
          <p:cNvSpPr>
            <a:spLocks noGrp="1"/>
          </p:cNvSpPr>
          <p:nvPr>
            <p:ph type="sldNum" sz="quarter" idx="5"/>
          </p:nvPr>
        </p:nvSpPr>
        <p:spPr/>
        <p:txBody>
          <a:bodyPr/>
          <a:lstStyle/>
          <a:p>
            <a:fld id="{346C45EA-94B1-CB43-BD15-6A8600409710}" type="slidenum">
              <a:rPr lang="en-US" smtClean="0"/>
              <a:t>16</a:t>
            </a:fld>
            <a:endParaRPr lang="en-US"/>
          </a:p>
        </p:txBody>
      </p:sp>
    </p:spTree>
    <p:extLst>
      <p:ext uri="{BB962C8B-B14F-4D97-AF65-F5344CB8AC3E}">
        <p14:creationId xmlns:p14="http://schemas.microsoft.com/office/powerpoint/2010/main" val="3096331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Cort</a:t>
            </a:r>
            <a:r>
              <a:rPr lang="en-US" sz="1800">
                <a:effectLst/>
                <a:latin typeface="Calibri" panose="020F0502020204030204" pitchFamily="34" charset="0"/>
                <a:ea typeface="Aptos" panose="020B0004020202020204" pitchFamily="34" charset="0"/>
              </a:rPr>
              <a:t>é</a:t>
            </a:r>
            <a:r>
              <a:rPr lang="en-US" sz="1200" kern="100">
                <a:effectLst/>
                <a:latin typeface="Calibri" panose="020F0502020204030204" pitchFamily="34" charset="0"/>
                <a:ea typeface="Calibri" panose="020F0502020204030204" pitchFamily="34" charset="0"/>
                <a:cs typeface="Times New Roman" panose="02020603050405020304" pitchFamily="18" charset="0"/>
              </a:rPr>
              <a:t>s J,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Hurvitz</a:t>
            </a:r>
            <a:r>
              <a:rPr lang="en-US" sz="1200" kern="100">
                <a:effectLst/>
                <a:latin typeface="Calibri" panose="020F0502020204030204" pitchFamily="34" charset="0"/>
                <a:ea typeface="Calibri" panose="020F0502020204030204" pitchFamily="34" charset="0"/>
                <a:cs typeface="Times New Roman" panose="02020603050405020304" pitchFamily="18" charset="0"/>
              </a:rPr>
              <a:t> SA,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Im</a:t>
            </a:r>
            <a:r>
              <a:rPr lang="en-US" sz="1200" kern="100">
                <a:effectLst/>
                <a:latin typeface="Calibri" panose="020F0502020204030204" pitchFamily="34" charset="0"/>
                <a:ea typeface="Calibri" panose="020F0502020204030204" pitchFamily="34" charset="0"/>
                <a:cs typeface="Times New Roman" panose="02020603050405020304" pitchFamily="18" charset="0"/>
              </a:rPr>
              <a:t> SA, et al. Trastuzumab deruxtecan versus trastuzumab emtansine in HER2-positive metastatic breast cancer: long-term survival analysis of the DESTINY-Breast03 trial.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Nat Med. </a:t>
            </a:r>
            <a:r>
              <a:rPr lang="en-US" sz="1200" i="0" kern="100">
                <a:effectLst/>
                <a:latin typeface="Calibri" panose="020F0502020204030204" pitchFamily="34" charset="0"/>
                <a:ea typeface="Calibri" panose="020F0502020204030204" pitchFamily="34" charset="0"/>
                <a:cs typeface="Times New Roman" panose="02020603050405020304" pitchFamily="18" charset="0"/>
              </a:rPr>
              <a:t>2024;</a:t>
            </a:r>
            <a:r>
              <a:rPr lang="en-US" sz="1200" kern="100">
                <a:effectLst/>
                <a:latin typeface="Calibri" panose="020F0502020204030204" pitchFamily="34" charset="0"/>
                <a:ea typeface="Calibri" panose="020F0502020204030204" pitchFamily="34" charset="0"/>
                <a:cs typeface="Times New Roman" panose="02020603050405020304" pitchFamily="18" charset="0"/>
              </a:rPr>
              <a:t>30:2208–2215. </a:t>
            </a:r>
          </a:p>
          <a:p>
            <a:endParaRPr lang="en-US" sz="1200"/>
          </a:p>
          <a:p>
            <a:r>
              <a:rPr lang="en-US"/>
              <a:t>Patients with HER2+ </a:t>
            </a:r>
            <a:r>
              <a:rPr lang="en-US" err="1"/>
              <a:t>mBC</a:t>
            </a:r>
            <a:r>
              <a:rPr lang="en-US"/>
              <a:t> previously treated with trastuzumab and a taxane in either the metastatic setting or (neo)adjuvant setting with progression within 6 months of therapy, who could have received pertuzumab, were randomly assigned 1:1 to receive T-DXd 5.4 mg/kg every 3 weeks (Q3W) or T-DM1 3.6 mg/kg Q3W until disease progression. The primary endpoint was PFS by blinded independent central review (BICR). The key secondary endpoint was OS (80% powered at 2-sided significance level of 5%); other secondary endpoints included objective response rate (ORR), duration of response (</a:t>
            </a:r>
            <a:r>
              <a:rPr lang="en-US" err="1"/>
              <a:t>DoR</a:t>
            </a:r>
            <a:r>
              <a:rPr lang="en-US"/>
              <a:t>), PFS based on investigator assessment, and safety.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36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Cort</a:t>
            </a:r>
            <a:r>
              <a:rPr lang="en-US" sz="1800">
                <a:effectLst/>
                <a:latin typeface="Calibri" panose="020F0502020204030204" pitchFamily="34" charset="0"/>
                <a:ea typeface="Aptos" panose="020B0004020202020204" pitchFamily="34" charset="0"/>
              </a:rPr>
              <a:t>é</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 J,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Hurvitz</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et al. Trastuzumab deruxtecan versus trastuzumab emtansine in HER2-positive metastatic breast cancer: long-term survival analysis of the DESTINY-Breast03 trial. </a:t>
            </a:r>
            <a:r>
              <a:rPr kumimoji="0" lang="en-US" sz="1200" b="0" i="1"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Nat Med. </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2024;30:2208–2215.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Median PFS by BICR was 29.0 months (95% CI, 23.7-40.0 months) with T-DXd, compared with 7.2months (95% CI, 6.8-8.3 months) with T-DM1; HR, 0.30.</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06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Cort</a:t>
            </a:r>
            <a:r>
              <a:rPr lang="en-US" sz="1800">
                <a:effectLst/>
                <a:latin typeface="Calibri" panose="020F0502020204030204" pitchFamily="34" charset="0"/>
                <a:ea typeface="Aptos" panose="020B0004020202020204" pitchFamily="34" charset="0"/>
              </a:rPr>
              <a:t>é</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 J,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Hurvitz</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et al. Trastuzumab deruxtecan versus trastuzumab emtansine in HER2-positive metastatic breast cancer: long-term survival analysis of the DESTINY-Breast03 trial. </a:t>
            </a:r>
            <a:r>
              <a:rPr kumimoji="0" lang="en-US" sz="1200" b="0" i="1"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Nat Med. </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2024;30:2208–2215.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Median OS was 52.6 vs 42.7 months (HR 0.73; 95% CI: 0.56–0.94) with T-DXd vs T-DM1.</a:t>
            </a:r>
            <a:r>
              <a:rPr lang="en-US" sz="1200" kern="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95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Cort</a:t>
            </a:r>
            <a:r>
              <a:rPr lang="en-US" sz="1800">
                <a:effectLst/>
                <a:latin typeface="Calibri" panose="020F0502020204030204" pitchFamily="34" charset="0"/>
                <a:ea typeface="Aptos" panose="020B0004020202020204" pitchFamily="34" charset="0"/>
              </a:rPr>
              <a:t>é</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 J,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Hurvitz</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a:t>
            </a:r>
            <a:r>
              <a:rPr kumimoji="0" lang="en-US" sz="1200" b="0" i="0" u="none" strike="noStrike" kern="1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SA, et al. Trastuzumab deruxtecan versus trastuzumab emtansine in HER2-positive metastatic breast cancer: long-term survival analysis of the DESTINY-Breast03 trial. </a:t>
            </a:r>
            <a:r>
              <a:rPr kumimoji="0" lang="en-US" sz="1200" b="0" i="1"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Nat Med. </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2024;30:2208–2215. </a:t>
            </a:r>
            <a:endParaRPr lang="en-US"/>
          </a:p>
          <a:p>
            <a:endParaRPr lang="en-US"/>
          </a:p>
          <a:p>
            <a:r>
              <a:rPr lang="en-US"/>
              <a:t>Drug-related interstitial lung disease/pneumonitis, as evaluated by an independent adjudication committee, was experienced by 43 pts (16.7%) in the T-DXd arm and 9 pts (3.4%) in the T DM1 arm; no adjudicated drug-related grade 4 or 5 events were observed in pts who received T-DXd.</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507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Tolaney</a:t>
            </a:r>
            <a:r>
              <a:rPr lang="en-US" sz="1200" kern="100">
                <a:effectLst/>
                <a:latin typeface="Calibri" panose="020F0502020204030204" pitchFamily="34" charset="0"/>
                <a:ea typeface="Calibri" panose="020F0502020204030204" pitchFamily="34" charset="0"/>
                <a:cs typeface="Times New Roman" panose="02020603050405020304" pitchFamily="18" charset="0"/>
              </a:rPr>
              <a:t> SM, Jiang Z, Zhang Q, et al. Trastuzumab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deruxtecan</a:t>
            </a:r>
            <a:r>
              <a:rPr lang="en-US" sz="1200" kern="100">
                <a:effectLst/>
                <a:latin typeface="Calibri" panose="020F0502020204030204" pitchFamily="34" charset="0"/>
                <a:ea typeface="Calibri" panose="020F0502020204030204" pitchFamily="34" charset="0"/>
                <a:cs typeface="Times New Roman" panose="02020603050405020304" pitchFamily="18" charset="0"/>
              </a:rPr>
              <a:t> (T-</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DXd</a:t>
            </a:r>
            <a:r>
              <a:rPr lang="en-US" sz="1200" kern="100">
                <a:effectLst/>
                <a:latin typeface="Calibri" panose="020F0502020204030204" pitchFamily="34" charset="0"/>
                <a:ea typeface="Calibri" panose="020F0502020204030204" pitchFamily="34" charset="0"/>
                <a:cs typeface="Times New Roman" panose="02020603050405020304" pitchFamily="18" charset="0"/>
              </a:rPr>
              <a:t>) +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pertuzumab</a:t>
            </a:r>
            <a:r>
              <a:rPr lang="en-US" sz="1200" kern="100">
                <a:effectLst/>
                <a:latin typeface="Calibri" panose="020F0502020204030204" pitchFamily="34" charset="0"/>
                <a:ea typeface="Calibri" panose="020F0502020204030204" pitchFamily="34" charset="0"/>
                <a:cs typeface="Times New Roman" panose="02020603050405020304" pitchFamily="18" charset="0"/>
              </a:rPr>
              <a:t> (P) vs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taxane</a:t>
            </a:r>
            <a:r>
              <a:rPr lang="en-US" sz="1200" kern="100">
                <a:effectLst/>
                <a:latin typeface="Calibri" panose="020F0502020204030204" pitchFamily="34" charset="0"/>
                <a:ea typeface="Calibri" panose="020F0502020204030204" pitchFamily="34" charset="0"/>
                <a:cs typeface="Times New Roman" panose="02020603050405020304" pitchFamily="18" charset="0"/>
              </a:rPr>
              <a:t> + trastuzumab +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pertuzumab</a:t>
            </a:r>
            <a:r>
              <a:rPr lang="en-US" sz="1200" kern="100">
                <a:effectLst/>
                <a:latin typeface="Calibri" panose="020F0502020204030204" pitchFamily="34" charset="0"/>
                <a:ea typeface="Calibri" panose="020F0502020204030204" pitchFamily="34" charset="0"/>
                <a:cs typeface="Times New Roman" panose="02020603050405020304" pitchFamily="18" charset="0"/>
              </a:rPr>
              <a:t> (THP) for first-line (1L) treatment of patients (pts) with human epidermal growth factor receptor 2–positive (HER2+) advanced/metastatic breast cancer (a/</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mBC</a:t>
            </a:r>
            <a:r>
              <a:rPr lang="en-US" sz="1200" kern="100">
                <a:effectLst/>
                <a:latin typeface="Calibri" panose="020F0502020204030204" pitchFamily="34" charset="0"/>
                <a:ea typeface="Calibri" panose="020F0502020204030204" pitchFamily="34" charset="0"/>
                <a:cs typeface="Times New Roman" panose="02020603050405020304" pitchFamily="18" charset="0"/>
              </a:rPr>
              <a:t>): Interim results from DESTINY-Breast09. Abstract presented at: American Society of Clinical Oncology Annual Meeting; Chicago, Illinois; May 30-June 3, 2025. Abstract LBA1008.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Trastuzumab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deruxtecan</a:t>
            </a:r>
            <a:r>
              <a:rPr lang="en-US" sz="1200" kern="100">
                <a:effectLst/>
                <a:latin typeface="Calibri" panose="020F0502020204030204" pitchFamily="34" charset="0"/>
                <a:ea typeface="Calibri" panose="020F0502020204030204" pitchFamily="34" charset="0"/>
                <a:cs typeface="Times New Roman" panose="02020603050405020304" pitchFamily="18" charset="0"/>
              </a:rPr>
              <a:t> (T-</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DXd</a:t>
            </a:r>
            <a:r>
              <a:rPr lang="en-US" sz="1200" kern="100">
                <a:effectLst/>
                <a:latin typeface="Calibri" panose="020F0502020204030204" pitchFamily="34" charset="0"/>
                <a:ea typeface="Calibri" panose="020F0502020204030204" pitchFamily="34" charset="0"/>
                <a:cs typeface="Times New Roman" panose="02020603050405020304" pitchFamily="18" charset="0"/>
              </a:rPr>
              <a:t>) with or without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pertuzumab</a:t>
            </a:r>
            <a:r>
              <a:rPr lang="en-US" sz="1200" kern="100">
                <a:effectLst/>
                <a:latin typeface="Calibri" panose="020F0502020204030204" pitchFamily="34" charset="0"/>
                <a:ea typeface="Calibri" panose="020F0502020204030204" pitchFamily="34" charset="0"/>
                <a:cs typeface="Times New Roman" panose="02020603050405020304" pitchFamily="18" charset="0"/>
              </a:rPr>
              <a:t> versus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taxane</a:t>
            </a:r>
            <a:r>
              <a:rPr lang="en-US" sz="1200" kern="100">
                <a:effectLst/>
                <a:latin typeface="Calibri" panose="020F0502020204030204" pitchFamily="34" charset="0"/>
                <a:ea typeface="Calibri" panose="020F0502020204030204" pitchFamily="34" charset="0"/>
                <a:cs typeface="Times New Roman" panose="02020603050405020304" pitchFamily="18" charset="0"/>
              </a:rPr>
              <a:t>, trastuzumab and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pertuzumab</a:t>
            </a:r>
            <a:r>
              <a:rPr lang="en-US" sz="1200" kern="100">
                <a:effectLst/>
                <a:latin typeface="Calibri" panose="020F0502020204030204" pitchFamily="34" charset="0"/>
                <a:ea typeface="Calibri" panose="020F0502020204030204" pitchFamily="34" charset="0"/>
                <a:cs typeface="Times New Roman" panose="02020603050405020304" pitchFamily="18" charset="0"/>
              </a:rPr>
              <a:t> in HER2-positive metastatic breast cancer (DESTINY-Breast09). </a:t>
            </a:r>
            <a:r>
              <a:rPr lang="en-US" sz="1200" b="0" i="0" u="none" strike="noStrike" kern="1200">
                <a:solidFill>
                  <a:schemeClr val="tx1"/>
                </a:solidFill>
                <a:effectLst/>
                <a:latin typeface="+mn-lt"/>
                <a:ea typeface="+mn-ea"/>
                <a:cs typeface="+mn-cs"/>
              </a:rPr>
              <a:t>ClinicalTrials.gov identifier: NCT04784715. Updated August 1, 2025. </a:t>
            </a:r>
            <a:r>
              <a:rPr lang="en-US" sz="1200"/>
              <a:t>Accessed May 29, 2025. </a:t>
            </a:r>
            <a:r>
              <a:rPr lang="en-US" sz="1200" b="0" i="0" u="none" strike="noStrike" kern="1200">
                <a:solidFill>
                  <a:schemeClr val="tx1"/>
                </a:solidFill>
                <a:effectLst/>
                <a:latin typeface="+mn-lt"/>
                <a:ea typeface="+mn-ea"/>
                <a:cs typeface="+mn-cs"/>
              </a:rPr>
              <a:t>https://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clinicaltrials.gov/study/NCT04784715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DESTINY-Breast09 is a global, randomized phase 3 study assessing the efficacy and safety of first-line T-DXd ± pertuzumab (P) vs THP in patients with HER2+ advanced/metastatic breast cancer (a/</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mBC</a:t>
            </a:r>
            <a:r>
              <a:rPr lang="en-US" sz="1200" kern="100">
                <a:effectLst/>
                <a:latin typeface="Calibri" panose="020F0502020204030204" pitchFamily="34" charset="0"/>
                <a:ea typeface="Calibri" panose="020F0502020204030204" pitchFamily="34" charset="0"/>
                <a:cs typeface="Times New Roman" panose="02020603050405020304" pitchFamily="18" charset="0"/>
              </a:rPr>
              <a:t>). Eligible patients had centrally confirmed HER2+ (IHC 3+ or ISH+) a/</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mBC</a:t>
            </a:r>
            <a:r>
              <a:rPr lang="en-US" sz="1200" kern="100">
                <a:effectLst/>
                <a:latin typeface="Calibri" panose="020F0502020204030204" pitchFamily="34" charset="0"/>
                <a:ea typeface="Calibri" panose="020F0502020204030204" pitchFamily="34" charset="0"/>
                <a:cs typeface="Times New Roman" panose="02020603050405020304" pitchFamily="18" charset="0"/>
              </a:rPr>
              <a:t> and no prior chemotherapy or HER2-directed therapy for a/</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mBC</a:t>
            </a:r>
            <a:r>
              <a:rPr lang="en-US" sz="1200" kern="100">
                <a:effectLst/>
                <a:latin typeface="Calibri" panose="020F0502020204030204" pitchFamily="34" charset="0"/>
                <a:ea typeface="Calibri" panose="020F0502020204030204" pitchFamily="34" charset="0"/>
                <a:cs typeface="Times New Roman" panose="02020603050405020304" pitchFamily="18" charset="0"/>
              </a:rPr>
              <a:t> ([neo]adjuvant HER2-directed therapy/chemotherapy with a disease-free interval of &gt;6 months and ≤1 line of endocrine therapy for metastatic disease permitted). Patients were randomized 1:1:1 to T-DXd 5.4 mg/kg (+ placebo), T-DXd + P, or THP, stratified by de novo vs recurrent disease, and HR and PIK3CA mutation status. In this planned interim analysis, data for T-DXd + P vs THP are presented; the T-DXd + placebo arm remains blinded until final PFS analysis. The primary endpoint was progression-free survival (PFS) by blinded independent central review in the intent-to-treat population. Other endpoints included overall survival, PFS by investigator, objective response rate, duration of response, and safety.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944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4AEB7-6CFF-E60F-11E9-AC627AEA6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9D0C-32E5-97D6-112B-76C60B8B6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7A5F1-0FB6-FE5C-3FE4-36AB1AB92E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Tolaney SM, Jiang Z, Zhang Q, et al. Trastuzumab deruxtecan (T-DXd) + pertuzumab (P) vs taxane + trastuzumab + pertuzumab (THP) for first-line (1L) treatment of patients (pts) with human epidermal growth factor receptor 2–positive (HER2+) advanced/metastatic breast cancer (a/</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mBC</a:t>
            </a:r>
            <a:r>
              <a:rPr lang="en-US" sz="1200" kern="100">
                <a:effectLst/>
                <a:latin typeface="Calibri" panose="020F0502020204030204" pitchFamily="34" charset="0"/>
                <a:ea typeface="Calibri" panose="020F0502020204030204" pitchFamily="34" charset="0"/>
                <a:cs typeface="Times New Roman" panose="02020603050405020304" pitchFamily="18" charset="0"/>
              </a:rPr>
              <a:t>): Interim results from DESTINY-Breast09. Abstract presented at: American Society of Clinical Oncology Annual Meeting; Chicago, Illinois; May 30-June 3, 2025. Abstract LBA1008.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At this interim data cutoff (Feb 26, 2025; median follow-up of 29 months; 38% mature for PFS), T-DXd + pertuzumab significantly improved PFS by BICR vs THP (hazard ratio 0.56; 95% CI 0.44, 0.71; P&lt;0.00001).</a:t>
            </a:r>
          </a:p>
        </p:txBody>
      </p:sp>
      <p:sp>
        <p:nvSpPr>
          <p:cNvPr id="4" name="Slide Number Placeholder 3">
            <a:extLst>
              <a:ext uri="{FF2B5EF4-FFF2-40B4-BE49-F238E27FC236}">
                <a16:creationId xmlns:a16="http://schemas.microsoft.com/office/drawing/2014/main" id="{0A45A7C2-F331-95AD-6857-DC38E704C3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803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7521C-1C2F-BC26-D88D-2E4E224181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95A33-7CF0-8FA1-278B-A44F1BF87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D1C58-4456-B691-06B9-0304EBAFBB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Tolaney SM, Jiang Z, Zhang Q, et al. Trastuzumab deruxtecan (T-DXd) + pertuzumab (P) vs taxane + trastuzumab + pertuzumab (THP) for first-line (1L) treatment of patients (pts) with human epidermal growth factor receptor 2–positive (HER2+) advanced/metastatic breast cancer (a/</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mBC</a:t>
            </a:r>
            <a:r>
              <a:rPr lang="en-US" sz="1200" kern="100">
                <a:effectLst/>
                <a:latin typeface="Calibri" panose="020F0502020204030204" pitchFamily="34" charset="0"/>
                <a:ea typeface="Calibri" panose="020F0502020204030204" pitchFamily="34" charset="0"/>
                <a:cs typeface="Times New Roman" panose="02020603050405020304" pitchFamily="18" charset="0"/>
              </a:rPr>
              <a:t>): Interim results from DESTINY-Breast09. Abstract presented at: American Society of Clinical Oncology Annual Meeting; Chicago, Illinois; May 30-June 3, 2025. Abstract LBA1008.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 PFS benefit was consistent across all subgroups regardless of de novo vs recurrent disease, HR status, or PIK3CA mutation status.</a:t>
            </a:r>
          </a:p>
        </p:txBody>
      </p:sp>
      <p:sp>
        <p:nvSpPr>
          <p:cNvPr id="4" name="Slide Number Placeholder 3">
            <a:extLst>
              <a:ext uri="{FF2B5EF4-FFF2-40B4-BE49-F238E27FC236}">
                <a16:creationId xmlns:a16="http://schemas.microsoft.com/office/drawing/2014/main" id="{88A82DE0-B44B-7004-1B8D-7ACEB96B89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973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05DF9-8745-D464-8E69-50EA6FE36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08E98-73F8-055C-E7D9-F53598521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4BC26-2135-1FF1-0B53-D5EA801B00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Tolaney</a:t>
            </a:r>
            <a:r>
              <a:rPr lang="en-US" sz="1200" kern="100">
                <a:effectLst/>
                <a:latin typeface="Calibri" panose="020F0502020204030204" pitchFamily="34" charset="0"/>
                <a:ea typeface="Calibri" panose="020F0502020204030204" pitchFamily="34" charset="0"/>
                <a:cs typeface="Times New Roman" panose="02020603050405020304" pitchFamily="18" charset="0"/>
              </a:rPr>
              <a:t> SM, Jiang Z, Zhang Q, et al. Trastuzumab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deruxtecan</a:t>
            </a:r>
            <a:r>
              <a:rPr lang="en-US" sz="1200" kern="100">
                <a:effectLst/>
                <a:latin typeface="Calibri" panose="020F0502020204030204" pitchFamily="34" charset="0"/>
                <a:ea typeface="Calibri" panose="020F0502020204030204" pitchFamily="34" charset="0"/>
                <a:cs typeface="Times New Roman" panose="02020603050405020304" pitchFamily="18" charset="0"/>
              </a:rPr>
              <a:t> (T-</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DXd</a:t>
            </a:r>
            <a:r>
              <a:rPr lang="en-US" sz="1200" kern="100">
                <a:effectLst/>
                <a:latin typeface="Calibri" panose="020F0502020204030204" pitchFamily="34" charset="0"/>
                <a:ea typeface="Calibri" panose="020F0502020204030204" pitchFamily="34" charset="0"/>
                <a:cs typeface="Times New Roman" panose="02020603050405020304" pitchFamily="18" charset="0"/>
              </a:rPr>
              <a:t>) +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pertuzumab</a:t>
            </a:r>
            <a:r>
              <a:rPr lang="en-US" sz="1200" kern="100">
                <a:effectLst/>
                <a:latin typeface="Calibri" panose="020F0502020204030204" pitchFamily="34" charset="0"/>
                <a:ea typeface="Calibri" panose="020F0502020204030204" pitchFamily="34" charset="0"/>
                <a:cs typeface="Times New Roman" panose="02020603050405020304" pitchFamily="18" charset="0"/>
              </a:rPr>
              <a:t> (P) vs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taxane</a:t>
            </a:r>
            <a:r>
              <a:rPr lang="en-US" sz="1200" kern="100">
                <a:effectLst/>
                <a:latin typeface="Calibri" panose="020F0502020204030204" pitchFamily="34" charset="0"/>
                <a:ea typeface="Calibri" panose="020F0502020204030204" pitchFamily="34" charset="0"/>
                <a:cs typeface="Times New Roman" panose="02020603050405020304" pitchFamily="18" charset="0"/>
              </a:rPr>
              <a:t> + trastuzumab +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pertuzumab</a:t>
            </a:r>
            <a:r>
              <a:rPr lang="en-US" sz="1200" kern="100">
                <a:effectLst/>
                <a:latin typeface="Calibri" panose="020F0502020204030204" pitchFamily="34" charset="0"/>
                <a:ea typeface="Calibri" panose="020F0502020204030204" pitchFamily="34" charset="0"/>
                <a:cs typeface="Times New Roman" panose="02020603050405020304" pitchFamily="18" charset="0"/>
              </a:rPr>
              <a:t> (THP) for first-line (1L) treatment of patients (pts) with human epidermal growth factor receptor 2–positive (HER2+) advanced/metastatic breast cancer (a/</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mBC</a:t>
            </a:r>
            <a:r>
              <a:rPr lang="en-US" sz="1200" kern="100">
                <a:effectLst/>
                <a:latin typeface="Calibri" panose="020F0502020204030204" pitchFamily="34" charset="0"/>
                <a:ea typeface="Calibri" panose="020F0502020204030204" pitchFamily="34" charset="0"/>
                <a:cs typeface="Times New Roman" panose="02020603050405020304" pitchFamily="18" charset="0"/>
              </a:rPr>
              <a:t>): Interim results from DESTINY-Breast09. Abstract presented at: American Society of Clinical Oncology Annual Meeting; Chicago, Illinois; May 30-June 3, 2025. Abstract LBA1008.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At this interim data cutoff, OS data were immature with approximately 16% maturity. The median OS was not reached in either arm and early OS data suggest a positive trend favoring T-DXd + pertuzumab over THP (hazard ratio 0.84; 95% CI 0.59, 1.19).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AB13008-4DE5-1670-536F-377572D706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863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C1053-E0D2-9C4F-255E-925FE23BB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640AE-0193-F2F9-EA1C-6F381EC06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0049B-C1FC-E2E0-0659-02D1B99F1B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Tolaney SM, Jiang Z, Zhang Q, et al. Trastuzumab deruxtecan (T-DXd) + pertuzumab (P) vs taxane + trastuzumab + pertuzumab (THP) for first-line (1L) treatment of patients (pts) with human epidermal growth factor receptor 2–positive (HER2+) advanced/metastatic breast cancer (a/</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mBC</a:t>
            </a:r>
            <a:r>
              <a:rPr lang="en-US" sz="1200" kern="100">
                <a:effectLst/>
                <a:latin typeface="Calibri" panose="020F0502020204030204" pitchFamily="34" charset="0"/>
                <a:ea typeface="Calibri" panose="020F0502020204030204" pitchFamily="34" charset="0"/>
                <a:cs typeface="Times New Roman" panose="02020603050405020304" pitchFamily="18" charset="0"/>
              </a:rPr>
              <a:t>): Interim results from DESTINY-Breast09. Abstract presented at: American Society of Clinical Oncology Annual Meeting; Chicago, Illinois; May 30-June 3, 2025. Abstract LBA1008.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Adjudicated drug-related interstitial lung disease/pneumonitis occurred in 46 (12.1%; predominantly grade 1/2; n=2 [0.5%] grade 5) patients who received T-DXd + pertuzumab, and 4 (1.0%; all grade 1/2) who received THP. Left ventricular dysfunction occurred in 42 (11.0%) patients who received T-DXd + pertuzumab, and 27 (7.1%) who received THP.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01E19AD-2665-74CE-555A-2F210AB73D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572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deruxtecan</a:t>
            </a:r>
            <a:r>
              <a:rPr lang="en-US" sz="1200" kern="100">
                <a:effectLst/>
                <a:latin typeface="Calibri" panose="020F0502020204030204" pitchFamily="34" charset="0"/>
                <a:ea typeface="Calibri" panose="020F0502020204030204" pitchFamily="34" charset="0"/>
                <a:cs typeface="Times New Roman" panose="02020603050405020304" pitchFamily="18" charset="0"/>
              </a:rPr>
              <a:t>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We saw data evolve from DESTINY-Breast04; this was a registration trial comparing T-DXd to treatment of physician’s choice chemotherapy in patients who had tumors that were HER2-low, and the primary endpoint was focused on those patients who also had hormone receptor-positive disease. There was a small subset of patients included who had triple-negative breast cancer that was also HER2-low, and the study was designed for patients who had received one or two lines of chemotherapy in the metastatic setting. And the primary endpoint was to compare the progression-free survival of T-DXd compared to treatment of physician’s choice chemo in those patients with hormone receptor-positive HER2-low breast cancer.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944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 demographic and clinical characteristics of the patients at baseline were similar in the two trial groups and were largely representative of the overall population of patients with HER2-negative breast cancer. Patients in both groups had a median of three lines of treatment for metastatic disease. </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947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In the hormone receptor-positive cohort, the median progression-free survival was 10.1 months in the trastuzumab deruxtecan group and 5.4 months in the physician's choice group (hazard ratio for disease progression or death, 0.51; P&lt;0.001). Among all patients, the median progression-free survival was 9.9 months in the trastuzumab deruxtecan group and 5.1 months in the physician's choice group (hazard ratio for disease progression or death, 0.50; P&lt;0.001).</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493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It also resulted in a significant improvement in overall survival, again favoring T-DXd over standard chemotherapy, where OS improved from about 17 months to 24 months in the hormone receptor-positive population with a hazard ratio that was consistent with 0.64 and was also consistent in the ITT population with the same hazard ratio.</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50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 median progression-free survival in the hormone receptor–negative cohort was 8.5 months (95% CI, 4.3 to 11.7) in the trastuzumab deruxtecan group and 2.9 months (95% CI, 1.4 to 5.1) in the physician’s choice group (hazard ratio, 0.46; 95% CI, 0.24 to 0.89). The median overall survival in the hormone receptor–negative cohort was 18.2 months (95% CI, 13.6 to not evaluable) in the trastuzumab deruxtecan group and 8.3 months (95% CI, 5.6 to 20.6) in the physician’s choice group (hazard ratio, 0.48; 95% CI, 0.24 to 0.95).</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53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ea typeface="Times New Roman" panose="02020603050405020304" pitchFamily="18" charset="0"/>
              </a:rPr>
              <a:t>Modi S, Jacot W, </a:t>
            </a:r>
            <a:r>
              <a:rPr lang="fr-FR" err="1">
                <a:ea typeface="Times New Roman" panose="02020603050405020304" pitchFamily="18" charset="0"/>
              </a:rPr>
              <a:t>Iwata</a:t>
            </a:r>
            <a:r>
              <a:rPr lang="fr-FR">
                <a:ea typeface="Times New Roman" panose="02020603050405020304" pitchFamily="18" charset="0"/>
              </a:rPr>
              <a:t> H, et al. </a:t>
            </a:r>
            <a:r>
              <a:rPr lang="en-US">
                <a:ea typeface="Times New Roman" panose="02020603050405020304" pitchFamily="18" charset="0"/>
              </a:rPr>
              <a:t>Trastuzumab deruxtecan (T-DXd) versus treatment of physician’s choice (TPC) in patients (pts) with HER2-low unresectable and/or metastatic breast cancer (</a:t>
            </a:r>
            <a:r>
              <a:rPr lang="en-US" err="1">
                <a:ea typeface="Times New Roman" panose="02020603050405020304" pitchFamily="18" charset="0"/>
              </a:rPr>
              <a:t>mBC</a:t>
            </a:r>
            <a:r>
              <a:rPr lang="en-US">
                <a:ea typeface="Times New Roman" panose="02020603050405020304" pitchFamily="18" charset="0"/>
              </a:rPr>
              <a:t>): Updated survival results of the randomized, phase III DESTINY-Breast04 study. Abstract presented at: European Society for Medical Oncology Congress; Madrid, Spain; October 20-24, 2023. Abstract 376O.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Times New Roman" panose="02020603050405020304" pitchFamily="18" charset="0"/>
              </a:rPr>
              <a:t>Results from the 32-month median follow-up for DESTINY-Breast04 confirms the sustained clinically meaningful improvement in PFS for T-DXd vs TPC previously demonstrated in HER2-low </a:t>
            </a:r>
            <a:r>
              <a:rPr lang="en-US" err="1">
                <a:ea typeface="Times New Roman" panose="02020603050405020304" pitchFamily="18" charset="0"/>
              </a:rPr>
              <a:t>mBC</a:t>
            </a:r>
            <a:r>
              <a:rPr lang="en-US">
                <a:ea typeface="Times New Roman" panose="02020603050405020304" pitchFamily="18" charset="0"/>
              </a:rPr>
              <a:t>, regardless of HR status. We saw that T-DXd was associated with a significant improvement in PFS, going from around 4 to almost 10 months. This was true both in the HR+ population but also in the ITT population, which added in that triple-negative subgroup of patients.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8BF2A-3D00-4F40-BF17-6C41EFB173AC}"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1996731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Subgroup analysis showed that the PFS benefit provided by T-DXd was observed in all HR+ patient groups.</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073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deruxtecan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 percentage of patients with a confirmed objective response in the hormone receptor–positive cohort was 52.6% (95% CI, 47.0 to 58.0) in the trastuzumab deruxtecan group and 16.3% (95% CI, 11.0 to 22.8) in the physician’s choice group. The median duration of response was 10.7 months in the trastuzumab deruxtecan group and 6.8 months in the physician’s choice group. The percentage of patients with a confirmed objective response among all patients was 52.3% (95% CI, 47.1 to 57.4) in the trastuzumab deruxtecan group and 16.3% (95% CI, 11.3 to 22.5) in the physician’s choice group. The corresponding percentages in the hormone receptor–negative cohort were 50.0% (95% CI, 33.8 to 66.2) and 16.7% (95% CI, 3.6 to 41.4).</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F4E2C-9E4A-4D38-984C-D50F93150A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650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Modi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Jacot</a:t>
            </a:r>
            <a:r>
              <a:rPr lang="en-US" sz="1200" kern="100">
                <a:effectLst/>
                <a:latin typeface="Calibri" panose="020F0502020204030204" pitchFamily="34" charset="0"/>
                <a:ea typeface="Calibri" panose="020F0502020204030204" pitchFamily="34" charset="0"/>
                <a:cs typeface="Times New Roman" panose="02020603050405020304" pitchFamily="18" charset="0"/>
              </a:rPr>
              <a:t> W, Yamashita T, et al. Trastuzumab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deruxtecan</a:t>
            </a:r>
            <a:r>
              <a:rPr lang="en-US" sz="1200" kern="100">
                <a:effectLst/>
                <a:latin typeface="Calibri" panose="020F0502020204030204" pitchFamily="34" charset="0"/>
                <a:ea typeface="Calibri" panose="020F0502020204030204" pitchFamily="34" charset="0"/>
                <a:cs typeface="Times New Roman" panose="02020603050405020304" pitchFamily="18" charset="0"/>
              </a:rPr>
              <a:t> in previously treated HER2-low advanced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2022;387(1):9-20.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Adverse events of grade 3 or higher occurred in 52.6% of the patients who received trastuzumab deruxtecan and 67.4% of those who received the physician's choice of chemotherapy. Adjudicated, drug-related interstitial lung disease or pneumonitis occurred in 12.1% of the patients who received trastuzumab deruxtecan; 0.8% had grade 5 events.</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34</a:t>
            </a:fld>
            <a:endParaRPr lang="en-US"/>
          </a:p>
        </p:txBody>
      </p:sp>
    </p:spTree>
    <p:extLst>
      <p:ext uri="{BB962C8B-B14F-4D97-AF65-F5344CB8AC3E}">
        <p14:creationId xmlns:p14="http://schemas.microsoft.com/office/powerpoint/2010/main" val="1053985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Study of trastuzumab deruxtecan (T-DXd) vs investigator’s choice chemotherapy in HER2-low, hormone receptor positive, metastatic breast cancer (DB-06). </a:t>
            </a:r>
            <a:r>
              <a:rPr lang="en-US" sz="1200">
                <a:solidFill>
                  <a:schemeClr val="tx1"/>
                </a:solidFill>
              </a:rPr>
              <a:t>ClinicalTrials.gov identifier: NCT04494425. Updated July 12, 2024. https://clinicaltrials.gov/study/NCT04494425</a:t>
            </a:r>
          </a:p>
          <a:p>
            <a:endParaRPr lang="en-US"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ea typeface="Times New Roman" panose="02020603050405020304" pitchFamily="18" charset="0"/>
              </a:rPr>
              <a:t>DESTINY-Breast06 looked to answer this question. It took patients who had progressed on endocrine therapy in the metastatic setting, either one or two lines of endocrine treatment, but had not received any chemotherapy , and randomized them to get T-DXd or treatment of physician’s choice chemotherapy. And a study was primarily designed to assess PFS in HER2-low disease but also included an exploratory group of 150 patients who had HER2-ultralow disease that were included in a secondary analysis with ITT. </a:t>
            </a:r>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0917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ea typeface="Times New Roman" panose="02020603050405020304" pitchFamily="18" charset="0"/>
              </a:rPr>
              <a:t>When you looked at PFS in a HER2-low group, you saw a significant improvement going from 8 to 13 months. So, really suggesting that T-</a:t>
            </a:r>
            <a:r>
              <a:rPr lang="en-US" err="1">
                <a:latin typeface="+mn-lt"/>
                <a:ea typeface="Times New Roman" panose="02020603050405020304" pitchFamily="18" charset="0"/>
              </a:rPr>
              <a:t>DXd’s</a:t>
            </a:r>
            <a:r>
              <a:rPr lang="en-US">
                <a:latin typeface="+mn-lt"/>
                <a:ea typeface="Times New Roman" panose="02020603050405020304" pitchFamily="18" charset="0"/>
              </a:rPr>
              <a:t> outperforming either capecitabine or taxane-based therapy as a first chemotherapy in metastatic hormone receptor-positive breast cancer. </a:t>
            </a:r>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45937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endParaRPr lang="en-US">
              <a:latin typeface="+mn-lt"/>
              <a:ea typeface="Times New Roman" panose="02020603050405020304" pitchFamily="18" charset="0"/>
            </a:endParaRPr>
          </a:p>
          <a:p>
            <a:endParaRPr lang="en-US">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latin typeface="+mn-lt"/>
            </a:endParaRPr>
          </a:p>
          <a:p>
            <a:r>
              <a:rPr lang="en-US"/>
              <a:t>When looking at the ultralow patients, again, remember this is a small subset, it’s only about 150 patients, and it was an exploratory endpoint, but you can see that the PFS looks really identical to the HER2-low population where, again, the PFS improved from about 8 to 13 months with a hazard ratio in this case that was around 0.8. </a:t>
            </a:r>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1918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D4D4D"/>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ea typeface="Times New Roman" panose="02020603050405020304" pitchFamily="18" charset="0"/>
              </a:rPr>
              <a:t>The overall survival data is still immature, and while numerically there is a trend towards T-DXd having a better OS, it is still not yet statistically significant with a hazard ratio of 0.83.  So, these data from DESTINY-Breast06 really established T-DXd as a first-line chemotherapy option for patients with hormone receptor-positive HER2-low disease and potentially suggests also, this could be an option for those patients who have HER2-ultralow breast cancer as well.</a:t>
            </a:r>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33327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endParaRPr lang="en-US">
              <a:latin typeface="+mn-lt"/>
              <a:ea typeface="Times New Roman" panose="02020603050405020304" pitchFamily="18"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Adjudicated interstitial lung disease/pneumonitis occurred in 49 (11.3%; 0.7% Grade 3/4, 0.7% Grade 5) vs 1 (0.2% Grade 2) pts receiving T-</a:t>
            </a:r>
            <a:r>
              <a:rPr lang="en-US" i="0" err="1"/>
              <a:t>DXd</a:t>
            </a:r>
            <a:r>
              <a:rPr lang="en-US" i="0"/>
              <a:t> vs TPC.</a:t>
            </a:r>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8974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8397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1F897A-87F9-410A-9B35-59366C1F0552}"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4171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Goldenberg DM, Sharkey RM. Antibody-drug conjugates targeting TROP-2 and incorporating SN-38: A case study of anti-TROP-2 </a:t>
            </a:r>
            <a:r>
              <a:rPr lang="en-US" b="0" i="0" err="1">
                <a:solidFill>
                  <a:srgbClr val="212121"/>
                </a:solidFill>
                <a:effectLst/>
                <a:latin typeface="BlinkMacSystemFont"/>
              </a:rPr>
              <a:t>sacituzumab</a:t>
            </a:r>
            <a:r>
              <a:rPr lang="en-US" b="0" i="0">
                <a:solidFill>
                  <a:srgbClr val="212121"/>
                </a:solidFill>
                <a:effectLst/>
                <a:latin typeface="BlinkMacSystemFont"/>
              </a:rPr>
              <a:t> </a:t>
            </a:r>
            <a:r>
              <a:rPr lang="en-US" b="0" i="0" err="1">
                <a:solidFill>
                  <a:srgbClr val="212121"/>
                </a:solidFill>
                <a:effectLst/>
                <a:latin typeface="BlinkMacSystemFont"/>
              </a:rPr>
              <a:t>govitecan</a:t>
            </a:r>
            <a:r>
              <a:rPr lang="en-US" b="0" i="0">
                <a:solidFill>
                  <a:srgbClr val="212121"/>
                </a:solidFill>
                <a:effectLst/>
                <a:latin typeface="BlinkMacSystemFont"/>
              </a:rPr>
              <a:t>. </a:t>
            </a:r>
            <a:r>
              <a:rPr lang="en-US" b="0" i="1" err="1">
                <a:solidFill>
                  <a:srgbClr val="212121"/>
                </a:solidFill>
                <a:effectLst/>
                <a:latin typeface="BlinkMacSystemFont"/>
              </a:rPr>
              <a:t>MAbs</a:t>
            </a:r>
            <a:r>
              <a:rPr lang="en-US" b="0" i="0">
                <a:solidFill>
                  <a:srgbClr val="212121"/>
                </a:solidFill>
                <a:effectLst/>
                <a:latin typeface="BlinkMacSystemFont"/>
              </a:rPr>
              <a:t>. 2019;11(6):987-995.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Goldenberg DM, Cardillo TM, Govindan SV, Rossi EA, Sharkey RM. Trop-2 is a novel target for solid cancer therapy with </a:t>
            </a:r>
            <a:r>
              <a:rPr lang="en-US" b="0" i="0" err="1">
                <a:solidFill>
                  <a:srgbClr val="212121"/>
                </a:solidFill>
                <a:effectLst/>
                <a:latin typeface="BlinkMacSystemFont"/>
              </a:rPr>
              <a:t>sacituzumab</a:t>
            </a:r>
            <a:r>
              <a:rPr lang="en-US" b="0" i="0">
                <a:solidFill>
                  <a:srgbClr val="212121"/>
                </a:solidFill>
                <a:effectLst/>
                <a:latin typeface="BlinkMacSystemFont"/>
              </a:rPr>
              <a:t> </a:t>
            </a:r>
            <a:r>
              <a:rPr lang="en-US" b="0" i="0" err="1">
                <a:solidFill>
                  <a:srgbClr val="212121"/>
                </a:solidFill>
                <a:effectLst/>
                <a:latin typeface="BlinkMacSystemFont"/>
              </a:rPr>
              <a:t>govitecan</a:t>
            </a:r>
            <a:r>
              <a:rPr lang="en-US" b="0" i="0">
                <a:solidFill>
                  <a:srgbClr val="212121"/>
                </a:solidFill>
                <a:effectLst/>
                <a:latin typeface="BlinkMacSystemFont"/>
              </a:rPr>
              <a:t> (IMMU-132), an antibody-drug conjugate (ADC). </a:t>
            </a:r>
            <a:r>
              <a:rPr lang="en-US" b="0" i="1" err="1">
                <a:solidFill>
                  <a:srgbClr val="212121"/>
                </a:solidFill>
                <a:effectLst/>
                <a:latin typeface="BlinkMacSystemFont"/>
              </a:rPr>
              <a:t>Oncotarget</a:t>
            </a:r>
            <a:r>
              <a:rPr lang="en-US" b="0" i="0">
                <a:solidFill>
                  <a:srgbClr val="212121"/>
                </a:solidFill>
                <a:effectLst/>
                <a:latin typeface="BlinkMacSystemFont"/>
              </a:rPr>
              <a:t>. 2015;6(26):22496-22512.</a:t>
            </a:r>
            <a:br>
              <a:rPr lang="en-US" b="0" i="0">
                <a:solidFill>
                  <a:srgbClr val="212121"/>
                </a:solidFill>
                <a:effectLst/>
                <a:latin typeface="BlinkMacSystemFont"/>
              </a:rPr>
            </a:b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TRODELVY (</a:t>
            </a:r>
            <a:r>
              <a:rPr kumimoji="0" lang="en-US" altLang="en-US" sz="12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sacituzumab</a:t>
            </a: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2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govitecan-hziy</a:t>
            </a: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Prescribing information. Gilead Sciences; 2023.</a:t>
            </a:r>
            <a:b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br>
            <a:r>
              <a:rPr lang="en-US" b="0" i="0">
                <a:solidFill>
                  <a:srgbClr val="212121"/>
                </a:solidFill>
                <a:effectLst/>
                <a:latin typeface="BlinkMacSystemFont"/>
              </a:rPr>
              <a:t>Kopp A, </a:t>
            </a:r>
            <a:r>
              <a:rPr lang="en-US" b="0" i="0" err="1">
                <a:solidFill>
                  <a:srgbClr val="212121"/>
                </a:solidFill>
                <a:effectLst/>
                <a:latin typeface="BlinkMacSystemFont"/>
              </a:rPr>
              <a:t>Hofsess</a:t>
            </a:r>
            <a:r>
              <a:rPr lang="en-US" b="0" i="0">
                <a:solidFill>
                  <a:srgbClr val="212121"/>
                </a:solidFill>
                <a:effectLst/>
                <a:latin typeface="BlinkMacSystemFont"/>
              </a:rPr>
              <a:t> S, Cardillo TM, Govindan SV, Donnell J, Thurber GM. antibody-drug conjugate </a:t>
            </a:r>
            <a:r>
              <a:rPr lang="en-US" b="0" i="0" err="1">
                <a:solidFill>
                  <a:srgbClr val="212121"/>
                </a:solidFill>
                <a:effectLst/>
                <a:latin typeface="BlinkMacSystemFont"/>
              </a:rPr>
              <a:t>sacituzumab</a:t>
            </a:r>
            <a:r>
              <a:rPr lang="en-US" b="0" i="0">
                <a:solidFill>
                  <a:srgbClr val="212121"/>
                </a:solidFill>
                <a:effectLst/>
                <a:latin typeface="BlinkMacSystemFont"/>
              </a:rPr>
              <a:t> </a:t>
            </a:r>
            <a:r>
              <a:rPr lang="en-US" b="0" i="0" err="1">
                <a:solidFill>
                  <a:srgbClr val="212121"/>
                </a:solidFill>
                <a:effectLst/>
                <a:latin typeface="BlinkMacSystemFont"/>
              </a:rPr>
              <a:t>govitecan</a:t>
            </a:r>
            <a:r>
              <a:rPr lang="en-US" b="0" i="0">
                <a:solidFill>
                  <a:srgbClr val="212121"/>
                </a:solidFill>
                <a:effectLst/>
                <a:latin typeface="BlinkMacSystemFont"/>
              </a:rPr>
              <a:t> drives efficient tissue penetration and rapid intracellular drug release. </a:t>
            </a:r>
            <a:r>
              <a:rPr lang="en-US" b="0" i="1">
                <a:solidFill>
                  <a:srgbClr val="212121"/>
                </a:solidFill>
                <a:effectLst/>
                <a:latin typeface="BlinkMacSystemFont"/>
              </a:rPr>
              <a:t>Mol Cancer </a:t>
            </a:r>
            <a:r>
              <a:rPr lang="en-US" b="0" i="1" err="1">
                <a:solidFill>
                  <a:srgbClr val="212121"/>
                </a:solidFill>
                <a:effectLst/>
                <a:latin typeface="BlinkMacSystemFont"/>
              </a:rPr>
              <a:t>Ther</a:t>
            </a:r>
            <a:r>
              <a:rPr lang="en-US" b="0" i="0">
                <a:solidFill>
                  <a:srgbClr val="212121"/>
                </a:solidFill>
                <a:effectLst/>
                <a:latin typeface="BlinkMacSystemFont"/>
              </a:rPr>
              <a:t>. 2023;22(1):102-111.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Sacituzumab govitecan is a humanized anti-TROP2 antibody with a topoisomerase I inhibitor payload. It has high drug-to-antibody ration and a pH-sensitive linker for rapid release of payload at or inside tumor cells.</a:t>
            </a:r>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40</a:t>
            </a:fld>
            <a:endParaRPr lang="en-US"/>
          </a:p>
        </p:txBody>
      </p:sp>
    </p:spTree>
    <p:extLst>
      <p:ext uri="{BB962C8B-B14F-4D97-AF65-F5344CB8AC3E}">
        <p14:creationId xmlns:p14="http://schemas.microsoft.com/office/powerpoint/2010/main" val="1820685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Tolaney SM, Bardia A, Marmé F, et al. </a:t>
            </a:r>
            <a:r>
              <a:rPr lang="en-US"/>
              <a:t>Final overall survival (OS) analysis from the phase 3 TROPiCS-02 study of sacituzumab govitecan (SG) in patients (pts) with hormone receptor–positive/HER2-negative (HR+/HER2–) metastatic breast cancer (</a:t>
            </a:r>
            <a:r>
              <a:rPr lang="en-US" err="1"/>
              <a:t>mBC</a:t>
            </a:r>
            <a:r>
              <a:rPr lang="en-US"/>
              <a:t>). Abstract Presented at: American Society of Clinical Oncology Annual Meeting; Chicago, Illinois; June 2-6, 2023. Abstract 1003.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TROPiCS-02 study looked at patients who had 2 to 4 prior lines of chemotherapy for metastatic hormone receptor-positive disease and randomized them to get sacituzumab or treatment of physician’s choice chemotherapy. Eligible patients with HR+/HER2– </a:t>
            </a:r>
            <a:r>
              <a:rPr lang="en-US" err="1"/>
              <a:t>mBC</a:t>
            </a:r>
            <a:r>
              <a:rPr lang="en-US"/>
              <a:t> who received prior taxane, ET, CDK4/6 inhibitor, and 2-4 prior lines of CT were randomly assigned 1:1 to receive SG (10 mg/kg IV d1 and 8, every 21 d) or TPC until disease progression or unacceptable toxicity. The primary endpoint was progression-free survival by blinded independent central review per RECIST v1.1. Key secondary endpoints included OS and safety. </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41</a:t>
            </a:fld>
            <a:endParaRPr lang="en-US"/>
          </a:p>
        </p:txBody>
      </p:sp>
    </p:spTree>
    <p:extLst>
      <p:ext uri="{BB962C8B-B14F-4D97-AF65-F5344CB8AC3E}">
        <p14:creationId xmlns:p14="http://schemas.microsoft.com/office/powerpoint/2010/main" val="3937253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Tolaney SM, Bardia A, Marmé F, et al. </a:t>
            </a:r>
            <a:r>
              <a:rPr lang="en-US"/>
              <a:t>Final overall survival (OS) analysis from the phase 3 TROPiCS-02 study of </a:t>
            </a:r>
            <a:r>
              <a:rPr lang="en-US" err="1"/>
              <a:t>sacituzumab</a:t>
            </a:r>
            <a:r>
              <a:rPr lang="en-US"/>
              <a:t> </a:t>
            </a:r>
            <a:r>
              <a:rPr lang="en-US" err="1"/>
              <a:t>govitecan</a:t>
            </a:r>
            <a:r>
              <a:rPr lang="en-US"/>
              <a:t> (SG) in patients (pts) with hormone receptor–positive/HER2-negative (HR+/HER2–) metastatic breast cancer (</a:t>
            </a:r>
            <a:r>
              <a:rPr lang="en-US" err="1"/>
              <a:t>mBC</a:t>
            </a:r>
            <a:r>
              <a:rPr lang="en-US"/>
              <a:t>). Abstract Presented at: American Society of Clinical Oncology Annual Meeting; Chicago, Illinois; June 2-6, 2023. Abstract 1003.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highlight>
                <a:srgbClr val="FFFFFF"/>
              </a:highligh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highlight>
                  <a:srgbClr val="FFFFFF"/>
                </a:highlight>
                <a:latin typeface="BlinkMacSystemFont"/>
              </a:rPr>
              <a:t>Rugo</a:t>
            </a:r>
            <a:r>
              <a:rPr lang="en-US" b="0" i="0">
                <a:solidFill>
                  <a:srgbClr val="212121"/>
                </a:solidFill>
                <a:effectLst/>
                <a:highlight>
                  <a:srgbClr val="FFFFFF"/>
                </a:highlight>
                <a:latin typeface="BlinkMacSystemFont"/>
              </a:rPr>
              <a:t> HS, </a:t>
            </a:r>
            <a:r>
              <a:rPr lang="en-US" b="0" i="0" err="1">
                <a:solidFill>
                  <a:srgbClr val="212121"/>
                </a:solidFill>
                <a:effectLst/>
                <a:highlight>
                  <a:srgbClr val="FFFFFF"/>
                </a:highlight>
                <a:latin typeface="BlinkMacSystemFont"/>
              </a:rPr>
              <a:t>Bardia</a:t>
            </a:r>
            <a:r>
              <a:rPr lang="en-US" b="0" i="0">
                <a:solidFill>
                  <a:srgbClr val="212121"/>
                </a:solidFill>
                <a:effectLst/>
                <a:highlight>
                  <a:srgbClr val="FFFFFF"/>
                </a:highlight>
                <a:latin typeface="BlinkMacSystemFont"/>
              </a:rPr>
              <a:t> A, </a:t>
            </a:r>
            <a:r>
              <a:rPr lang="en-US" b="0" i="0" err="1">
                <a:solidFill>
                  <a:srgbClr val="212121"/>
                </a:solidFill>
                <a:effectLst/>
                <a:highlight>
                  <a:srgbClr val="FFFFFF"/>
                </a:highlight>
                <a:latin typeface="BlinkMacSystemFont"/>
              </a:rPr>
              <a:t>Marmé</a:t>
            </a:r>
            <a:r>
              <a:rPr lang="en-US" b="0" i="0">
                <a:solidFill>
                  <a:srgbClr val="212121"/>
                </a:solidFill>
                <a:effectLst/>
                <a:highlight>
                  <a:srgbClr val="FFFFFF"/>
                </a:highlight>
                <a:latin typeface="BlinkMacSystemFont"/>
              </a:rPr>
              <a:t> F, et al. Overall survival with </a:t>
            </a:r>
            <a:r>
              <a:rPr lang="en-US" b="0" i="0" err="1">
                <a:solidFill>
                  <a:srgbClr val="212121"/>
                </a:solidFill>
                <a:effectLst/>
                <a:highlight>
                  <a:srgbClr val="FFFFFF"/>
                </a:highlight>
                <a:latin typeface="BlinkMacSystemFont"/>
              </a:rPr>
              <a:t>sacituzumab</a:t>
            </a:r>
            <a:r>
              <a:rPr lang="en-US" b="0" i="0">
                <a:solidFill>
                  <a:srgbClr val="212121"/>
                </a:solidFill>
                <a:effectLst/>
                <a:highlight>
                  <a:srgbClr val="FFFFFF"/>
                </a:highlight>
                <a:latin typeface="BlinkMacSystemFont"/>
              </a:rPr>
              <a:t> </a:t>
            </a:r>
            <a:r>
              <a:rPr lang="en-US" b="0" i="0" err="1">
                <a:solidFill>
                  <a:srgbClr val="212121"/>
                </a:solidFill>
                <a:effectLst/>
                <a:highlight>
                  <a:srgbClr val="FFFFFF"/>
                </a:highlight>
                <a:latin typeface="BlinkMacSystemFont"/>
              </a:rPr>
              <a:t>govitecan</a:t>
            </a:r>
            <a:r>
              <a:rPr lang="en-US" b="0" i="0">
                <a:solidFill>
                  <a:srgbClr val="212121"/>
                </a:solidFill>
                <a:effectLst/>
                <a:highlight>
                  <a:srgbClr val="FFFFFF"/>
                </a:highlight>
                <a:latin typeface="BlinkMacSystemFont"/>
              </a:rPr>
              <a:t> in hormone receptor-positive and human epidermal growth factor receptor 2-negative metastatic breast cancer (TROPiCS-02): a </a:t>
            </a:r>
            <a:r>
              <a:rPr lang="en-US" b="0" i="0" err="1">
                <a:solidFill>
                  <a:srgbClr val="212121"/>
                </a:solidFill>
                <a:effectLst/>
                <a:highlight>
                  <a:srgbClr val="FFFFFF"/>
                </a:highlight>
                <a:latin typeface="BlinkMacSystemFont"/>
              </a:rPr>
              <a:t>randomised</a:t>
            </a:r>
            <a:r>
              <a:rPr lang="en-US" b="0" i="0">
                <a:solidFill>
                  <a:srgbClr val="212121"/>
                </a:solidFill>
                <a:effectLst/>
                <a:highlight>
                  <a:srgbClr val="FFFFFF"/>
                </a:highlight>
                <a:latin typeface="BlinkMacSystemFont"/>
              </a:rPr>
              <a:t>, open-label, </a:t>
            </a:r>
            <a:r>
              <a:rPr lang="en-US" b="0" i="0" err="1">
                <a:solidFill>
                  <a:srgbClr val="212121"/>
                </a:solidFill>
                <a:effectLst/>
                <a:highlight>
                  <a:srgbClr val="FFFFFF"/>
                </a:highlight>
                <a:latin typeface="BlinkMacSystemFont"/>
              </a:rPr>
              <a:t>multicentre</a:t>
            </a:r>
            <a:r>
              <a:rPr lang="en-US" b="0" i="0">
                <a:solidFill>
                  <a:srgbClr val="212121"/>
                </a:solidFill>
                <a:effectLst/>
                <a:highlight>
                  <a:srgbClr val="FFFFFF"/>
                </a:highlight>
                <a:latin typeface="BlinkMacSystemFont"/>
              </a:rPr>
              <a:t>, phase 3 trial. </a:t>
            </a:r>
            <a:r>
              <a:rPr lang="en-US" b="0" i="1">
                <a:solidFill>
                  <a:srgbClr val="212121"/>
                </a:solidFill>
                <a:effectLst/>
                <a:highlight>
                  <a:srgbClr val="FFFFFF"/>
                </a:highlight>
                <a:latin typeface="BlinkMacSystemFont"/>
              </a:rPr>
              <a:t>Lancet</a:t>
            </a:r>
            <a:r>
              <a:rPr lang="en-US" b="0" i="0">
                <a:solidFill>
                  <a:srgbClr val="212121"/>
                </a:solidFill>
                <a:effectLst/>
                <a:highlight>
                  <a:srgbClr val="FFFFFF"/>
                </a:highlight>
                <a:latin typeface="BlinkMacSystemFont"/>
              </a:rPr>
              <a:t>. 2023;402(10411):1423-1433.</a:t>
            </a:r>
            <a:endParaRPr lang="en-US"/>
          </a:p>
          <a:p>
            <a:endParaRPr lang="en-US"/>
          </a:p>
          <a:p>
            <a:r>
              <a:rPr lang="en-US"/>
              <a:t>Sacituzumab </a:t>
            </a:r>
            <a:r>
              <a:rPr lang="en-US" err="1"/>
              <a:t>govitecan</a:t>
            </a:r>
            <a:r>
              <a:rPr lang="en-US"/>
              <a:t> was associated with a significant improvement in progression-free survival with a hazard ratio of 0.65 (median: 5.5 months vs 4.0 months; P = .0001). </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42</a:t>
            </a:fld>
            <a:endParaRPr lang="en-US"/>
          </a:p>
        </p:txBody>
      </p:sp>
    </p:spTree>
    <p:extLst>
      <p:ext uri="{BB962C8B-B14F-4D97-AF65-F5344CB8AC3E}">
        <p14:creationId xmlns:p14="http://schemas.microsoft.com/office/powerpoint/2010/main" val="2124734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Tolaney SM, Bardia A, Marmé F, et al. </a:t>
            </a:r>
            <a:r>
              <a:rPr lang="en-US"/>
              <a:t>Final overall survival (OS) analysis from the phase 3 TROPiCS-02 study of </a:t>
            </a:r>
            <a:r>
              <a:rPr lang="en-US" err="1"/>
              <a:t>sacituzumab</a:t>
            </a:r>
            <a:r>
              <a:rPr lang="en-US"/>
              <a:t> </a:t>
            </a:r>
            <a:r>
              <a:rPr lang="en-US" err="1"/>
              <a:t>govitecan</a:t>
            </a:r>
            <a:r>
              <a:rPr lang="en-US"/>
              <a:t> (SG) in patients (pts) with hormone receptor–positive/HER2-negative (HR+/HER2–) metastatic breast cancer (</a:t>
            </a:r>
            <a:r>
              <a:rPr lang="en-US" err="1"/>
              <a:t>mBC</a:t>
            </a:r>
            <a:r>
              <a:rPr lang="en-US"/>
              <a:t>). Abstract Presented at: American Society of Clinical Oncology Annual Meeting; Chicago, Illinois; June 2-6, 2023. Abstract 1003.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highlight>
                  <a:srgbClr val="FFFFFF"/>
                </a:highlight>
                <a:latin typeface="BlinkMacSystemFont"/>
              </a:rPr>
              <a:t>Rugo</a:t>
            </a:r>
            <a:r>
              <a:rPr lang="en-US" b="0" i="0">
                <a:solidFill>
                  <a:srgbClr val="212121"/>
                </a:solidFill>
                <a:effectLst/>
                <a:highlight>
                  <a:srgbClr val="FFFFFF"/>
                </a:highlight>
                <a:latin typeface="BlinkMacSystemFont"/>
              </a:rPr>
              <a:t> HS, </a:t>
            </a:r>
            <a:r>
              <a:rPr lang="en-US" b="0" i="0" err="1">
                <a:solidFill>
                  <a:srgbClr val="212121"/>
                </a:solidFill>
                <a:effectLst/>
                <a:highlight>
                  <a:srgbClr val="FFFFFF"/>
                </a:highlight>
                <a:latin typeface="BlinkMacSystemFont"/>
              </a:rPr>
              <a:t>Bardia</a:t>
            </a:r>
            <a:r>
              <a:rPr lang="en-US" b="0" i="0">
                <a:solidFill>
                  <a:srgbClr val="212121"/>
                </a:solidFill>
                <a:effectLst/>
                <a:highlight>
                  <a:srgbClr val="FFFFFF"/>
                </a:highlight>
                <a:latin typeface="BlinkMacSystemFont"/>
              </a:rPr>
              <a:t> A, </a:t>
            </a:r>
            <a:r>
              <a:rPr lang="en-US" b="0" i="0" err="1">
                <a:solidFill>
                  <a:srgbClr val="212121"/>
                </a:solidFill>
                <a:effectLst/>
                <a:highlight>
                  <a:srgbClr val="FFFFFF"/>
                </a:highlight>
                <a:latin typeface="BlinkMacSystemFont"/>
              </a:rPr>
              <a:t>Marmé</a:t>
            </a:r>
            <a:r>
              <a:rPr lang="en-US" b="0" i="0">
                <a:solidFill>
                  <a:srgbClr val="212121"/>
                </a:solidFill>
                <a:effectLst/>
                <a:highlight>
                  <a:srgbClr val="FFFFFF"/>
                </a:highlight>
                <a:latin typeface="BlinkMacSystemFont"/>
              </a:rPr>
              <a:t> F, et al. Overall survival with </a:t>
            </a:r>
            <a:r>
              <a:rPr lang="en-US" b="0" i="0" err="1">
                <a:solidFill>
                  <a:srgbClr val="212121"/>
                </a:solidFill>
                <a:effectLst/>
                <a:highlight>
                  <a:srgbClr val="FFFFFF"/>
                </a:highlight>
                <a:latin typeface="BlinkMacSystemFont"/>
              </a:rPr>
              <a:t>sacituzumab</a:t>
            </a:r>
            <a:r>
              <a:rPr lang="en-US" b="0" i="0">
                <a:solidFill>
                  <a:srgbClr val="212121"/>
                </a:solidFill>
                <a:effectLst/>
                <a:highlight>
                  <a:srgbClr val="FFFFFF"/>
                </a:highlight>
                <a:latin typeface="BlinkMacSystemFont"/>
              </a:rPr>
              <a:t> </a:t>
            </a:r>
            <a:r>
              <a:rPr lang="en-US" b="0" i="0" err="1">
                <a:solidFill>
                  <a:srgbClr val="212121"/>
                </a:solidFill>
                <a:effectLst/>
                <a:highlight>
                  <a:srgbClr val="FFFFFF"/>
                </a:highlight>
                <a:latin typeface="BlinkMacSystemFont"/>
              </a:rPr>
              <a:t>govitecan</a:t>
            </a:r>
            <a:r>
              <a:rPr lang="en-US" b="0" i="0">
                <a:solidFill>
                  <a:srgbClr val="212121"/>
                </a:solidFill>
                <a:effectLst/>
                <a:highlight>
                  <a:srgbClr val="FFFFFF"/>
                </a:highlight>
                <a:latin typeface="BlinkMacSystemFont"/>
              </a:rPr>
              <a:t> in hormone receptor-positive and human epidermal growth factor receptor 2-negative metastatic breast cancer (TROPiCS-02): a </a:t>
            </a:r>
            <a:r>
              <a:rPr lang="en-US" b="0" i="0" err="1">
                <a:solidFill>
                  <a:srgbClr val="212121"/>
                </a:solidFill>
                <a:effectLst/>
                <a:highlight>
                  <a:srgbClr val="FFFFFF"/>
                </a:highlight>
                <a:latin typeface="BlinkMacSystemFont"/>
              </a:rPr>
              <a:t>randomised</a:t>
            </a:r>
            <a:r>
              <a:rPr lang="en-US" b="0" i="0">
                <a:solidFill>
                  <a:srgbClr val="212121"/>
                </a:solidFill>
                <a:effectLst/>
                <a:highlight>
                  <a:srgbClr val="FFFFFF"/>
                </a:highlight>
                <a:latin typeface="BlinkMacSystemFont"/>
              </a:rPr>
              <a:t>, open-label, </a:t>
            </a:r>
            <a:r>
              <a:rPr lang="en-US" b="0" i="0" err="1">
                <a:solidFill>
                  <a:srgbClr val="212121"/>
                </a:solidFill>
                <a:effectLst/>
                <a:highlight>
                  <a:srgbClr val="FFFFFF"/>
                </a:highlight>
                <a:latin typeface="BlinkMacSystemFont"/>
              </a:rPr>
              <a:t>multicentre</a:t>
            </a:r>
            <a:r>
              <a:rPr lang="en-US" b="0" i="0">
                <a:solidFill>
                  <a:srgbClr val="212121"/>
                </a:solidFill>
                <a:effectLst/>
                <a:highlight>
                  <a:srgbClr val="FFFFFF"/>
                </a:highlight>
                <a:latin typeface="BlinkMacSystemFont"/>
              </a:rPr>
              <a:t>, phase 3 trial. </a:t>
            </a:r>
            <a:r>
              <a:rPr lang="en-US" b="0" i="1">
                <a:solidFill>
                  <a:srgbClr val="212121"/>
                </a:solidFill>
                <a:effectLst/>
                <a:highlight>
                  <a:srgbClr val="FFFFFF"/>
                </a:highlight>
                <a:latin typeface="BlinkMacSystemFont"/>
              </a:rPr>
              <a:t>Lancet</a:t>
            </a:r>
            <a:r>
              <a:rPr lang="en-US" b="0" i="0">
                <a:solidFill>
                  <a:srgbClr val="212121"/>
                </a:solidFill>
                <a:effectLst/>
                <a:highlight>
                  <a:srgbClr val="FFFFFF"/>
                </a:highlight>
                <a:latin typeface="BlinkMacSystemFont"/>
              </a:rPr>
              <a:t>. 2023;402(10411):1423-1433.</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Sacituzumab </a:t>
            </a:r>
            <a:r>
              <a:rPr lang="en-US" err="1"/>
              <a:t>govitecan</a:t>
            </a:r>
            <a:r>
              <a:rPr lang="en-US"/>
              <a:t> was also associated with a significant improvement in overall survival with a hazard ratio of 0.79 (median: 14.5 months vs 11.2 months; P = .01). The final OS analysis of the TROPiCS-02 study confirms the clinically meaningful OS benefit of SG over single-agent CT in pts with pretreated, endocrine-resistant HR+/HER2–</a:t>
            </a:r>
            <a:r>
              <a:rPr lang="en-US" err="1"/>
              <a:t>mBC</a:t>
            </a:r>
            <a:r>
              <a:rPr lang="en-US"/>
              <a:t>. This improvement was independent of HER2-low status. This analysis reinforces SG as an effective and safe treatment for this pt population with limited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43</a:t>
            </a:fld>
            <a:endParaRPr lang="en-US"/>
          </a:p>
        </p:txBody>
      </p:sp>
    </p:spTree>
    <p:extLst>
      <p:ext uri="{BB962C8B-B14F-4D97-AF65-F5344CB8AC3E}">
        <p14:creationId xmlns:p14="http://schemas.microsoft.com/office/powerpoint/2010/main" val="1625637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212121"/>
                </a:solidFill>
                <a:effectLst/>
                <a:latin typeface="BlinkMacSystemFont"/>
              </a:rPr>
              <a:t>1. </a:t>
            </a:r>
            <a:r>
              <a:rPr lang="en-US" b="0" i="0" err="1">
                <a:solidFill>
                  <a:srgbClr val="212121"/>
                </a:solidFill>
                <a:effectLst/>
                <a:latin typeface="BlinkMacSystemFont"/>
              </a:rPr>
              <a:t>Rugo</a:t>
            </a:r>
            <a:r>
              <a:rPr lang="en-US" b="0" i="0">
                <a:solidFill>
                  <a:srgbClr val="212121"/>
                </a:solidFill>
                <a:effectLst/>
                <a:latin typeface="BlinkMacSystemFont"/>
              </a:rPr>
              <a:t> HS, </a:t>
            </a:r>
            <a:r>
              <a:rPr lang="en-US" b="0" i="0" err="1">
                <a:solidFill>
                  <a:srgbClr val="212121"/>
                </a:solidFill>
                <a:effectLst/>
                <a:latin typeface="BlinkMacSystemFont"/>
              </a:rPr>
              <a:t>Bardia</a:t>
            </a:r>
            <a:r>
              <a:rPr lang="en-US" b="0" i="0">
                <a:solidFill>
                  <a:srgbClr val="212121"/>
                </a:solidFill>
                <a:effectLst/>
                <a:latin typeface="BlinkMacSystemFont"/>
              </a:rPr>
              <a:t> A, </a:t>
            </a:r>
            <a:r>
              <a:rPr lang="en-US" b="0" i="0" err="1">
                <a:solidFill>
                  <a:srgbClr val="212121"/>
                </a:solidFill>
                <a:effectLst/>
                <a:latin typeface="BlinkMacSystemFont"/>
              </a:rPr>
              <a:t>Marmé</a:t>
            </a:r>
            <a:r>
              <a:rPr lang="en-US" b="0" i="0">
                <a:solidFill>
                  <a:srgbClr val="212121"/>
                </a:solidFill>
                <a:effectLst/>
                <a:latin typeface="BlinkMacSystemFont"/>
              </a:rPr>
              <a:t> F, et al. Sacituzumab </a:t>
            </a:r>
            <a:r>
              <a:rPr lang="en-US" b="0" i="0" err="1">
                <a:solidFill>
                  <a:srgbClr val="212121"/>
                </a:solidFill>
                <a:effectLst/>
                <a:latin typeface="BlinkMacSystemFont"/>
              </a:rPr>
              <a:t>govitecan</a:t>
            </a:r>
            <a:r>
              <a:rPr lang="en-US" b="0" i="0">
                <a:solidFill>
                  <a:srgbClr val="212121"/>
                </a:solidFill>
                <a:effectLst/>
                <a:latin typeface="BlinkMacSystemFont"/>
              </a:rPr>
              <a:t> in hormone receptor-positive/human epidermal growth factor receptor 2-negative metastatic breast cancer. </a:t>
            </a:r>
            <a:r>
              <a:rPr lang="en-US" b="0" i="1">
                <a:solidFill>
                  <a:srgbClr val="212121"/>
                </a:solidFill>
                <a:effectLst/>
                <a:latin typeface="BlinkMacSystemFont"/>
              </a:rPr>
              <a:t>J Clin Oncol</a:t>
            </a:r>
            <a:r>
              <a:rPr lang="en-US" b="0" i="0">
                <a:solidFill>
                  <a:srgbClr val="212121"/>
                </a:solidFill>
                <a:effectLst/>
                <a:latin typeface="BlinkMacSystemFont"/>
              </a:rPr>
              <a:t>. 2022;40(29):3365-3376.</a:t>
            </a:r>
          </a:p>
          <a:p>
            <a:pPr marL="0" indent="0">
              <a:buNone/>
            </a:pPr>
            <a:r>
              <a:rPr lang="en-US" b="0" i="0">
                <a:solidFill>
                  <a:srgbClr val="212121"/>
                </a:solidFill>
                <a:effectLst/>
                <a:latin typeface="BlinkMacSystemFont"/>
              </a:rPr>
              <a:t>2. </a:t>
            </a:r>
            <a:r>
              <a:rPr lang="en-US" b="0" i="0" err="1">
                <a:solidFill>
                  <a:srgbClr val="212121"/>
                </a:solidFill>
                <a:effectLst/>
                <a:latin typeface="BlinkMacSystemFont"/>
              </a:rPr>
              <a:t>Rugo</a:t>
            </a:r>
            <a:r>
              <a:rPr lang="en-US" b="0" i="0">
                <a:solidFill>
                  <a:srgbClr val="212121"/>
                </a:solidFill>
                <a:effectLst/>
                <a:latin typeface="BlinkMacSystemFont"/>
              </a:rPr>
              <a:t> HS, </a:t>
            </a:r>
            <a:r>
              <a:rPr lang="en-US" b="0" i="0" err="1">
                <a:solidFill>
                  <a:srgbClr val="212121"/>
                </a:solidFill>
                <a:effectLst/>
                <a:latin typeface="BlinkMacSystemFont"/>
              </a:rPr>
              <a:t>Bardia</a:t>
            </a:r>
            <a:r>
              <a:rPr lang="en-US" b="0" i="0">
                <a:solidFill>
                  <a:srgbClr val="212121"/>
                </a:solidFill>
                <a:effectLst/>
                <a:latin typeface="BlinkMacSystemFont"/>
              </a:rPr>
              <a:t> A, </a:t>
            </a:r>
            <a:r>
              <a:rPr lang="en-US" b="0" i="0" err="1">
                <a:solidFill>
                  <a:srgbClr val="212121"/>
                </a:solidFill>
                <a:effectLst/>
                <a:latin typeface="BlinkMacSystemFont"/>
              </a:rPr>
              <a:t>Marmé</a:t>
            </a:r>
            <a:r>
              <a:rPr lang="en-US" b="0" i="0">
                <a:solidFill>
                  <a:srgbClr val="212121"/>
                </a:solidFill>
                <a:effectLst/>
                <a:latin typeface="BlinkMacSystemFont"/>
              </a:rPr>
              <a:t> F, et al. Overall survival with </a:t>
            </a:r>
            <a:r>
              <a:rPr lang="en-US" b="0" i="0" err="1">
                <a:solidFill>
                  <a:srgbClr val="212121"/>
                </a:solidFill>
                <a:effectLst/>
                <a:latin typeface="BlinkMacSystemFont"/>
              </a:rPr>
              <a:t>sacituzumab</a:t>
            </a:r>
            <a:r>
              <a:rPr lang="en-US" b="0" i="0">
                <a:solidFill>
                  <a:srgbClr val="212121"/>
                </a:solidFill>
                <a:effectLst/>
                <a:latin typeface="BlinkMacSystemFont"/>
              </a:rPr>
              <a:t> </a:t>
            </a:r>
            <a:r>
              <a:rPr lang="en-US" b="0" i="0" err="1">
                <a:solidFill>
                  <a:srgbClr val="212121"/>
                </a:solidFill>
                <a:effectLst/>
                <a:latin typeface="BlinkMacSystemFont"/>
              </a:rPr>
              <a:t>govitecan</a:t>
            </a:r>
            <a:r>
              <a:rPr lang="en-US" b="0" i="0">
                <a:solidFill>
                  <a:srgbClr val="212121"/>
                </a:solidFill>
                <a:effectLst/>
                <a:latin typeface="BlinkMacSystemFont"/>
              </a:rPr>
              <a:t> in hormone receptor-positive and human epidermal growth factor receptor 2-negative metastatic breast cancer (TROPiCS-02): a </a:t>
            </a:r>
            <a:r>
              <a:rPr lang="en-US" b="0" i="0" err="1">
                <a:solidFill>
                  <a:srgbClr val="212121"/>
                </a:solidFill>
                <a:effectLst/>
                <a:latin typeface="BlinkMacSystemFont"/>
              </a:rPr>
              <a:t>randomised</a:t>
            </a:r>
            <a:r>
              <a:rPr lang="en-US" b="0" i="0">
                <a:solidFill>
                  <a:srgbClr val="212121"/>
                </a:solidFill>
                <a:effectLst/>
                <a:latin typeface="BlinkMacSystemFont"/>
              </a:rPr>
              <a:t>, open-label, </a:t>
            </a:r>
            <a:r>
              <a:rPr lang="en-US" b="0" i="0" err="1">
                <a:solidFill>
                  <a:srgbClr val="212121"/>
                </a:solidFill>
                <a:effectLst/>
                <a:latin typeface="BlinkMacSystemFont"/>
              </a:rPr>
              <a:t>multicentre</a:t>
            </a:r>
            <a:r>
              <a:rPr lang="en-US" b="0" i="0">
                <a:solidFill>
                  <a:srgbClr val="212121"/>
                </a:solidFill>
                <a:effectLst/>
                <a:latin typeface="BlinkMacSystemFont"/>
              </a:rPr>
              <a:t>, phase 3 trial. </a:t>
            </a:r>
            <a:r>
              <a:rPr lang="en-US" b="0" i="1">
                <a:solidFill>
                  <a:srgbClr val="212121"/>
                </a:solidFill>
                <a:effectLst/>
                <a:latin typeface="BlinkMacSystemFont"/>
              </a:rPr>
              <a:t>Lancet</a:t>
            </a:r>
            <a:r>
              <a:rPr lang="en-US" b="0" i="0">
                <a:solidFill>
                  <a:srgbClr val="212121"/>
                </a:solidFill>
                <a:effectLst/>
                <a:latin typeface="BlinkMacSystemFont"/>
              </a:rPr>
              <a:t>. 2023;402(10411):1423-1433.</a:t>
            </a:r>
          </a:p>
          <a:p>
            <a:pPr marL="0" indent="0">
              <a:buNone/>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Key grade ≥3 treatment-related adverse events (SG v chemotherapy) were neutropenia (51% v 38%) and diarrhea (9% v 1%). The safety profile of </a:t>
            </a:r>
            <a:r>
              <a:rPr lang="en-US" err="1"/>
              <a:t>sacituzumab</a:t>
            </a:r>
            <a:r>
              <a:rPr lang="en-US"/>
              <a:t> </a:t>
            </a:r>
            <a:r>
              <a:rPr lang="en-US" err="1"/>
              <a:t>govitecan</a:t>
            </a:r>
            <a:r>
              <a:rPr lang="en-US"/>
              <a:t> was consistent with previous studies (including the TROPiCS-02 primary analysis and the ASCENT trial). One fatal adverse event (septic shock caused by neutropenic colitis) was determined to be related to </a:t>
            </a:r>
            <a:r>
              <a:rPr lang="en-US" err="1"/>
              <a:t>sacituzumab</a:t>
            </a:r>
            <a:r>
              <a:rPr lang="en-US"/>
              <a:t> </a:t>
            </a:r>
            <a:r>
              <a:rPr lang="en-US" err="1"/>
              <a:t>govitecan</a:t>
            </a:r>
            <a:r>
              <a:rPr lang="en-US"/>
              <a:t> treatment.</a:t>
            </a:r>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890144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Bardia A, Jhaveri K, Im S, et al. Datopotamab deruxtecan (Dato-DXd) vs chemotherapy in previously-treated inoperable or metastatic hormone receptor-positive, HER2-negative (HR+/HER2–) breast cancer (BC): Primary results from the randomised phase III TROPION-Breast01 trial. Abstract presented at: European Society for Medical Oncology Congress; </a:t>
            </a:r>
            <a:r>
              <a:rPr lang="en-US">
                <a:ea typeface="Times New Roman" panose="02020603050405020304" pitchFamily="18" charset="0"/>
              </a:rPr>
              <a:t>Madrid, Spain; October 20-24, 2023. Abstract LBA11.</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Jhaveri K,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Im</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S, et al. Datopotamab deruxtecan versus chemotherapy in previously treated inoperable/metastatic hormone receptor–positive human epidermal growth factor receptor 2–negative breast cancer: primary results from TROPION-Breast01.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J Clin Oncol.</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2025;43(3):285-296.</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TROPION-Breast01 met the co-primary endpoint of PFS. Pts receiving Dato-</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DXd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had statistically significant and clinically meaningful improvement in PFS compared with ICC, along with a favorable and manageable safety profile. Results support Dato-</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DXd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as a novel treatment option for pts with inoperable or metastatic HR+/HER2-BC who have received 1–2 prior lines of 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45</a:t>
            </a:fld>
            <a:endParaRPr lang="en-US"/>
          </a:p>
        </p:txBody>
      </p:sp>
    </p:spTree>
    <p:extLst>
      <p:ext uri="{BB962C8B-B14F-4D97-AF65-F5344CB8AC3E}">
        <p14:creationId xmlns:p14="http://schemas.microsoft.com/office/powerpoint/2010/main" val="2759371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46</a:t>
            </a:fld>
            <a:endParaRPr lang="en-US"/>
          </a:p>
        </p:txBody>
      </p:sp>
    </p:spTree>
    <p:extLst>
      <p:ext uri="{BB962C8B-B14F-4D97-AF65-F5344CB8AC3E}">
        <p14:creationId xmlns:p14="http://schemas.microsoft.com/office/powerpoint/2010/main" val="453707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typically will think about treating patients who have HER2-ultralow or low metastatic hormone receptor-positive breast cancer with T-DXd either as their first chemotherapy based on the DESTINY-Breast06 results or as their second chemotherapy. And I make that decision about whether to use it first or second based on clinical characteristics. </a:t>
            </a:r>
          </a:p>
          <a:p>
            <a:endParaRPr lang="en-US"/>
          </a:p>
          <a:p>
            <a:r>
              <a:rPr lang="en-US"/>
              <a:t>And that does take into account understanding if they’ve had symptomatic disease, in which case maybe you want to turn to T-DXd given the higher response rate. Someone who has extensive visceral involvement. Someone who may be rapidly progressed through upfront AI/CDK in less than 6 months.  For someone who had rapid recurrence on adjuvant endocrine therapy and then blew through their first lines of endocrine treatment quite quickly. Those are patients that I think have quite aggressive disease, and those are patients for whom I would really think about T-DXd as the first chemotherapy option for that patient.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611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7484F">
                    <a:lumMod val="50000"/>
                  </a:srgbClr>
                </a:solidFill>
                <a:effectLst/>
                <a:uLnTx/>
                <a:uFillTx/>
                <a:latin typeface="+mn-lt"/>
                <a:ea typeface="+mn-ea"/>
                <a:cs typeface="+mn-cs"/>
              </a:rPr>
              <a:t>Garrido-Castro A, </a:t>
            </a:r>
            <a:r>
              <a:rPr kumimoji="0" lang="en-US" sz="1200" b="0" i="0" u="none" strike="noStrike" kern="1200" cap="none" spc="0" normalizeH="0" baseline="0" noProof="0" err="1">
                <a:ln>
                  <a:noFill/>
                </a:ln>
                <a:solidFill>
                  <a:srgbClr val="47484F">
                    <a:lumMod val="50000"/>
                  </a:srgbClr>
                </a:solidFill>
                <a:effectLst/>
                <a:uLnTx/>
                <a:uFillTx/>
                <a:latin typeface="+mn-lt"/>
                <a:ea typeface="+mn-ea"/>
                <a:cs typeface="+mn-cs"/>
              </a:rPr>
              <a:t>Zakon</a:t>
            </a:r>
            <a:r>
              <a:rPr kumimoji="0" lang="en-US" sz="1200" b="0" i="0" u="none" strike="noStrike" kern="1200" cap="none" spc="0" normalizeH="0" baseline="0" noProof="0">
                <a:ln>
                  <a:noFill/>
                </a:ln>
                <a:solidFill>
                  <a:srgbClr val="47484F">
                    <a:lumMod val="50000"/>
                  </a:srgbClr>
                </a:solidFill>
                <a:effectLst/>
                <a:uLnTx/>
                <a:uFillTx/>
                <a:latin typeface="+mn-lt"/>
                <a:ea typeface="+mn-ea"/>
                <a:cs typeface="+mn-cs"/>
              </a:rPr>
              <a:t> DB, Jin Q, et al. Clinical outcomes in early-stage TNBC according to HER2-low status. Abstract presented at: </a:t>
            </a: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San Antonio Breast Cancer Symposium; San Antonio, TX; December 5-9, 2023. Abstract PO3-03-05.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7484F">
                  <a:lumMod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endParaRPr lang="en-US">
              <a:latin typeface="+mn-lt"/>
              <a:ea typeface="Times New Roman" panose="02020603050405020304" pitchFamily="18"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Hu X, Dent R, et al. Trastuzumab deruxtecan after endocrine therapy in metastatic breast cancer.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N Engl J Med.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2024;391(22):2110-2122.</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FR">
                <a:ea typeface="Times New Roman" panose="02020603050405020304" pitchFamily="18" charset="0"/>
              </a:rPr>
              <a:t>Modi S, Jacot W, </a:t>
            </a:r>
            <a:r>
              <a:rPr lang="fr-FR" err="1">
                <a:ea typeface="Times New Roman" panose="02020603050405020304" pitchFamily="18" charset="0"/>
              </a:rPr>
              <a:t>Iwata</a:t>
            </a:r>
            <a:r>
              <a:rPr lang="fr-FR">
                <a:ea typeface="Times New Roman" panose="02020603050405020304" pitchFamily="18" charset="0"/>
              </a:rPr>
              <a:t> H, et al. </a:t>
            </a:r>
            <a:r>
              <a:rPr lang="en-US">
                <a:ea typeface="Times New Roman" panose="02020603050405020304" pitchFamily="18" charset="0"/>
              </a:rPr>
              <a:t>Trastuzumab deruxtecan (T-DXd) versus treatment of physician’s choice (TPC) in patients (pts) with HER2-low unresectable and/or metastatic breast cancer (</a:t>
            </a:r>
            <a:r>
              <a:rPr lang="en-US" err="1">
                <a:ea typeface="Times New Roman" panose="02020603050405020304" pitchFamily="18" charset="0"/>
              </a:rPr>
              <a:t>mBC</a:t>
            </a:r>
            <a:r>
              <a:rPr lang="en-US">
                <a:ea typeface="Times New Roman" panose="02020603050405020304" pitchFamily="18" charset="0"/>
              </a:rPr>
              <a:t>): Updated survival results of the randomized, phase III DESTINY-Breast04 study. Abstract presented at: European Society for Medical Oncology Congress; Madrid, Spain; October 20-24, 2023. Abstract 376O.</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Bardia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 Jhaveri K,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Im</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S, et al. Datopotamab deruxtecan versus chemotherapy in previously treated inoperable/metastatic hormone receptor–positive human epidermal growth factor receptor 2–negative breast cancer: primary results from TROPION-Breast01.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J Clin Oncol.</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2025;43(3):285-296.</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highlight>
                <a:srgbClr val="FFFFFF"/>
              </a:highligh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highlight>
                  <a:srgbClr val="FFFFFF"/>
                </a:highlight>
                <a:latin typeface="BlinkMacSystemFont"/>
              </a:rPr>
              <a:t>Rugo</a:t>
            </a:r>
            <a:r>
              <a:rPr lang="en-US" b="0" i="0">
                <a:solidFill>
                  <a:srgbClr val="212121"/>
                </a:solidFill>
                <a:effectLst/>
                <a:highlight>
                  <a:srgbClr val="FFFFFF"/>
                </a:highlight>
                <a:latin typeface="BlinkMacSystemFont"/>
              </a:rPr>
              <a:t> HS, </a:t>
            </a:r>
            <a:r>
              <a:rPr lang="en-US" b="0" i="0" err="1">
                <a:solidFill>
                  <a:srgbClr val="212121"/>
                </a:solidFill>
                <a:effectLst/>
                <a:highlight>
                  <a:srgbClr val="FFFFFF"/>
                </a:highlight>
                <a:latin typeface="BlinkMacSystemFont"/>
              </a:rPr>
              <a:t>Bardia</a:t>
            </a:r>
            <a:r>
              <a:rPr lang="en-US" b="0" i="0">
                <a:solidFill>
                  <a:srgbClr val="212121"/>
                </a:solidFill>
                <a:effectLst/>
                <a:highlight>
                  <a:srgbClr val="FFFFFF"/>
                </a:highlight>
                <a:latin typeface="BlinkMacSystemFont"/>
              </a:rPr>
              <a:t> A, </a:t>
            </a:r>
            <a:r>
              <a:rPr lang="en-US" b="0" i="0" err="1">
                <a:solidFill>
                  <a:srgbClr val="212121"/>
                </a:solidFill>
                <a:effectLst/>
                <a:highlight>
                  <a:srgbClr val="FFFFFF"/>
                </a:highlight>
                <a:latin typeface="BlinkMacSystemFont"/>
              </a:rPr>
              <a:t>Marmé</a:t>
            </a:r>
            <a:r>
              <a:rPr lang="en-US" b="0" i="0">
                <a:solidFill>
                  <a:srgbClr val="212121"/>
                </a:solidFill>
                <a:effectLst/>
                <a:highlight>
                  <a:srgbClr val="FFFFFF"/>
                </a:highlight>
                <a:latin typeface="BlinkMacSystemFont"/>
              </a:rPr>
              <a:t> F, et al. Overall survival with sacituzumab govitecan in hormone receptor-positive and human epidermal growth factor receptor 2-negative metastatic breast cancer (TROPiCS-02): a </a:t>
            </a:r>
            <a:r>
              <a:rPr lang="en-US" b="0" i="0" err="1">
                <a:solidFill>
                  <a:srgbClr val="212121"/>
                </a:solidFill>
                <a:effectLst/>
                <a:highlight>
                  <a:srgbClr val="FFFFFF"/>
                </a:highlight>
                <a:latin typeface="BlinkMacSystemFont"/>
              </a:rPr>
              <a:t>randomised</a:t>
            </a:r>
            <a:r>
              <a:rPr lang="en-US" b="0" i="0">
                <a:solidFill>
                  <a:srgbClr val="212121"/>
                </a:solidFill>
                <a:effectLst/>
                <a:highlight>
                  <a:srgbClr val="FFFFFF"/>
                </a:highlight>
                <a:latin typeface="BlinkMacSystemFont"/>
              </a:rPr>
              <a:t>, open-label, </a:t>
            </a:r>
            <a:r>
              <a:rPr lang="en-US" b="0" i="0" err="1">
                <a:solidFill>
                  <a:srgbClr val="212121"/>
                </a:solidFill>
                <a:effectLst/>
                <a:highlight>
                  <a:srgbClr val="FFFFFF"/>
                </a:highlight>
                <a:latin typeface="BlinkMacSystemFont"/>
              </a:rPr>
              <a:t>multicentre</a:t>
            </a:r>
            <a:r>
              <a:rPr lang="en-US" b="0" i="0">
                <a:solidFill>
                  <a:srgbClr val="212121"/>
                </a:solidFill>
                <a:effectLst/>
                <a:highlight>
                  <a:srgbClr val="FFFFFF"/>
                </a:highlight>
                <a:latin typeface="BlinkMacSystemFont"/>
              </a:rPr>
              <a:t>, phase 3 trial. </a:t>
            </a:r>
            <a:r>
              <a:rPr lang="en-US" b="0" i="1">
                <a:solidFill>
                  <a:srgbClr val="212121"/>
                </a:solidFill>
                <a:effectLst/>
                <a:highlight>
                  <a:srgbClr val="FFFFFF"/>
                </a:highlight>
                <a:latin typeface="BlinkMacSystemFont"/>
              </a:rPr>
              <a:t>Lancet</a:t>
            </a:r>
            <a:r>
              <a:rPr lang="en-US" b="0" i="0">
                <a:solidFill>
                  <a:srgbClr val="212121"/>
                </a:solidFill>
                <a:effectLst/>
                <a:highlight>
                  <a:srgbClr val="FFFFFF"/>
                </a:highlight>
                <a:latin typeface="BlinkMacSystemFont"/>
              </a:rPr>
              <a:t>. 2023;402(10411):1423-1433.</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it-IT"/>
              <a:t>Tolaney SM, Bardia A, Marmé F, et al. </a:t>
            </a:r>
            <a:r>
              <a:rPr lang="en-US"/>
              <a:t>Final overall survival (OS) analysis from the phase 3 TROPiCS-02 study of sacituzumab govitecan (SG) in patients (pts) with hormone receptor–positive/HER2-negative (HR+/HER2–) metastatic breast cancer (</a:t>
            </a:r>
            <a:r>
              <a:rPr lang="en-US" err="1"/>
              <a:t>mBC</a:t>
            </a:r>
            <a:r>
              <a:rPr lang="en-US"/>
              <a:t>). Abstract Presented at: American Society of Clinical Oncology Annual Meeting; Chicago, Illinois; June 2-6, 2023. Abstract 1003.</a:t>
            </a:r>
          </a:p>
          <a:p>
            <a:endParaRPr lang="en-US"/>
          </a:p>
          <a:p>
            <a:r>
              <a:rPr lang="en-US" b="0" i="0" err="1">
                <a:solidFill>
                  <a:srgbClr val="212121"/>
                </a:solidFill>
                <a:effectLst/>
                <a:latin typeface="BlinkMacSystemFont"/>
              </a:rPr>
              <a:t>Bardia</a:t>
            </a:r>
            <a:r>
              <a:rPr lang="en-US" b="0" i="0">
                <a:solidFill>
                  <a:srgbClr val="212121"/>
                </a:solidFill>
                <a:effectLst/>
                <a:latin typeface="BlinkMacSystemFont"/>
              </a:rPr>
              <a:t> A, Hurvitz SA, Tolaney SM, et al. Sacituzumab govitecan in metastatic triple-negative breast cancer. </a:t>
            </a:r>
            <a:r>
              <a:rPr lang="en-US" b="0" i="1">
                <a:solidFill>
                  <a:srgbClr val="212121"/>
                </a:solidFill>
                <a:effectLst/>
                <a:latin typeface="BlinkMacSystemFont"/>
              </a:rPr>
              <a:t>N Engl J Med</a:t>
            </a:r>
            <a:r>
              <a:rPr lang="en-US" b="0" i="0">
                <a:solidFill>
                  <a:srgbClr val="212121"/>
                </a:solidFill>
                <a:effectLst/>
                <a:latin typeface="BlinkMacSystemFont"/>
              </a:rPr>
              <a:t>. 2021;384(16):1529-1541.</a:t>
            </a:r>
          </a:p>
          <a:p>
            <a:endParaRPr lang="en-US" b="0" i="0">
              <a:solidFill>
                <a:srgbClr val="212121"/>
              </a:solidFill>
              <a:effectLst/>
              <a:latin typeface="BlinkMacSystemFont"/>
            </a:endParaRPr>
          </a:p>
          <a:p>
            <a:r>
              <a:rPr lang="en-US"/>
              <a:t>And so, again, just to put this into framework for all of our options for hormone receptor-positive disease, we do have T-DXd also as a second-line option. Obviously, we saw that in DESTINY-Breast04, and we don’t yet know if it matters if you give T-DXd first or second because we don’t yet have mature overall survival data from DESTINY-Breast 06. And there are going to be lots of patients who cross over from the control arm in DB06 to get T-DXd. And so this could help us understand if it matters giving T-DXd earlier versus later.  But for now, again, I would prioritize it for people with more aggressive disease. And then remember sacituzumab govitecan could be used subsequently to T-DXd, or if someone does not have any HER2 expression should be the first ADC that that patient receives based on TROPiCS-02.</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48</a:t>
            </a:fld>
            <a:endParaRPr lang="en-US"/>
          </a:p>
        </p:txBody>
      </p:sp>
    </p:spTree>
    <p:extLst>
      <p:ext uri="{BB962C8B-B14F-4D97-AF65-F5344CB8AC3E}">
        <p14:creationId xmlns:p14="http://schemas.microsoft.com/office/powerpoint/2010/main" val="33694727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to kind of just put this into perspective with an overall algorithm for metastatic hormone receptor-positive breast cancer, generally we treat with endocrine therapy and CDK4/6 upfront. Post that treatment, we usually get genomic information to understand optimal targeted therapy for the second-line setting, including trying to understand if they have ESR1 or PI3K pathway alterations to understand if they’re candidates for oral SERD or candidates for either AKT or PI3 kinase inhibition. And then post-endocrine therapy, we’re usually turning towards chemotherapy at either capecitabine, taxane, or T-DXd if they have some HER2 expression, and then moving on to subsequent chemotherapy or ADC with sacituzumab, but not to forget that it’s important to know if patients have germline BRCA alterations to think about PARP inhibition for them.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75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a:t>
            </a:fld>
            <a:endParaRPr lang="en-US"/>
          </a:p>
        </p:txBody>
      </p:sp>
    </p:spTree>
    <p:extLst>
      <p:ext uri="{BB962C8B-B14F-4D97-AF65-F5344CB8AC3E}">
        <p14:creationId xmlns:p14="http://schemas.microsoft.com/office/powerpoint/2010/main" val="1245096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how these ADCs work in sequence is going to take us more prospective data. There is a trial called TRADE-DXd, which should be activating soon, which will be sequencing T-DXd and DATO-DXd either one first, then the other, or vice versa, and this will help us understand how these agents work one after the other.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61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51</a:t>
            </a:fld>
            <a:endParaRPr lang="en-US"/>
          </a:p>
        </p:txBody>
      </p:sp>
    </p:spTree>
    <p:extLst>
      <p:ext uri="{BB962C8B-B14F-4D97-AF65-F5344CB8AC3E}">
        <p14:creationId xmlns:p14="http://schemas.microsoft.com/office/powerpoint/2010/main" val="1177444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Tarantino P, </a:t>
            </a:r>
            <a:r>
              <a:rPr lang="en-US" err="1"/>
              <a:t>Ricciuti</a:t>
            </a:r>
            <a:r>
              <a:rPr lang="en-US"/>
              <a:t> B, Pradhan SM, et al. Optimizing the safety of antibody–drug conjugates for patients with solid </a:t>
            </a:r>
            <a:r>
              <a:rPr lang="en-US" err="1"/>
              <a:t>tumours</a:t>
            </a:r>
            <a:r>
              <a:rPr lang="en-US"/>
              <a:t>. </a:t>
            </a:r>
            <a:r>
              <a:rPr lang="en-US" i="1"/>
              <a:t>Nat Rev Clin Oncol. </a:t>
            </a:r>
            <a:r>
              <a:rPr lang="en-US" i="0"/>
              <a:t>2023;</a:t>
            </a:r>
            <a:r>
              <a:rPr lang="en-US"/>
              <a:t>20(8):558–576.</a:t>
            </a:r>
          </a:p>
          <a:p>
            <a:endParaRPr lang="en-US"/>
          </a:p>
          <a:p>
            <a:r>
              <a:rPr lang="en-US"/>
              <a:t>Considering the intended rationale behind the design of ADCs, which is to achieve targeted delivery of cytotoxic molecules by linking them to antibodies targeting </a:t>
            </a:r>
            <a:r>
              <a:rPr lang="en-US" err="1"/>
              <a:t>tumour</a:t>
            </a:r>
            <a:r>
              <a:rPr lang="en-US"/>
              <a:t>-specific antigens, ADCs would be expected to be less toxic than conventional chemotherapy. However, most ADCs are still burdened by off-target toxicities that resemble those of the cytotoxic payload as well as on-target toxicities and other poorly understood and potentially life-threatening adverse effects. </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52</a:t>
            </a:fld>
            <a:endParaRPr lang="en-US"/>
          </a:p>
        </p:txBody>
      </p:sp>
    </p:spTree>
    <p:extLst>
      <p:ext uri="{BB962C8B-B14F-4D97-AF65-F5344CB8AC3E}">
        <p14:creationId xmlns:p14="http://schemas.microsoft.com/office/powerpoint/2010/main" val="33208557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Tarantino P, Tolaney SM. Detecting and Managing T-DXd-Related Interstitial Lung Disease: The Five "S" Rules. </a:t>
            </a:r>
            <a:r>
              <a:rPr lang="en-US" b="0" i="1">
                <a:solidFill>
                  <a:srgbClr val="212121"/>
                </a:solidFill>
                <a:effectLst/>
                <a:latin typeface="BlinkMacSystemFont"/>
              </a:rPr>
              <a:t>JCO Oncol </a:t>
            </a:r>
            <a:r>
              <a:rPr lang="en-US" b="0" i="1" err="1">
                <a:solidFill>
                  <a:srgbClr val="212121"/>
                </a:solidFill>
                <a:effectLst/>
                <a:latin typeface="BlinkMacSystemFont"/>
              </a:rPr>
              <a:t>Pract</a:t>
            </a:r>
            <a:r>
              <a:rPr lang="en-US" b="0" i="0">
                <a:solidFill>
                  <a:srgbClr val="212121"/>
                </a:solidFill>
                <a:effectLst/>
                <a:latin typeface="BlinkMacSystemFont"/>
              </a:rPr>
              <a:t>. 2023;19(8):526-527.</a:t>
            </a:r>
          </a:p>
          <a:p>
            <a:endParaRPr lang="en-US" b="0" i="0">
              <a:solidFill>
                <a:srgbClr val="212121"/>
              </a:solidFill>
              <a:effectLst/>
              <a:latin typeface="BlinkMacSystemFont"/>
            </a:endParaRPr>
          </a:p>
          <a:p>
            <a:r>
              <a:rPr lang="en-US"/>
              <a:t>1. Screen: Careful patient selection is warranted before initiating T-DXd to optimize the monitoring strategies based on the baseline risk. Screening continues during treatment, with regular clinical assessments to exclude signs/symptoms of ILD.</a:t>
            </a:r>
          </a:p>
          <a:p>
            <a:r>
              <a:rPr lang="en-US"/>
              <a:t>2. Scan: The fundamental diagnostic tools for ILD remain radiological scans, with preference for high-resolution CT scans of the chest. A baseline scan is recommended, with repeat scans to be performed every 6-12 weeks.</a:t>
            </a:r>
          </a:p>
          <a:p>
            <a:r>
              <a:rPr lang="en-US"/>
              <a:t>3. Synergy: Minimizing the risk of ILD involves a teamwork, which includes educating patients and all the care team, as well as multidisciplinary management once ILD is suspected.</a:t>
            </a:r>
          </a:p>
          <a:p>
            <a:r>
              <a:rPr lang="en-US"/>
              <a:t>4. Suspend treatment: T-DXd should always be interrupted if ILD is suspected; it can only be restarted in the case of asymptomatic ILD that fully resolves.</a:t>
            </a:r>
          </a:p>
          <a:p>
            <a:r>
              <a:rPr lang="en-US"/>
              <a:t>5. Steroids: The mainstay for treating T-DXd–induced ILD remains corticosteroids, with the dose to be adapted to the toxicity grade.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3977638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595960"/>
            <a:r>
              <a:rPr lang="en-US" sz="1000" b="1">
                <a:latin typeface="Arial" pitchFamily="34"/>
                <a:cs typeface="Arial" pitchFamily="34"/>
              </a:rPr>
              <a:t>Potential Management Strategies for ILD Monitor</a:t>
            </a:r>
            <a:r>
              <a:rPr lang="en-US" sz="1000" b="1" baseline="30000">
                <a:latin typeface="Arial" pitchFamily="34"/>
                <a:cs typeface="Arial" pitchFamily="34"/>
              </a:rPr>
              <a:t>1</a:t>
            </a:r>
            <a:endParaRPr lang="en-US" sz="1000" b="1">
              <a:latin typeface="Arial" pitchFamily="34"/>
              <a:cs typeface="Arial" pitchFamily="34"/>
            </a:endParaRPr>
          </a:p>
          <a:p>
            <a:pPr marL="270689" lvl="0" indent="-270689">
              <a:buSzPct val="100000"/>
              <a:buFont typeface="Arial" pitchFamily="34"/>
              <a:buChar char="•"/>
            </a:pPr>
            <a:r>
              <a:rPr lang="en-US" sz="1000">
                <a:latin typeface="Arial" pitchFamily="34"/>
                <a:cs typeface="Arial" pitchFamily="34"/>
              </a:rPr>
              <a:t>Interrupt drug</a:t>
            </a:r>
          </a:p>
          <a:p>
            <a:pPr lvl="0"/>
            <a:r>
              <a:rPr lang="en-US" sz="1000" b="1">
                <a:latin typeface="Arial" pitchFamily="34"/>
                <a:cs typeface="Arial" pitchFamily="34"/>
              </a:rPr>
              <a:t>Confirm</a:t>
            </a:r>
            <a:r>
              <a:rPr lang="en-US" sz="1000" b="1" baseline="30000">
                <a:latin typeface="Arial" pitchFamily="34"/>
                <a:cs typeface="Arial" pitchFamily="34"/>
              </a:rPr>
              <a:t>2</a:t>
            </a:r>
            <a:endParaRPr lang="en-US" sz="1000" b="1">
              <a:latin typeface="Arial" pitchFamily="34"/>
              <a:cs typeface="Arial" pitchFamily="34"/>
            </a:endParaRPr>
          </a:p>
          <a:p>
            <a:pPr marL="162415" lvl="0" indent="-162415">
              <a:buSzPct val="100000"/>
              <a:buFont typeface="Arial" pitchFamily="34"/>
              <a:buChar char="•"/>
            </a:pPr>
            <a:r>
              <a:rPr lang="en-US" sz="1000">
                <a:latin typeface="Arial" pitchFamily="34"/>
                <a:cs typeface="Arial" pitchFamily="34"/>
              </a:rPr>
              <a:t>Evaluations should include:</a:t>
            </a:r>
          </a:p>
          <a:p>
            <a:pPr marL="411452" lvl="1" indent="-162415">
              <a:buSzPct val="100000"/>
              <a:buFont typeface="Arial" pitchFamily="34"/>
              <a:buChar char="−"/>
            </a:pPr>
            <a:r>
              <a:rPr lang="en-US" sz="1000">
                <a:latin typeface="Arial" pitchFamily="34"/>
                <a:cs typeface="Arial" pitchFamily="34"/>
              </a:rPr>
              <a:t>High-resolution CT </a:t>
            </a:r>
          </a:p>
          <a:p>
            <a:pPr marL="411452" lvl="1" indent="-162415">
              <a:buSzPct val="100000"/>
              <a:buFont typeface="Arial" pitchFamily="34"/>
              <a:buChar char="−"/>
            </a:pPr>
            <a:r>
              <a:rPr lang="en-US" sz="1000">
                <a:latin typeface="Arial" pitchFamily="34"/>
                <a:cs typeface="Arial" pitchFamily="34"/>
              </a:rPr>
              <a:t>Pulmonologist consultation (infectious disease consultation as clinically indicated)</a:t>
            </a:r>
          </a:p>
          <a:p>
            <a:pPr marL="411452" lvl="1" indent="-162415">
              <a:buSzPct val="100000"/>
              <a:buFont typeface="Arial" pitchFamily="34"/>
              <a:buChar char="−"/>
            </a:pPr>
            <a:r>
              <a:rPr lang="en-US" sz="1000">
                <a:latin typeface="Arial" pitchFamily="34"/>
                <a:cs typeface="Arial" pitchFamily="34"/>
              </a:rPr>
              <a:t>Blood culture and CBC; other blood tests could be considered as needed</a:t>
            </a:r>
          </a:p>
          <a:p>
            <a:pPr marL="411452" lvl="1" indent="-162415">
              <a:buSzPct val="100000"/>
              <a:buFont typeface="Arial" pitchFamily="34"/>
              <a:buChar char="−"/>
            </a:pPr>
            <a:r>
              <a:rPr lang="en-US" sz="1000">
                <a:latin typeface="Arial" pitchFamily="34"/>
                <a:cs typeface="Arial" pitchFamily="34"/>
              </a:rPr>
              <a:t>Consider bronchoscopy and bronchoalveolar lavage, if clinically indicated and feasible</a:t>
            </a:r>
          </a:p>
          <a:p>
            <a:pPr marL="411452" lvl="1" indent="-162415">
              <a:buSzPct val="100000"/>
              <a:buFont typeface="Arial" pitchFamily="34"/>
              <a:buChar char="−"/>
            </a:pPr>
            <a:r>
              <a:rPr lang="en-US" sz="1000">
                <a:latin typeface="Arial" pitchFamily="34"/>
                <a:cs typeface="Arial" pitchFamily="34"/>
              </a:rPr>
              <a:t>PFTs and pulse oximetry </a:t>
            </a:r>
          </a:p>
          <a:p>
            <a:pPr marL="411452" lvl="1" indent="-162415">
              <a:buSzPct val="100000"/>
              <a:buFont typeface="Arial" pitchFamily="34"/>
              <a:buChar char="−"/>
            </a:pPr>
            <a:r>
              <a:rPr lang="en-US" sz="1000">
                <a:latin typeface="Arial" pitchFamily="34"/>
                <a:cs typeface="Arial" pitchFamily="34"/>
              </a:rPr>
              <a:t>Arterial blood gasses, if clinically indicated </a:t>
            </a:r>
          </a:p>
          <a:p>
            <a:pPr marL="411452" lvl="1" indent="-162415">
              <a:buSzPct val="100000"/>
              <a:buFont typeface="Arial" pitchFamily="34"/>
              <a:buChar char="−"/>
            </a:pPr>
            <a:r>
              <a:rPr lang="en-US" sz="1000">
                <a:latin typeface="Arial" pitchFamily="34"/>
                <a:cs typeface="Arial" pitchFamily="34"/>
              </a:rPr>
              <a:t>One blood sample collection for PK analysis, as soon as ILD is suspected, if feasible </a:t>
            </a:r>
            <a:endParaRPr lang="en-US" sz="1000">
              <a:highlight>
                <a:srgbClr val="FFFF00"/>
              </a:highlight>
              <a:latin typeface="Arial" pitchFamily="34"/>
              <a:cs typeface="Arial" pitchFamily="34"/>
            </a:endParaRPr>
          </a:p>
          <a:p>
            <a:pPr lvl="0" defTabSz="595960"/>
            <a:r>
              <a:rPr lang="en-US" sz="1000" b="1">
                <a:latin typeface="Arial" pitchFamily="34"/>
                <a:cs typeface="Arial" pitchFamily="34"/>
              </a:rPr>
              <a:t>Dose Interruptions and Modification</a:t>
            </a:r>
            <a:r>
              <a:rPr lang="en-US" sz="1000" b="1" baseline="30000">
                <a:latin typeface="Arial" pitchFamily="34"/>
                <a:cs typeface="Arial" pitchFamily="34"/>
              </a:rPr>
              <a:t>1</a:t>
            </a:r>
            <a:endParaRPr lang="en-US" sz="1000" b="1">
              <a:latin typeface="Arial" pitchFamily="34"/>
              <a:cs typeface="Arial" pitchFamily="34"/>
            </a:endParaRPr>
          </a:p>
          <a:p>
            <a:pPr marL="162415" lvl="0" indent="-162415" defTabSz="595960">
              <a:buSzPct val="100000"/>
              <a:buFont typeface="Arial" pitchFamily="34"/>
              <a:buChar char="•"/>
            </a:pPr>
            <a:r>
              <a:rPr lang="en-US" sz="1000">
                <a:latin typeface="Arial" pitchFamily="34"/>
                <a:cs typeface="Arial" pitchFamily="34"/>
              </a:rPr>
              <a:t>Drug must be interrupted for any ILD events regardless of grade</a:t>
            </a:r>
          </a:p>
          <a:p>
            <a:pPr marL="162415" lvl="0" indent="-162415" defTabSz="595960">
              <a:buSzPct val="100000"/>
              <a:buFont typeface="Arial" pitchFamily="34"/>
              <a:buChar char="•"/>
            </a:pPr>
            <a:r>
              <a:rPr lang="en-US" sz="1000">
                <a:latin typeface="Arial" pitchFamily="34"/>
                <a:cs typeface="Arial" pitchFamily="34"/>
              </a:rPr>
              <a:t>Grade 1: ENHERTU can be restarted only if the event is fully resolved:</a:t>
            </a:r>
          </a:p>
          <a:p>
            <a:pPr marL="267681" lvl="0" indent="165424" defTabSz="595960">
              <a:buSzPct val="100000"/>
              <a:buFont typeface="Arial" pitchFamily="34"/>
              <a:buChar char="−"/>
            </a:pPr>
            <a:r>
              <a:rPr lang="en-US" sz="1000">
                <a:latin typeface="Arial" pitchFamily="34"/>
                <a:cs typeface="Arial" pitchFamily="34"/>
              </a:rPr>
              <a:t>If resolved in ≤28 days from day of onset, maintain dose</a:t>
            </a:r>
          </a:p>
          <a:p>
            <a:pPr marL="267681" lvl="0" indent="165424" defTabSz="595960">
              <a:buSzPct val="100000"/>
              <a:buFont typeface="Arial" pitchFamily="34"/>
              <a:buChar char="−"/>
            </a:pPr>
            <a:r>
              <a:rPr lang="en-US" sz="1000">
                <a:latin typeface="Arial" pitchFamily="34"/>
                <a:cs typeface="Arial" pitchFamily="34"/>
              </a:rPr>
              <a:t>If resolved in &gt;28 days from day of onset, reduce dose by 1 level</a:t>
            </a:r>
          </a:p>
          <a:p>
            <a:pPr marL="162415" lvl="0" indent="-162415" defTabSz="595960">
              <a:buSzPct val="100000"/>
              <a:buFont typeface="Arial" pitchFamily="34"/>
              <a:buChar char="•"/>
            </a:pPr>
            <a:r>
              <a:rPr lang="en-US" sz="1000">
                <a:latin typeface="Arial" pitchFamily="34"/>
                <a:cs typeface="Arial" pitchFamily="34"/>
              </a:rPr>
              <a:t>Grade ≥2: Permanently discontinue patient from ENHERTU treatment</a:t>
            </a:r>
          </a:p>
          <a:p>
            <a:pPr marL="162415" lvl="0" indent="-162415" defTabSz="595960">
              <a:buSzPct val="100000"/>
              <a:buFont typeface="Arial" pitchFamily="34"/>
              <a:buChar char="•"/>
            </a:pPr>
            <a:r>
              <a:rPr lang="en-US" sz="1000">
                <a:latin typeface="Arial" pitchFamily="34"/>
                <a:cs typeface="Arial" pitchFamily="34"/>
              </a:rPr>
              <a:t>Do not re-escalate the ENHERTU dose after a dose reduction is made</a:t>
            </a:r>
            <a:r>
              <a:rPr lang="en-US" sz="1000" baseline="30000">
                <a:latin typeface="Arial" pitchFamily="34"/>
                <a:cs typeface="Arial" pitchFamily="34"/>
              </a:rPr>
              <a:t>1</a:t>
            </a:r>
            <a:endParaRPr lang="en-US" sz="1000">
              <a:latin typeface="Arial" pitchFamily="34"/>
              <a:cs typeface="Arial" pitchFamily="34"/>
            </a:endParaRPr>
          </a:p>
          <a:p>
            <a:pPr marL="162415" lvl="0" indent="-162415" defTabSz="595960">
              <a:buSzPct val="100000"/>
              <a:buFont typeface="Arial" pitchFamily="34"/>
              <a:buChar char="•"/>
            </a:pPr>
            <a:endParaRPr lang="en-US" sz="1000" b="1">
              <a:latin typeface="Arial" pitchFamily="34"/>
              <a:cs typeface="Arial" pitchFamily="34"/>
            </a:endParaRPr>
          </a:p>
          <a:p>
            <a:pPr lvl="0"/>
            <a:r>
              <a:rPr lang="en-US" sz="1000" b="1">
                <a:latin typeface="Arial" pitchFamily="34"/>
                <a:cs typeface="Arial" pitchFamily="34"/>
              </a:rPr>
              <a:t>References</a:t>
            </a:r>
          </a:p>
          <a:p>
            <a:pPr marL="228600" lvl="0" indent="-228600">
              <a:spcBef>
                <a:spcPts val="300"/>
              </a:spcBef>
              <a:buSzPct val="100000"/>
              <a:buAutoNum type="arabicPeriod"/>
            </a:pPr>
            <a:r>
              <a:rPr lang="en-US" sz="800"/>
              <a:t>ENHERTU (fam-trastuzumab </a:t>
            </a:r>
            <a:r>
              <a:rPr lang="en-US" sz="800" err="1"/>
              <a:t>deruxtecan-nxki</a:t>
            </a:r>
            <a:r>
              <a:rPr lang="en-US" sz="800"/>
              <a:t>). Prescribing information. Daiichi Sankyo, Inc.; 2024. </a:t>
            </a:r>
            <a:endParaRPr lang="en-US" sz="800">
              <a:latin typeface="Calibri"/>
            </a:endParaRPr>
          </a:p>
          <a:p>
            <a:pPr marL="228600" lvl="0" indent="-228600">
              <a:buSzPct val="100000"/>
              <a:buAutoNum type="arabicPeriod"/>
            </a:pPr>
            <a:r>
              <a:rPr lang="en-US" sz="1000">
                <a:latin typeface="Arial" pitchFamily="34"/>
                <a:cs typeface="Arial" pitchFamily="34"/>
              </a:rPr>
              <a:t>Meyer KC. Diagnosis and management of interstitial lung disease. </a:t>
            </a:r>
            <a:r>
              <a:rPr lang="en-US" sz="1000" i="1" err="1">
                <a:latin typeface="Arial" pitchFamily="34"/>
                <a:cs typeface="Arial" pitchFamily="34"/>
              </a:rPr>
              <a:t>Transl</a:t>
            </a:r>
            <a:r>
              <a:rPr lang="en-US" sz="1000" i="1">
                <a:latin typeface="Arial" pitchFamily="34"/>
                <a:cs typeface="Arial" pitchFamily="34"/>
              </a:rPr>
              <a:t> Respir Med</a:t>
            </a:r>
            <a:r>
              <a:rPr lang="en-US" sz="1000">
                <a:latin typeface="Arial" pitchFamily="34"/>
                <a:cs typeface="Arial" pitchFamily="34"/>
              </a:rPr>
              <a:t>. 2014;2:4.</a:t>
            </a:r>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54</a:t>
            </a:fld>
            <a:endParaRPr lang="en-US"/>
          </a:p>
        </p:txBody>
      </p:sp>
    </p:spTree>
    <p:extLst>
      <p:ext uri="{BB962C8B-B14F-4D97-AF65-F5344CB8AC3E}">
        <p14:creationId xmlns:p14="http://schemas.microsoft.com/office/powerpoint/2010/main" val="5034238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Stankowicz</a:t>
            </a:r>
            <a:r>
              <a:rPr lang="en-US" sz="1200" kern="100">
                <a:effectLst/>
                <a:latin typeface="Calibri" panose="020F0502020204030204" pitchFamily="34" charset="0"/>
                <a:ea typeface="Calibri" panose="020F0502020204030204" pitchFamily="34" charset="0"/>
                <a:cs typeface="Times New Roman" panose="02020603050405020304" pitchFamily="18" charset="0"/>
              </a:rPr>
              <a:t> M, Mauro L,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Harnden</a:t>
            </a:r>
            <a:r>
              <a:rPr lang="en-US" sz="1200" kern="100">
                <a:effectLst/>
                <a:latin typeface="Calibri" panose="020F0502020204030204" pitchFamily="34" charset="0"/>
                <a:ea typeface="Calibri" panose="020F0502020204030204" pitchFamily="34" charset="0"/>
                <a:cs typeface="Times New Roman" panose="02020603050405020304" pitchFamily="18" charset="0"/>
              </a:rPr>
              <a:t> K,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Pennisi</a:t>
            </a:r>
            <a:r>
              <a:rPr lang="en-US" sz="1200" kern="100">
                <a:effectLst/>
                <a:latin typeface="Calibri" panose="020F0502020204030204" pitchFamily="34" charset="0"/>
                <a:ea typeface="Calibri" panose="020F0502020204030204" pitchFamily="34" charset="0"/>
                <a:cs typeface="Times New Roman" panose="02020603050405020304" pitchFamily="18" charset="0"/>
              </a:rPr>
              <a:t> A. Management of Chemotherapy-Induced Nausea and Vomiting with Trastuzumab Deruxtecan: A Case Series.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Breast Care (Basel).</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2021;16(4):408-411.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Management of CINV for patients receiving trastuzumab deruxtecan should follow recommendations for regimens with a high-risk emetic potential.</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55</a:t>
            </a:fld>
            <a:endParaRPr lang="en-US"/>
          </a:p>
        </p:txBody>
      </p:sp>
    </p:spTree>
    <p:extLst>
      <p:ext uri="{BB962C8B-B14F-4D97-AF65-F5344CB8AC3E}">
        <p14:creationId xmlns:p14="http://schemas.microsoft.com/office/powerpoint/2010/main" val="28190488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300"/>
              </a:spcBef>
              <a:buSzPct val="100000"/>
              <a:buNone/>
            </a:pPr>
            <a:r>
              <a:rPr lang="en-US" sz="1200"/>
              <a:t>ENHERTU (fam-trastuzumab deruxtecan-</a:t>
            </a:r>
            <a:r>
              <a:rPr lang="en-US" sz="1200" err="1"/>
              <a:t>nxki</a:t>
            </a:r>
            <a:r>
              <a:rPr lang="en-US" sz="1200"/>
              <a:t>). Prescribing information. Daiichi Sankyo, Inc.; 2024. </a:t>
            </a:r>
          </a:p>
          <a:p>
            <a:pPr marL="0" lvl="0" indent="0">
              <a:spcBef>
                <a:spcPts val="300"/>
              </a:spcBef>
              <a:buSzPct val="100000"/>
              <a:buNone/>
            </a:pPr>
            <a:endParaRPr lang="en-US" sz="1200">
              <a:latin typeface="Calibri"/>
            </a:endParaRPr>
          </a:p>
          <a:p>
            <a:pPr marL="0" lvl="0" indent="0">
              <a:spcBef>
                <a:spcPts val="300"/>
              </a:spcBef>
              <a:buSzPct val="100000"/>
              <a:buNone/>
            </a:pPr>
            <a:r>
              <a:rPr lang="en-US" sz="1200">
                <a:latin typeface="Calibri"/>
              </a:rPr>
              <a:t>Follow recommendations in the prescribing information to manage LV dysfunction associated with T-DXd. </a:t>
            </a:r>
          </a:p>
        </p:txBody>
      </p:sp>
      <p:sp>
        <p:nvSpPr>
          <p:cNvPr id="4" name="Slide Number Placeholder 3"/>
          <p:cNvSpPr>
            <a:spLocks noGrp="1"/>
          </p:cNvSpPr>
          <p:nvPr>
            <p:ph type="sldNum" sz="quarter" idx="5"/>
          </p:nvPr>
        </p:nvSpPr>
        <p:spPr/>
        <p:txBody>
          <a:bodyPr/>
          <a:lstStyle/>
          <a:p>
            <a:fld id="{346C45EA-94B1-CB43-BD15-6A8600409710}" type="slidenum">
              <a:rPr lang="en-US" smtClean="0"/>
              <a:t>56</a:t>
            </a:fld>
            <a:endParaRPr lang="en-US"/>
          </a:p>
        </p:txBody>
      </p:sp>
    </p:spTree>
    <p:extLst>
      <p:ext uri="{BB962C8B-B14F-4D97-AF65-F5344CB8AC3E}">
        <p14:creationId xmlns:p14="http://schemas.microsoft.com/office/powerpoint/2010/main" val="7800069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Rugo</a:t>
            </a:r>
            <a:r>
              <a:rPr lang="en-US" sz="1200" kern="100">
                <a:effectLst/>
                <a:latin typeface="Calibri" panose="020F0502020204030204" pitchFamily="34" charset="0"/>
                <a:ea typeface="Calibri" panose="020F0502020204030204" pitchFamily="34" charset="0"/>
                <a:cs typeface="Times New Roman" panose="02020603050405020304" pitchFamily="18" charset="0"/>
              </a:rPr>
              <a:t> HS,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Bardia</a:t>
            </a:r>
            <a:r>
              <a:rPr lang="en-US" sz="1200" kern="100">
                <a:effectLst/>
                <a:latin typeface="Calibri" panose="020F0502020204030204" pitchFamily="34" charset="0"/>
                <a:ea typeface="Calibri" panose="020F0502020204030204" pitchFamily="34" charset="0"/>
                <a:cs typeface="Times New Roman" panose="02020603050405020304" pitchFamily="18" charset="0"/>
              </a:rPr>
              <a:t> A,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Marm</a:t>
            </a:r>
            <a:r>
              <a:rPr lang="en-US" sz="1200" kern="100" err="1">
                <a:effectLst/>
                <a:latin typeface="Calibri" panose="020F0502020204030204" pitchFamily="34" charset="0"/>
                <a:ea typeface="Calibri" panose="020F0502020204030204" pitchFamily="34" charset="0"/>
                <a:cs typeface="Calibri" panose="020F0502020204030204" pitchFamily="34" charset="0"/>
              </a:rPr>
              <a:t>é</a:t>
            </a:r>
            <a:r>
              <a:rPr lang="en-US" sz="1200" kern="100">
                <a:effectLst/>
                <a:latin typeface="Calibri" panose="020F0502020204030204" pitchFamily="34" charset="0"/>
                <a:ea typeface="Calibri" panose="020F0502020204030204" pitchFamily="34" charset="0"/>
                <a:cs typeface="Times New Roman" panose="02020603050405020304" pitchFamily="18" charset="0"/>
              </a:rPr>
              <a:t> F, et al. Sacituzumab govitecan in hormone receptor-positive/human epidermal growth factor receptor 2-negative metastatic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J Clin Oncol</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2022;40(29):3365-3376.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err="1">
                <a:effectLst/>
                <a:latin typeface="Calibri" panose="020F0502020204030204" pitchFamily="34" charset="0"/>
                <a:ea typeface="Calibri" panose="020F0502020204030204" pitchFamily="34" charset="0"/>
                <a:cs typeface="Times New Roman" panose="02020603050405020304" pitchFamily="18" charset="0"/>
              </a:rPr>
              <a:t>Bardia</a:t>
            </a:r>
            <a:r>
              <a:rPr lang="en-US" sz="1200" kern="100">
                <a:effectLst/>
                <a:latin typeface="Calibri" panose="020F0502020204030204" pitchFamily="34" charset="0"/>
                <a:ea typeface="Calibri" panose="020F0502020204030204" pitchFamily="34" charset="0"/>
                <a:cs typeface="Times New Roman" panose="02020603050405020304" pitchFamily="18" charset="0"/>
              </a:rPr>
              <a:t> A,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Hurvitz</a:t>
            </a:r>
            <a:r>
              <a:rPr lang="en-US" sz="1200" kern="100">
                <a:effectLst/>
                <a:latin typeface="Calibri" panose="020F0502020204030204" pitchFamily="34" charset="0"/>
                <a:ea typeface="Calibri" panose="020F0502020204030204" pitchFamily="34" charset="0"/>
                <a:cs typeface="Times New Roman" panose="02020603050405020304" pitchFamily="18" charset="0"/>
              </a:rPr>
              <a:t> SA, Tolaney SM, et al. Sacituzumab govitecan in metastatic triple-negative breast cancer.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N Engl J Med</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2021;384(16):1529-1541.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In TROPiCS-02, key grade ≥3 treatment-related adverse events (SG vs chemotherapy) were neutropenia (51% vs 38%) and diarrhea (9% vs 1%). In ASCENT, the incidences of key treatment-related adverse events of grade 3 or higher were neutropenia (51% with sacituzumab govitecan and 33% with chemotherapy), leukopenia (10% and 5%), diarrhea (10% and &lt;1%), anemia (8% and 5%), and febrile neutropenia (6% and 2%). </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57</a:t>
            </a:fld>
            <a:endParaRPr lang="en-US"/>
          </a:p>
        </p:txBody>
      </p:sp>
    </p:spTree>
    <p:extLst>
      <p:ext uri="{BB962C8B-B14F-4D97-AF65-F5344CB8AC3E}">
        <p14:creationId xmlns:p14="http://schemas.microsoft.com/office/powerpoint/2010/main" val="3444868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TRODELVY (sacituzumab govitecan-</a:t>
            </a:r>
            <a:r>
              <a:rPr kumimoji="0" lang="en-US" altLang="en-US" sz="12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hziy</a:t>
            </a: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Prescribing information. Gilead Sciences; 2023.</a:t>
            </a:r>
          </a:p>
          <a:p>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endParaRPr>
          </a:p>
          <a:p>
            <a:r>
              <a:rPr lang="en-US"/>
              <a:t>Sacituzumab, on the other hand, does have a high risk of neutropenia, and so it is important to carefully monitor neutrophil counts in these patients. If someone does have neutropenia, we do hold the sacituzumab, and then, when improved, reinitiate therapy either with a dose reduction or with utilization of growth factor. There are some patients for whom you may think about prophylactic growth factor. For example, if someone had a required growth factor with their prior therapy or has very low baseline counts, that may be someone you want to use upfront growth factor support, but otherwise, they typically will use drug and only initiate growth factor as needed. For diarrhea, monitor patients, give fluids/electrolytes as needed, and evaluate for infectious causes and if negative, begin loperamide. For severe diarrhea, withhold SG until diarrhea is ≤ grade 1 and reduce subsequent doses.</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58</a:t>
            </a:fld>
            <a:endParaRPr lang="en-US"/>
          </a:p>
        </p:txBody>
      </p:sp>
    </p:spTree>
    <p:extLst>
      <p:ext uri="{BB962C8B-B14F-4D97-AF65-F5344CB8AC3E}">
        <p14:creationId xmlns:p14="http://schemas.microsoft.com/office/powerpoint/2010/main" val="123595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D1C8F-E01B-BF46-871E-C0798C0CE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599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Wolff AC, Hale Hammond ME, Allison KH, et al. Human epidermal growth factor receptor 2 testing in breast cancer: American Society of Clinical Oncology/College of American Pathologists Clinical Practice Guideline Focused Update.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J Clin Oncol</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2018;36(20):2105-2122.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Tolaney S,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Curigliano</a:t>
            </a:r>
            <a:r>
              <a:rPr lang="en-US" sz="1200" kern="100">
                <a:effectLst/>
                <a:latin typeface="Calibri" panose="020F0502020204030204" pitchFamily="34" charset="0"/>
                <a:ea typeface="Calibri" panose="020F0502020204030204" pitchFamily="34" charset="0"/>
                <a:cs typeface="Times New Roman" panose="02020603050405020304" pitchFamily="18" charset="0"/>
              </a:rPr>
              <a:t> G. Debate: Is HER2-low a separate entity? Abstract presented at: The 2022 San Antonio Breast Cancer Symposium; San Antonio, TX; December 7,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Traditionally we have viewed HER2-positive disease as a subtype that is defined by overexpression or amplification of HER2 and have thought if it as either positive or negative, without anything in between.</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6</a:t>
            </a:fld>
            <a:endParaRPr lang="en-GB"/>
          </a:p>
        </p:txBody>
      </p:sp>
    </p:spTree>
    <p:extLst>
      <p:ext uri="{BB962C8B-B14F-4D97-AF65-F5344CB8AC3E}">
        <p14:creationId xmlns:p14="http://schemas.microsoft.com/office/powerpoint/2010/main" val="9848780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FC549E46-DB6A-B217-D693-19C742C22A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F75DDC7D-7C3D-5B69-7C91-D7710C65AC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6147" name="Slide Number Placeholder 3">
            <a:extLst>
              <a:ext uri="{FF2B5EF4-FFF2-40B4-BE49-F238E27FC236}">
                <a16:creationId xmlns:a16="http://schemas.microsoft.com/office/drawing/2014/main" id="{CCFE028D-0074-8D1E-2E8D-CAA5878056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5407A8-EFE6-A24E-80D3-0D184ABBD13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56593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61</a:t>
            </a:fld>
            <a:endParaRPr lang="en-US"/>
          </a:p>
        </p:txBody>
      </p:sp>
    </p:spTree>
    <p:extLst>
      <p:ext uri="{BB962C8B-B14F-4D97-AF65-F5344CB8AC3E}">
        <p14:creationId xmlns:p14="http://schemas.microsoft.com/office/powerpoint/2010/main" val="1688563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63BACC88-3305-163E-42B6-F73667578E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E1BD9BDC-082C-BF84-88BD-DF1266581C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Correct answer: d) Trastuzumab deruxtecan</a:t>
            </a:r>
          </a:p>
          <a:p>
            <a:endParaRPr lang="en-US" altLang="en-US">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868677E2-4CCD-AB3B-71C8-105D78412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B11544-DDED-FC4B-99D2-C3539A43E5C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866865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63</a:t>
            </a:fld>
            <a:endParaRPr lang="en-US"/>
          </a:p>
        </p:txBody>
      </p:sp>
    </p:spTree>
    <p:extLst>
      <p:ext uri="{BB962C8B-B14F-4D97-AF65-F5344CB8AC3E}">
        <p14:creationId xmlns:p14="http://schemas.microsoft.com/office/powerpoint/2010/main" val="29155315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63BACC88-3305-163E-42B6-F73667578E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E1BD9BDC-082C-BF84-88BD-DF1266581C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Correct answer: d) Discontinue trastuzumab deruxtecan and start steroids</a:t>
            </a:r>
          </a:p>
        </p:txBody>
      </p:sp>
      <p:sp>
        <p:nvSpPr>
          <p:cNvPr id="9219" name="Slide Number Placeholder 3">
            <a:extLst>
              <a:ext uri="{FF2B5EF4-FFF2-40B4-BE49-F238E27FC236}">
                <a16:creationId xmlns:a16="http://schemas.microsoft.com/office/drawing/2014/main" id="{868677E2-4CCD-AB3B-71C8-105D78412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B11544-DDED-FC4B-99D2-C3539A43E5C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7477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think the definition of HER2 expression in metastatic breast cancer has clearly evolved, and now it’s really important to understand that we do need to know if someone has a little bit of HER2 expression. Before, we didn’t really think about this; if they weren’t HER2-positive, but now we’re going to even have to think about if they have HER2-ultralow expression. Important to remember that HER2 expression is dynamic. And so, you can re-biopsy and sometimes find that the patient actually has some expression, so do think about that over time.</a:t>
            </a:r>
          </a:p>
          <a:p>
            <a:endParaRPr lang="en-US"/>
          </a:p>
          <a:p>
            <a:r>
              <a:rPr lang="en-US"/>
              <a:t>And while we do have choices for ADCs now, with both T-DXd and sacituzumab, this is likely to going to get more complex as there will be likely more ADCs that come into this space, such as datopotamab deruxtecan, in which case sequencing will get even more complicated. And so, I think we really do need better prospective studies to help us understand how to optimally sequence these agents. And even, potentially more critically, how to manage toxicities is really very important for our patients, particularly with ILD risk for T-DXd.  Really critical to be monitoring this carefully and to never re-expose someone who’s had symptomatic ILD to T-DXd, again, given the potential risks that can associated with this. </a:t>
            </a:r>
          </a:p>
        </p:txBody>
      </p:sp>
      <p:sp>
        <p:nvSpPr>
          <p:cNvPr id="4" name="Slide Number Placeholder 3"/>
          <p:cNvSpPr>
            <a:spLocks noGrp="1"/>
          </p:cNvSpPr>
          <p:nvPr>
            <p:ph type="sldNum" sz="quarter" idx="5"/>
          </p:nvPr>
        </p:nvSpPr>
        <p:spPr/>
        <p:txBody>
          <a:bodyPr/>
          <a:lstStyle/>
          <a:p>
            <a:fld id="{346C45EA-94B1-CB43-BD15-6A8600409710}" type="slidenum">
              <a:rPr lang="en-US" smtClean="0"/>
              <a:t>65</a:t>
            </a:fld>
            <a:endParaRPr lang="en-US"/>
          </a:p>
        </p:txBody>
      </p:sp>
    </p:spTree>
    <p:extLst>
      <p:ext uri="{BB962C8B-B14F-4D97-AF65-F5344CB8AC3E}">
        <p14:creationId xmlns:p14="http://schemas.microsoft.com/office/powerpoint/2010/main" val="12214847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66</a:t>
            </a:fld>
            <a:endParaRPr lang="en-US"/>
          </a:p>
        </p:txBody>
      </p:sp>
    </p:spTree>
    <p:extLst>
      <p:ext uri="{BB962C8B-B14F-4D97-AF65-F5344CB8AC3E}">
        <p14:creationId xmlns:p14="http://schemas.microsoft.com/office/powerpoint/2010/main" val="1327309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tx1"/>
                </a:solidFill>
                <a:effectLst/>
                <a:highlight>
                  <a:srgbClr val="FFFFFF"/>
                </a:highlight>
                <a:latin typeface="+mn-lt"/>
              </a:rPr>
              <a:t>Tarantino P, Hamilton E, Tolaney SM, et al. HER2-low breast cancer: pathological and clinical landscape. </a:t>
            </a:r>
            <a:r>
              <a:rPr lang="en-US" b="0" i="1">
                <a:solidFill>
                  <a:schemeClr val="tx1"/>
                </a:solidFill>
                <a:effectLst/>
                <a:highlight>
                  <a:srgbClr val="FFFFFF"/>
                </a:highlight>
                <a:latin typeface="+mn-lt"/>
              </a:rPr>
              <a:t>J Clin Oncol</a:t>
            </a:r>
            <a:r>
              <a:rPr lang="en-US" b="0" i="0">
                <a:solidFill>
                  <a:schemeClr val="tx1"/>
                </a:solidFill>
                <a:effectLst/>
                <a:highlight>
                  <a:srgbClr val="FFFFFF"/>
                </a:highlight>
                <a:latin typeface="+mn-lt"/>
              </a:rPr>
              <a:t>. 2020;38(17):1951-1962.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chemeClr val="tx1"/>
              </a:solidFill>
              <a:effectLst/>
              <a:highlight>
                <a:srgbClr val="FFFFFF"/>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mn-lt"/>
                <a:ea typeface="Times New Roman" panose="02020603050405020304" pitchFamily="18" charset="0"/>
              </a:rPr>
              <a:t>The clinical development of novel anti-HER2 agents such as ADCs for HER2-low breast cancer expands the treatment armamentarium for a subgroup of patients not traditionally considered candidates for HER2-targeted therapy, thereby expanding these therapies to a much larger number of patients with breast cancer.</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7</a:t>
            </a:fld>
            <a:endParaRPr lang="en-US"/>
          </a:p>
        </p:txBody>
      </p:sp>
    </p:spTree>
    <p:extLst>
      <p:ext uri="{BB962C8B-B14F-4D97-AF65-F5344CB8AC3E}">
        <p14:creationId xmlns:p14="http://schemas.microsoft.com/office/powerpoint/2010/main" val="3378340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47484F">
                    <a:lumMod val="50000"/>
                  </a:srgbClr>
                </a:solidFill>
                <a:effectLst/>
                <a:uLnTx/>
                <a:uFillTx/>
                <a:latin typeface="+mn-lt"/>
                <a:ea typeface="+mn-ea"/>
                <a:cs typeface="+mn-cs"/>
              </a:rPr>
              <a:t>Curigliano G, Hu X, Dent RA, et al. Trastuzumab deruxtecan (T-DXd) vs physician’s choice of chemotherapy (TPC) in patients (pts) with hormone receptor-positive (HR+), human epidermal growth factor receptor 2 (HER2)-low or HER2-ultralow metastatic breast cancer (mBC) with prior endocrine therapy (ET): Primary results from DESTINY-Breast06 (DB-06). Abstract presented at: American Society of Clinical Oncology Annual Meeting; Chicago, Illinois; May 31-June 4, 2024. Abstract </a:t>
            </a:r>
            <a:r>
              <a:rPr lang="en-US" b="0" i="0">
                <a:solidFill>
                  <a:srgbClr val="4D4D4D"/>
                </a:solidFill>
                <a:effectLst/>
                <a:highlight>
                  <a:srgbClr val="FFFFFF"/>
                </a:highlight>
                <a:latin typeface="+mn-lt"/>
              </a:rPr>
              <a:t>LBA1000.</a:t>
            </a:r>
            <a:endParaRPr lang="en-US">
              <a:latin typeface="+mn-lt"/>
              <a:ea typeface="Times New Roman" panose="02020603050405020304" pitchFamily="18" charset="0"/>
            </a:endParaRPr>
          </a:p>
          <a:p>
            <a:endParaRPr lang="en-US"/>
          </a:p>
          <a:p>
            <a:r>
              <a:rPr lang="en-US"/>
              <a:t>When thinking about HER2 expression, we’ve seen our definitions of HER2 expression really evolve particularly over the past year, and this has really changed the way we think about which patients can be eligible for HER2-directed therapies. Initially, we had thought of HER2 being either positive or negative, and then we’ve evolved into classifying it as either HER2-positive, HER2-low, or negative. And now, we’ve started to introduce this idea of HER2-ultralow . And so, in essence, the way that we have divided HER2 expression has grouped patients into being what I call HER2-null, meaning having absolutely no HER2 expression on the cell surface, or HER2-ultralow, which means you have 1 to 10% faint staining of HER2 on the cell, or HER2-low, which means you have HER2 IHC 1+ or 2+ staining and are not FISH amplified or HER2-positive where you’re HER2 IHC 3+ or 2+ and FISH amplified. </a:t>
            </a:r>
          </a:p>
        </p:txBody>
      </p:sp>
      <p:sp>
        <p:nvSpPr>
          <p:cNvPr id="4" name="Slide Number Placeholder 3"/>
          <p:cNvSpPr>
            <a:spLocks noGrp="1"/>
          </p:cNvSpPr>
          <p:nvPr>
            <p:ph type="sldNum" sz="quarter" idx="5"/>
          </p:nvPr>
        </p:nvSpPr>
        <p:spPr/>
        <p:txBody>
          <a:bodyPr/>
          <a:lstStyle/>
          <a:p>
            <a:fld id="{346C45EA-94B1-CB43-BD15-6A8600409710}" type="slidenum">
              <a:rPr lang="en-US" smtClean="0"/>
              <a:t>8</a:t>
            </a:fld>
            <a:endParaRPr lang="en-US"/>
          </a:p>
        </p:txBody>
      </p:sp>
    </p:spTree>
    <p:extLst>
      <p:ext uri="{BB962C8B-B14F-4D97-AF65-F5344CB8AC3E}">
        <p14:creationId xmlns:p14="http://schemas.microsoft.com/office/powerpoint/2010/main" val="3356227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Fernandez AI, Liu M, </a:t>
            </a:r>
            <a:r>
              <a:rPr lang="en-US" sz="1200" kern="100" err="1">
                <a:effectLst/>
                <a:latin typeface="Calibri" panose="020F0502020204030204" pitchFamily="34" charset="0"/>
                <a:ea typeface="Calibri" panose="020F0502020204030204" pitchFamily="34" charset="0"/>
                <a:cs typeface="Times New Roman" panose="02020603050405020304" pitchFamily="18" charset="0"/>
              </a:rPr>
              <a:t>Bellizzi</a:t>
            </a:r>
            <a:r>
              <a:rPr lang="en-US" sz="1200" kern="100">
                <a:effectLst/>
                <a:latin typeface="Calibri" panose="020F0502020204030204" pitchFamily="34" charset="0"/>
                <a:ea typeface="Calibri" panose="020F0502020204030204" pitchFamily="34" charset="0"/>
                <a:cs typeface="Times New Roman" panose="02020603050405020304" pitchFamily="18" charset="0"/>
              </a:rPr>
              <a:t> A, et al. Examination of low ERBB2 protein expression in breast cancer tissue. </a:t>
            </a:r>
            <a:r>
              <a:rPr lang="en-US" sz="1200" i="1" kern="100">
                <a:effectLst/>
                <a:latin typeface="Calibri" panose="020F0502020204030204" pitchFamily="34" charset="0"/>
                <a:ea typeface="Calibri" panose="020F0502020204030204" pitchFamily="34" charset="0"/>
                <a:cs typeface="Times New Roman" panose="02020603050405020304" pitchFamily="18" charset="0"/>
              </a:rPr>
              <a:t>JAMA Oncol</a:t>
            </a:r>
            <a:r>
              <a:rPr lang="en-US" sz="1200" kern="100">
                <a:effectLst/>
                <a:latin typeface="Calibri" panose="020F0502020204030204" pitchFamily="34" charset="0"/>
                <a:ea typeface="Calibri" panose="020F0502020204030204" pitchFamily="34" charset="0"/>
                <a:cs typeface="Times New Roman" panose="02020603050405020304" pitchFamily="18" charset="0"/>
              </a:rPr>
              <a:t>. 2022;8(4):1-4.</a:t>
            </a:r>
          </a:p>
          <a:p>
            <a:endParaRPr lang="en-US" sz="1200"/>
          </a:p>
          <a:p>
            <a:r>
              <a:rPr lang="en-US" sz="1200"/>
              <a:t>In this study using a current standard ERBB2 IHC assay, the scoring accuracy for ERBB2 IHC in the low range (0 and 1+) was poor. This inaccuracy in the real world could lead to misassignment of many patients for treatment with T-DXd.</a:t>
            </a:r>
          </a:p>
          <a:p>
            <a:endParaRPr lang="en-US" sz="1200"/>
          </a:p>
        </p:txBody>
      </p:sp>
      <p:sp>
        <p:nvSpPr>
          <p:cNvPr id="4" name="Slide Number Placeholder 3"/>
          <p:cNvSpPr>
            <a:spLocks noGrp="1"/>
          </p:cNvSpPr>
          <p:nvPr>
            <p:ph type="sldNum" sz="quarter" idx="5"/>
          </p:nvPr>
        </p:nvSpPr>
        <p:spPr/>
        <p:txBody>
          <a:bodyPr/>
          <a:lstStyle/>
          <a:p>
            <a:fld id="{346C45EA-94B1-CB43-BD15-6A8600409710}" type="slidenum">
              <a:rPr lang="en-US" smtClean="0"/>
              <a:t>9</a:t>
            </a:fld>
            <a:endParaRPr lang="en-US"/>
          </a:p>
        </p:txBody>
      </p:sp>
    </p:spTree>
    <p:extLst>
      <p:ext uri="{BB962C8B-B14F-4D97-AF65-F5344CB8AC3E}">
        <p14:creationId xmlns:p14="http://schemas.microsoft.com/office/powerpoint/2010/main" val="301306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343489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88473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8352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740825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95297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5428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7474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880176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94760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53455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3"/>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4"/>
          <a:stretch>
            <a:fillRect/>
          </a:stretch>
        </p:blipFill>
        <p:spPr>
          <a:xfrm>
            <a:off x="149033" y="6105335"/>
            <a:ext cx="908164" cy="701763"/>
          </a:xfrm>
          <a:prstGeom prst="rect">
            <a:avLst/>
          </a:prstGeom>
        </p:spPr>
      </p:pic>
    </p:spTree>
    <p:extLst>
      <p:ext uri="{BB962C8B-B14F-4D97-AF65-F5344CB8AC3E}">
        <p14:creationId xmlns:p14="http://schemas.microsoft.com/office/powerpoint/2010/main" val="262898683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2" r:id="rId9"/>
    <p:sldLayoutId id="2147483873" r:id="rId10"/>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chart" Target="../charts/chart5.xml"/></Relationships>
</file>

<file path=ppt/slides/_rels/slide4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age of medical images&#10;&#10;Description automatically generated">
            <a:extLst>
              <a:ext uri="{FF2B5EF4-FFF2-40B4-BE49-F238E27FC236}">
                <a16:creationId xmlns:a16="http://schemas.microsoft.com/office/drawing/2014/main" id="{FA1DB0FD-2FFF-9B8C-764C-34D5129022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49491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CA0F-A9B0-FA93-2124-FA9F77571077}"/>
              </a:ext>
            </a:extLst>
          </p:cNvPr>
          <p:cNvSpPr>
            <a:spLocks noGrp="1"/>
          </p:cNvSpPr>
          <p:nvPr>
            <p:ph type="title"/>
          </p:nvPr>
        </p:nvSpPr>
        <p:spPr>
          <a:xfrm>
            <a:off x="838200" y="212269"/>
            <a:ext cx="10515600" cy="1011355"/>
          </a:xfrm>
        </p:spPr>
        <p:txBody>
          <a:bodyPr>
            <a:normAutofit/>
          </a:bodyPr>
          <a:lstStyle/>
          <a:p>
            <a:r>
              <a:rPr lang="en-US" sz="3600"/>
              <a:t>HER2 Low Is Unstable</a:t>
            </a:r>
          </a:p>
        </p:txBody>
      </p:sp>
      <p:sp>
        <p:nvSpPr>
          <p:cNvPr id="3" name="Content Placeholder 2">
            <a:extLst>
              <a:ext uri="{FF2B5EF4-FFF2-40B4-BE49-F238E27FC236}">
                <a16:creationId xmlns:a16="http://schemas.microsoft.com/office/drawing/2014/main" id="{E8692001-E6BB-751F-ADD8-ADC9ECBE1187}"/>
              </a:ext>
            </a:extLst>
          </p:cNvPr>
          <p:cNvSpPr>
            <a:spLocks noGrp="1"/>
          </p:cNvSpPr>
          <p:nvPr>
            <p:ph sz="half" idx="1"/>
          </p:nvPr>
        </p:nvSpPr>
        <p:spPr>
          <a:xfrm>
            <a:off x="838200" y="1223624"/>
            <a:ext cx="6592852" cy="2754131"/>
          </a:xfrm>
        </p:spPr>
        <p:txBody>
          <a:bodyPr>
            <a:noAutofit/>
          </a:bodyPr>
          <a:lstStyle/>
          <a:p>
            <a:pPr>
              <a:spcBef>
                <a:spcPts val="0"/>
              </a:spcBef>
              <a:spcAft>
                <a:spcPts val="600"/>
              </a:spcAft>
              <a:buSzPct val="100000"/>
            </a:pPr>
            <a:r>
              <a:rPr lang="en-US" sz="2400"/>
              <a:t>Multiple studies have confirmed the instability of HER2-low expression between primary and metastatic tumors</a:t>
            </a:r>
          </a:p>
          <a:p>
            <a:pPr>
              <a:spcBef>
                <a:spcPts val="0"/>
              </a:spcBef>
              <a:spcAft>
                <a:spcPts val="600"/>
              </a:spcAft>
              <a:buSzPct val="100000"/>
            </a:pPr>
            <a:r>
              <a:rPr lang="en-US" sz="2400"/>
              <a:t>The reason is unclear, but may be multifactorial: (pre)analytical factors, HER2 expression heterogeneity, biologic evolution of the disease</a:t>
            </a:r>
          </a:p>
        </p:txBody>
      </p:sp>
      <p:grpSp>
        <p:nvGrpSpPr>
          <p:cNvPr id="10" name="Group 9">
            <a:extLst>
              <a:ext uri="{FF2B5EF4-FFF2-40B4-BE49-F238E27FC236}">
                <a16:creationId xmlns:a16="http://schemas.microsoft.com/office/drawing/2014/main" id="{22CA759F-1034-4520-2D06-B610CC26BDC7}"/>
              </a:ext>
            </a:extLst>
          </p:cNvPr>
          <p:cNvGrpSpPr/>
          <p:nvPr/>
        </p:nvGrpSpPr>
        <p:grpSpPr>
          <a:xfrm>
            <a:off x="8008215" y="1168549"/>
            <a:ext cx="3775917" cy="2260451"/>
            <a:chOff x="7821470" y="-429040"/>
            <a:chExt cx="3766251" cy="2254665"/>
          </a:xfrm>
        </p:grpSpPr>
        <p:pic>
          <p:nvPicPr>
            <p:cNvPr id="5" name="Picture 4" descr="Chart, box and whisker chart&#10;&#10;Description automatically generated">
              <a:extLst>
                <a:ext uri="{FF2B5EF4-FFF2-40B4-BE49-F238E27FC236}">
                  <a16:creationId xmlns:a16="http://schemas.microsoft.com/office/drawing/2014/main" id="{C31E3BDD-534A-BEC8-860A-DDB854097C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21470" y="-429040"/>
              <a:ext cx="3766251" cy="2254665"/>
            </a:xfrm>
            <a:prstGeom prst="rect">
              <a:avLst/>
            </a:prstGeom>
          </p:spPr>
        </p:pic>
        <p:cxnSp>
          <p:nvCxnSpPr>
            <p:cNvPr id="16" name="Straight Arrow Connector 15">
              <a:extLst>
                <a:ext uri="{FF2B5EF4-FFF2-40B4-BE49-F238E27FC236}">
                  <a16:creationId xmlns:a16="http://schemas.microsoft.com/office/drawing/2014/main" id="{1444834E-2780-B4A6-2D51-EE6993E4E1B1}"/>
                </a:ext>
              </a:extLst>
            </p:cNvPr>
            <p:cNvCxnSpPr>
              <a:cxnSpLocks/>
            </p:cNvCxnSpPr>
            <p:nvPr/>
          </p:nvCxnSpPr>
          <p:spPr>
            <a:xfrm flipV="1">
              <a:off x="9975608" y="762393"/>
              <a:ext cx="696687" cy="160655"/>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D79963B1-DF6E-C452-0E2D-5D9811596EE2}"/>
              </a:ext>
            </a:extLst>
          </p:cNvPr>
          <p:cNvGrpSpPr/>
          <p:nvPr/>
        </p:nvGrpSpPr>
        <p:grpSpPr>
          <a:xfrm>
            <a:off x="1101537" y="3877030"/>
            <a:ext cx="4850565" cy="2020295"/>
            <a:chOff x="6746516" y="2238799"/>
            <a:chExt cx="5043201" cy="2100529"/>
          </a:xfrm>
        </p:grpSpPr>
        <p:pic>
          <p:nvPicPr>
            <p:cNvPr id="15" name="Picture 14" descr="figure 2">
              <a:extLst>
                <a:ext uri="{FF2B5EF4-FFF2-40B4-BE49-F238E27FC236}">
                  <a16:creationId xmlns:a16="http://schemas.microsoft.com/office/drawing/2014/main" id="{3B440F1B-F1DC-E7E0-32E9-83EDB5F5969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746516" y="2238799"/>
              <a:ext cx="5043201" cy="210052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F70C5D9A-1771-64CD-D4F9-E385FB7D1957}"/>
                </a:ext>
              </a:extLst>
            </p:cNvPr>
            <p:cNvCxnSpPr>
              <a:cxnSpLocks/>
            </p:cNvCxnSpPr>
            <p:nvPr/>
          </p:nvCxnSpPr>
          <p:spPr>
            <a:xfrm>
              <a:off x="10449118" y="3022048"/>
              <a:ext cx="739105" cy="83611"/>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072CD6C9-4C25-76AD-B716-66ED6085C5C7}"/>
              </a:ext>
            </a:extLst>
          </p:cNvPr>
          <p:cNvGrpSpPr/>
          <p:nvPr/>
        </p:nvGrpSpPr>
        <p:grpSpPr>
          <a:xfrm>
            <a:off x="8098817" y="4042581"/>
            <a:ext cx="3594712" cy="2074841"/>
            <a:chOff x="7856642" y="4894423"/>
            <a:chExt cx="3401743" cy="1963461"/>
          </a:xfrm>
        </p:grpSpPr>
        <p:pic>
          <p:nvPicPr>
            <p:cNvPr id="18" name="Picture 17">
              <a:extLst>
                <a:ext uri="{FF2B5EF4-FFF2-40B4-BE49-F238E27FC236}">
                  <a16:creationId xmlns:a16="http://schemas.microsoft.com/office/drawing/2014/main" id="{7B70122D-5D96-5EA9-5201-21D287EB0667}"/>
                </a:ext>
              </a:extLst>
            </p:cNvPr>
            <p:cNvPicPr>
              <a:picLocks noChangeAspect="1"/>
            </p:cNvPicPr>
            <p:nvPr/>
          </p:nvPicPr>
          <p:blipFill rotWithShape="1">
            <a:blip r:embed="rId5"/>
            <a:srcRect l="2274" t="3395" r="17008" b="3395"/>
            <a:stretch/>
          </p:blipFill>
          <p:spPr>
            <a:xfrm>
              <a:off x="7856642" y="4894423"/>
              <a:ext cx="3401743" cy="1963461"/>
            </a:xfrm>
            <a:prstGeom prst="rect">
              <a:avLst/>
            </a:prstGeom>
          </p:spPr>
        </p:pic>
        <p:cxnSp>
          <p:nvCxnSpPr>
            <p:cNvPr id="19" name="Straight Arrow Connector 18">
              <a:extLst>
                <a:ext uri="{FF2B5EF4-FFF2-40B4-BE49-F238E27FC236}">
                  <a16:creationId xmlns:a16="http://schemas.microsoft.com/office/drawing/2014/main" id="{FF54C378-836E-27B9-E3E0-760B6CAEAE9F}"/>
                </a:ext>
              </a:extLst>
            </p:cNvPr>
            <p:cNvCxnSpPr>
              <a:cxnSpLocks/>
            </p:cNvCxnSpPr>
            <p:nvPr/>
          </p:nvCxnSpPr>
          <p:spPr>
            <a:xfrm flipV="1">
              <a:off x="8955260" y="5976963"/>
              <a:ext cx="1107147" cy="334936"/>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160ABC69-D2E4-613E-9234-DD1ACA7710C7}"/>
              </a:ext>
            </a:extLst>
          </p:cNvPr>
          <p:cNvSpPr txBox="1"/>
          <p:nvPr/>
        </p:nvSpPr>
        <p:spPr>
          <a:xfrm>
            <a:off x="8277190" y="3669978"/>
            <a:ext cx="3237966" cy="307777"/>
          </a:xfrm>
          <a:prstGeom prst="rect">
            <a:avLst/>
          </a:prstGeom>
          <a:noFill/>
        </p:spPr>
        <p:txBody>
          <a:bodyPr wrap="square" rtlCol="0">
            <a:spAutoFit/>
          </a:bodyPr>
          <a:lstStyle/>
          <a:p>
            <a:pPr algn="ctr"/>
            <a:r>
              <a:rPr lang="en-US" sz="1400" b="1">
                <a:solidFill>
                  <a:schemeClr val="accent1"/>
                </a:solidFill>
                <a:latin typeface="Arial" panose="020B0604020202020204" pitchFamily="34" charset="0"/>
                <a:cs typeface="Arial" panose="020B0604020202020204" pitchFamily="34" charset="0"/>
              </a:rPr>
              <a:t>Matched paired primary-met TNBC</a:t>
            </a:r>
          </a:p>
        </p:txBody>
      </p:sp>
      <p:sp>
        <p:nvSpPr>
          <p:cNvPr id="6" name="Footer Placeholder 5">
            <a:extLst>
              <a:ext uri="{FF2B5EF4-FFF2-40B4-BE49-F238E27FC236}">
                <a16:creationId xmlns:a16="http://schemas.microsoft.com/office/drawing/2014/main" id="{B19B5189-9846-8B19-60FC-2B4A5F42CBC6}"/>
              </a:ext>
            </a:extLst>
          </p:cNvPr>
          <p:cNvSpPr>
            <a:spLocks noGrp="1"/>
          </p:cNvSpPr>
          <p:nvPr>
            <p:ph type="ftr" sz="quarter" idx="10"/>
          </p:nvPr>
        </p:nvSpPr>
        <p:spPr/>
        <p:txBody>
          <a:bodyPr/>
          <a:lstStyle/>
          <a:p>
            <a:r>
              <a:rPr lang="en-CA" sz="1000" kern="0">
                <a:latin typeface="Arial"/>
                <a:cs typeface="Arial"/>
                <a:sym typeface="Arial"/>
              </a:rPr>
              <a:t>HER2, human epidermal growth factor receptor 2; </a:t>
            </a:r>
            <a:r>
              <a:rPr lang="en-US" sz="1000"/>
              <a:t>IHC, immunohistochemistry; TNBC, triple-negative breast cancer.</a:t>
            </a:r>
            <a:br>
              <a:rPr lang="en-US" sz="1000"/>
            </a:br>
            <a:r>
              <a:rPr lang="en-CA" sz="1000" kern="0">
                <a:latin typeface="Arial"/>
                <a:cs typeface="Arial"/>
                <a:sym typeface="Arial"/>
              </a:rPr>
              <a:t>1. Tarantino P, et al </a:t>
            </a:r>
            <a:r>
              <a:rPr lang="en-CA" sz="1000" i="1" kern="0" err="1">
                <a:latin typeface="Arial"/>
                <a:cs typeface="Arial"/>
                <a:sym typeface="Arial"/>
              </a:rPr>
              <a:t>Eur</a:t>
            </a:r>
            <a:r>
              <a:rPr lang="en-CA" sz="1000" i="1" kern="0">
                <a:latin typeface="Arial"/>
                <a:cs typeface="Arial"/>
                <a:sym typeface="Arial"/>
              </a:rPr>
              <a:t> J Cancer. </a:t>
            </a:r>
            <a:r>
              <a:rPr lang="en-CA" sz="1000" kern="0">
                <a:latin typeface="Arial"/>
                <a:cs typeface="Arial"/>
                <a:sym typeface="Arial"/>
              </a:rPr>
              <a:t>2022;163:35-43. 2. </a:t>
            </a:r>
            <a:r>
              <a:rPr lang="en-CA" sz="1000" kern="0" err="1">
                <a:latin typeface="Arial"/>
                <a:cs typeface="Arial"/>
                <a:sym typeface="Arial"/>
              </a:rPr>
              <a:t>Miglietta</a:t>
            </a:r>
            <a:r>
              <a:rPr lang="en-CA" sz="1000" kern="0">
                <a:latin typeface="Arial"/>
                <a:cs typeface="Arial"/>
                <a:sym typeface="Arial"/>
              </a:rPr>
              <a:t> F, et al. </a:t>
            </a:r>
            <a:r>
              <a:rPr lang="en-CA" sz="1000" i="1" kern="0">
                <a:latin typeface="Arial"/>
                <a:cs typeface="Arial"/>
                <a:sym typeface="Arial"/>
              </a:rPr>
              <a:t>NPJ Breast Cancer. </a:t>
            </a:r>
            <a:r>
              <a:rPr lang="en-CA" sz="1000" kern="0">
                <a:latin typeface="Arial"/>
                <a:cs typeface="Arial"/>
                <a:sym typeface="Arial"/>
              </a:rPr>
              <a:t>2021;7(1):137. 3. Garrido-Castro A, et al. SABCS 2022. Abstract HER2-10.</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967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CA0F-A9B0-FA93-2124-FA9F77571077}"/>
              </a:ext>
            </a:extLst>
          </p:cNvPr>
          <p:cNvSpPr>
            <a:spLocks noGrp="1"/>
          </p:cNvSpPr>
          <p:nvPr>
            <p:ph type="title"/>
          </p:nvPr>
        </p:nvSpPr>
        <p:spPr/>
        <p:txBody>
          <a:bodyPr>
            <a:normAutofit/>
          </a:bodyPr>
          <a:lstStyle/>
          <a:p>
            <a:r>
              <a:rPr lang="en-US" sz="3600"/>
              <a:t>Discordance Seen Within a Patient With Tissue From Different Locations at the Same Timepoint</a:t>
            </a:r>
          </a:p>
        </p:txBody>
      </p:sp>
      <p:grpSp>
        <p:nvGrpSpPr>
          <p:cNvPr id="9" name="Group 8">
            <a:extLst>
              <a:ext uri="{FF2B5EF4-FFF2-40B4-BE49-F238E27FC236}">
                <a16:creationId xmlns:a16="http://schemas.microsoft.com/office/drawing/2014/main" id="{C9FB2158-754A-0C9C-C6B2-FB90AB79F2CD}"/>
              </a:ext>
            </a:extLst>
          </p:cNvPr>
          <p:cNvGrpSpPr/>
          <p:nvPr/>
        </p:nvGrpSpPr>
        <p:grpSpPr>
          <a:xfrm>
            <a:off x="5675598" y="1836709"/>
            <a:ext cx="6087010" cy="3384479"/>
            <a:chOff x="3637794" y="1423893"/>
            <a:chExt cx="6131705" cy="3730154"/>
          </a:xfrm>
        </p:grpSpPr>
        <p:sp>
          <p:nvSpPr>
            <p:cNvPr id="10" name="Rectangle 9">
              <a:extLst>
                <a:ext uri="{FF2B5EF4-FFF2-40B4-BE49-F238E27FC236}">
                  <a16:creationId xmlns:a16="http://schemas.microsoft.com/office/drawing/2014/main" id="{F327042D-02B6-FD5A-FEAB-91E8AC367A27}"/>
                </a:ext>
              </a:extLst>
            </p:cNvPr>
            <p:cNvSpPr/>
            <p:nvPr/>
          </p:nvSpPr>
          <p:spPr>
            <a:xfrm rot="5400000">
              <a:off x="5712487" y="3335799"/>
              <a:ext cx="222759" cy="331004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nl-BE" sz="2400">
                <a:solidFill>
                  <a:srgbClr val="FFFFFF"/>
                </a:solidFill>
                <a:latin typeface="Arial" panose="020B0604020202020204"/>
              </a:endParaRPr>
            </a:p>
          </p:txBody>
        </p:sp>
        <p:sp>
          <p:nvSpPr>
            <p:cNvPr id="11" name="Rectangle 10">
              <a:extLst>
                <a:ext uri="{FF2B5EF4-FFF2-40B4-BE49-F238E27FC236}">
                  <a16:creationId xmlns:a16="http://schemas.microsoft.com/office/drawing/2014/main" id="{FCC19671-2DDB-22CA-B11F-B50788D0048C}"/>
                </a:ext>
              </a:extLst>
            </p:cNvPr>
            <p:cNvSpPr/>
            <p:nvPr/>
          </p:nvSpPr>
          <p:spPr>
            <a:xfrm rot="5400000">
              <a:off x="8102667" y="4292641"/>
              <a:ext cx="222761" cy="139670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nl-BE" sz="2400">
                <a:solidFill>
                  <a:srgbClr val="FFFFFF"/>
                </a:solidFill>
                <a:latin typeface="Arial" panose="020B0604020202020204"/>
              </a:endParaRPr>
            </a:p>
          </p:txBody>
        </p:sp>
        <p:cxnSp>
          <p:nvCxnSpPr>
            <p:cNvPr id="12" name="Straight Arrow Connector 11">
              <a:extLst>
                <a:ext uri="{FF2B5EF4-FFF2-40B4-BE49-F238E27FC236}">
                  <a16:creationId xmlns:a16="http://schemas.microsoft.com/office/drawing/2014/main" id="{2BB6F167-993A-7263-9225-F70A7C1EC67B}"/>
                </a:ext>
              </a:extLst>
            </p:cNvPr>
            <p:cNvCxnSpPr>
              <a:cxnSpLocks/>
            </p:cNvCxnSpPr>
            <p:nvPr/>
          </p:nvCxnSpPr>
          <p:spPr>
            <a:xfrm flipV="1">
              <a:off x="4173606" y="1423893"/>
              <a:ext cx="0" cy="301647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1FF07B4-0E29-982B-721B-AC3E50A227FD}"/>
                </a:ext>
              </a:extLst>
            </p:cNvPr>
            <p:cNvSpPr/>
            <p:nvPr/>
          </p:nvSpPr>
          <p:spPr>
            <a:xfrm>
              <a:off x="8030861" y="1943006"/>
              <a:ext cx="1499199" cy="1249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nl-BE" sz="2400">
                <a:solidFill>
                  <a:srgbClr val="FFFFFF"/>
                </a:solidFill>
                <a:latin typeface="Arial" panose="020B0604020202020204"/>
              </a:endParaRPr>
            </a:p>
          </p:txBody>
        </p:sp>
        <p:grpSp>
          <p:nvGrpSpPr>
            <p:cNvPr id="14" name="Group 13">
              <a:extLst>
                <a:ext uri="{FF2B5EF4-FFF2-40B4-BE49-F238E27FC236}">
                  <a16:creationId xmlns:a16="http://schemas.microsoft.com/office/drawing/2014/main" id="{B7DC166A-6828-5DAF-569E-F4B643755980}"/>
                </a:ext>
              </a:extLst>
            </p:cNvPr>
            <p:cNvGrpSpPr/>
            <p:nvPr/>
          </p:nvGrpSpPr>
          <p:grpSpPr>
            <a:xfrm>
              <a:off x="3637794" y="1787813"/>
              <a:ext cx="6131705" cy="3366234"/>
              <a:chOff x="3637794" y="1787813"/>
              <a:chExt cx="6131705" cy="3366234"/>
            </a:xfrm>
          </p:grpSpPr>
          <p:pic>
            <p:nvPicPr>
              <p:cNvPr id="21" name="Graphic 20">
                <a:extLst>
                  <a:ext uri="{FF2B5EF4-FFF2-40B4-BE49-F238E27FC236}">
                    <a16:creationId xmlns:a16="http://schemas.microsoft.com/office/drawing/2014/main" id="{8502D68B-1F70-C240-AB57-5C375F449D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4336" y="1884165"/>
                <a:ext cx="5046798" cy="2920127"/>
              </a:xfrm>
              <a:prstGeom prst="rect">
                <a:avLst/>
              </a:prstGeom>
            </p:spPr>
          </p:pic>
          <p:sp>
            <p:nvSpPr>
              <p:cNvPr id="22" name="TextBox 21">
                <a:extLst>
                  <a:ext uri="{FF2B5EF4-FFF2-40B4-BE49-F238E27FC236}">
                    <a16:creationId xmlns:a16="http://schemas.microsoft.com/office/drawing/2014/main" id="{B6B2BCDD-9547-8196-B169-7BEEC70C88AC}"/>
                  </a:ext>
                </a:extLst>
              </p:cNvPr>
              <p:cNvSpPr txBox="1"/>
              <p:nvPr/>
            </p:nvSpPr>
            <p:spPr>
              <a:xfrm>
                <a:off x="4497606" y="4848142"/>
                <a:ext cx="2611567" cy="294523"/>
              </a:xfrm>
              <a:prstGeom prst="rect">
                <a:avLst/>
              </a:prstGeom>
              <a:noFill/>
            </p:spPr>
            <p:txBody>
              <a:bodyPr wrap="square" rtlCol="0">
                <a:spAutoFit/>
              </a:bodyPr>
              <a:lstStyle/>
              <a:p>
                <a:pPr algn="ctr" defTabSz="609585">
                  <a:defRPr/>
                </a:pPr>
                <a:r>
                  <a:rPr lang="nl-BE" sz="1200" b="1">
                    <a:latin typeface="Arial" panose="020B0604020202020204" pitchFamily="34" charset="0"/>
                    <a:cs typeface="Arial" panose="020B0604020202020204" pitchFamily="34" charset="0"/>
                  </a:rPr>
                  <a:t>ER-</a:t>
                </a:r>
                <a:r>
                  <a:rPr lang="nl-BE" sz="1200" b="1" err="1">
                    <a:latin typeface="Arial" panose="020B0604020202020204" pitchFamily="34" charset="0"/>
                    <a:cs typeface="Arial" panose="020B0604020202020204" pitchFamily="34" charset="0"/>
                  </a:rPr>
                  <a:t>positive</a:t>
                </a:r>
                <a:endParaRPr lang="nl-BE" sz="1200" b="1">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D842672-2160-5DE7-078D-FA6496DDE21A}"/>
                  </a:ext>
                </a:extLst>
              </p:cNvPr>
              <p:cNvSpPr txBox="1"/>
              <p:nvPr/>
            </p:nvSpPr>
            <p:spPr>
              <a:xfrm>
                <a:off x="7648167" y="4859524"/>
                <a:ext cx="1122339" cy="294523"/>
              </a:xfrm>
              <a:prstGeom prst="rect">
                <a:avLst/>
              </a:prstGeom>
              <a:noFill/>
            </p:spPr>
            <p:txBody>
              <a:bodyPr wrap="square" rtlCol="0">
                <a:spAutoFit/>
              </a:bodyPr>
              <a:lstStyle/>
              <a:p>
                <a:pPr algn="ctr" defTabSz="609585">
                  <a:defRPr/>
                </a:pPr>
                <a:r>
                  <a:rPr lang="nl-BE" sz="1200" b="1">
                    <a:latin typeface="Arial" panose="020B0604020202020204" pitchFamily="34" charset="0"/>
                    <a:cs typeface="Arial" panose="020B0604020202020204" pitchFamily="34" charset="0"/>
                  </a:rPr>
                  <a:t>ER-</a:t>
                </a:r>
                <a:r>
                  <a:rPr lang="nl-BE" sz="1200" b="1" err="1">
                    <a:latin typeface="Arial" panose="020B0604020202020204" pitchFamily="34" charset="0"/>
                    <a:cs typeface="Arial" panose="020B0604020202020204" pitchFamily="34" charset="0"/>
                  </a:rPr>
                  <a:t>negative</a:t>
                </a:r>
                <a:endParaRPr lang="nl-BE" sz="1200" b="1">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DB9B99A-54E1-9909-7F21-7220F3AC6D31}"/>
                  </a:ext>
                </a:extLst>
              </p:cNvPr>
              <p:cNvSpPr txBox="1"/>
              <p:nvPr/>
            </p:nvSpPr>
            <p:spPr>
              <a:xfrm rot="16200000">
                <a:off x="2284121" y="3141486"/>
                <a:ext cx="3016480" cy="309133"/>
              </a:xfrm>
              <a:prstGeom prst="rect">
                <a:avLst/>
              </a:prstGeom>
              <a:noFill/>
            </p:spPr>
            <p:txBody>
              <a:bodyPr wrap="square" rtlCol="0">
                <a:spAutoFit/>
              </a:bodyPr>
              <a:lstStyle/>
              <a:p>
                <a:pPr algn="ctr" defTabSz="609585">
                  <a:defRPr/>
                </a:pPr>
                <a:r>
                  <a:rPr lang="nl-BE" sz="1467" b="1" err="1">
                    <a:solidFill>
                      <a:srgbClr val="2D4755"/>
                    </a:solidFill>
                    <a:latin typeface="Arial" panose="020B0604020202020204" pitchFamily="34" charset="0"/>
                    <a:cs typeface="Arial" panose="020B0604020202020204" pitchFamily="34" charset="0"/>
                  </a:rPr>
                  <a:t>Lesions</a:t>
                </a:r>
                <a:r>
                  <a:rPr lang="nl-BE" sz="1467" b="1">
                    <a:solidFill>
                      <a:srgbClr val="2D4755"/>
                    </a:solidFill>
                    <a:latin typeface="Arial" panose="020B0604020202020204" pitchFamily="34" charset="0"/>
                    <a:cs typeface="Arial" panose="020B0604020202020204" pitchFamily="34" charset="0"/>
                  </a:rPr>
                  <a:t> per </a:t>
                </a:r>
                <a:r>
                  <a:rPr lang="nl-BE" sz="1467" b="1" err="1">
                    <a:solidFill>
                      <a:srgbClr val="2D4755"/>
                    </a:solidFill>
                    <a:latin typeface="Arial" panose="020B0604020202020204" pitchFamily="34" charset="0"/>
                    <a:cs typeface="Arial" panose="020B0604020202020204" pitchFamily="34" charset="0"/>
                  </a:rPr>
                  <a:t>patient</a:t>
                </a:r>
                <a:endParaRPr lang="nl-BE" sz="1467" b="1">
                  <a:solidFill>
                    <a:srgbClr val="2D4755"/>
                  </a:solidFill>
                  <a:latin typeface="Arial" panose="020B0604020202020204" pitchFamily="34" charset="0"/>
                  <a:cs typeface="Arial" panose="020B0604020202020204" pitchFamily="34" charset="0"/>
                </a:endParaRPr>
              </a:p>
            </p:txBody>
          </p:sp>
          <p:pic>
            <p:nvPicPr>
              <p:cNvPr id="25" name="Graphic 24">
                <a:extLst>
                  <a:ext uri="{FF2B5EF4-FFF2-40B4-BE49-F238E27FC236}">
                    <a16:creationId xmlns:a16="http://schemas.microsoft.com/office/drawing/2014/main" id="{52A2104B-8D16-E379-8065-53328AF25F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9617" y="1919633"/>
                <a:ext cx="1649882" cy="1152001"/>
              </a:xfrm>
              <a:prstGeom prst="rect">
                <a:avLst/>
              </a:prstGeom>
            </p:spPr>
          </p:pic>
        </p:grpSp>
      </p:grpSp>
      <p:sp>
        <p:nvSpPr>
          <p:cNvPr id="26" name="CuadroTexto 23">
            <a:extLst>
              <a:ext uri="{FF2B5EF4-FFF2-40B4-BE49-F238E27FC236}">
                <a16:creationId xmlns:a16="http://schemas.microsoft.com/office/drawing/2014/main" id="{32C7A428-4F49-DD37-7153-40EE7CDA4B75}"/>
              </a:ext>
            </a:extLst>
          </p:cNvPr>
          <p:cNvSpPr txBox="1"/>
          <p:nvPr/>
        </p:nvSpPr>
        <p:spPr>
          <a:xfrm>
            <a:off x="5811348" y="5376319"/>
            <a:ext cx="5713566" cy="555970"/>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noAutofit/>
          </a:bodyPr>
          <a:lstStyle/>
          <a:p>
            <a:pPr algn="ctr" defTabSz="1219170">
              <a:buClr>
                <a:srgbClr val="000000"/>
              </a:buClr>
              <a:defRPr/>
            </a:pPr>
            <a:r>
              <a:rPr lang="nl-BE" sz="1400" b="1">
                <a:solidFill>
                  <a:schemeClr val="bg1"/>
                </a:solidFill>
                <a:latin typeface="Arial" charset="0"/>
              </a:rPr>
              <a:t>HER2-status of different metastases was highly variable within one patient, with HER2-low and zero lesions in 8/10 patients</a:t>
            </a:r>
            <a:endParaRPr lang="en-US" sz="1400" b="1" kern="0">
              <a:solidFill>
                <a:schemeClr val="bg1"/>
              </a:solidFill>
              <a:latin typeface="Arial" panose="020B0604020202020204" pitchFamily="34"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66D42955-200D-65B3-526C-C9175EE28EE3}"/>
              </a:ext>
            </a:extLst>
          </p:cNvPr>
          <p:cNvPicPr>
            <a:picLocks noChangeAspect="1"/>
          </p:cNvPicPr>
          <p:nvPr/>
        </p:nvPicPr>
        <p:blipFill rotWithShape="1">
          <a:blip r:embed="rId7">
            <a:extLst>
              <a:ext uri="{28A0092B-C50C-407E-A947-70E740481C1C}">
                <a14:useLocalDpi xmlns:a14="http://schemas.microsoft.com/office/drawing/2010/main" val="0"/>
              </a:ext>
            </a:extLst>
          </a:blip>
          <a:srcRect r="45941"/>
          <a:stretch/>
        </p:blipFill>
        <p:spPr>
          <a:xfrm>
            <a:off x="188242" y="1658841"/>
            <a:ext cx="4925321" cy="4671472"/>
          </a:xfrm>
          <a:prstGeom prst="rect">
            <a:avLst/>
          </a:prstGeom>
        </p:spPr>
      </p:pic>
      <p:sp>
        <p:nvSpPr>
          <p:cNvPr id="3" name="Footer Placeholder 2">
            <a:extLst>
              <a:ext uri="{FF2B5EF4-FFF2-40B4-BE49-F238E27FC236}">
                <a16:creationId xmlns:a16="http://schemas.microsoft.com/office/drawing/2014/main" id="{FBE7DFBE-A97D-F1A4-D369-BFEEF35EA23B}"/>
              </a:ext>
            </a:extLst>
          </p:cNvPr>
          <p:cNvSpPr>
            <a:spLocks noGrp="1"/>
          </p:cNvSpPr>
          <p:nvPr>
            <p:ph type="ftr" sz="quarter" idx="10"/>
          </p:nvPr>
        </p:nvSpPr>
        <p:spPr/>
        <p:txBody>
          <a:bodyPr/>
          <a:lstStyle/>
          <a:p>
            <a:r>
              <a:rPr lang="en-CA" sz="1000" kern="0">
                <a:solidFill>
                  <a:schemeClr val="tx1"/>
                </a:solidFill>
                <a:latin typeface="Arial"/>
                <a:cs typeface="Arial"/>
                <a:sym typeface="Arial"/>
              </a:rPr>
              <a:t>ER, estrogen receptor; HER2, human epidermal growth factor receptor 2; ISH, in situ hybridization.</a:t>
            </a:r>
            <a:br>
              <a:rPr lang="en-CA" sz="1000" kern="0">
                <a:solidFill>
                  <a:schemeClr val="tx1"/>
                </a:solidFill>
                <a:latin typeface="Arial"/>
                <a:cs typeface="Arial"/>
                <a:sym typeface="Arial"/>
              </a:rPr>
            </a:br>
            <a:r>
              <a:rPr lang="es-ES" sz="1000" err="1">
                <a:solidFill>
                  <a:schemeClr val="tx1"/>
                </a:solidFill>
                <a:latin typeface="Arial" panose="020B0604020202020204"/>
              </a:rPr>
              <a:t>Geukens</a:t>
            </a:r>
            <a:r>
              <a:rPr lang="es-ES" sz="1000">
                <a:solidFill>
                  <a:schemeClr val="tx1"/>
                </a:solidFill>
                <a:latin typeface="Arial" panose="020B0604020202020204"/>
              </a:rPr>
              <a:t> T, et al. SABCS 2022</a:t>
            </a:r>
            <a:r>
              <a:rPr lang="en-CA" sz="1000" kern="0">
                <a:solidFill>
                  <a:schemeClr val="tx1"/>
                </a:solidFill>
                <a:latin typeface="Arial"/>
                <a:cs typeface="Arial"/>
                <a:sym typeface="Arial"/>
              </a:rPr>
              <a:t>. Abstract HER2-16.</a:t>
            </a:r>
          </a:p>
        </p:txBody>
      </p:sp>
    </p:spTree>
    <p:extLst>
      <p:ext uri="{BB962C8B-B14F-4D97-AF65-F5344CB8AC3E}">
        <p14:creationId xmlns:p14="http://schemas.microsoft.com/office/powerpoint/2010/main" val="828070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CA0F-A9B0-FA93-2124-FA9F77571077}"/>
              </a:ext>
            </a:extLst>
          </p:cNvPr>
          <p:cNvSpPr>
            <a:spLocks noGrp="1"/>
          </p:cNvSpPr>
          <p:nvPr>
            <p:ph type="title"/>
          </p:nvPr>
        </p:nvSpPr>
        <p:spPr>
          <a:xfrm>
            <a:off x="838200" y="245382"/>
            <a:ext cx="10515600" cy="1325563"/>
          </a:xfrm>
        </p:spPr>
        <p:txBody>
          <a:bodyPr>
            <a:normAutofit/>
          </a:bodyPr>
          <a:lstStyle/>
          <a:p>
            <a:r>
              <a:rPr lang="en-US" sz="3400"/>
              <a:t>A Practical Definition of HER2-Low Breast Cancer?</a:t>
            </a:r>
          </a:p>
        </p:txBody>
      </p:sp>
      <p:sp>
        <p:nvSpPr>
          <p:cNvPr id="3" name="Content Placeholder 2">
            <a:extLst>
              <a:ext uri="{FF2B5EF4-FFF2-40B4-BE49-F238E27FC236}">
                <a16:creationId xmlns:a16="http://schemas.microsoft.com/office/drawing/2014/main" id="{E8692001-E6BB-751F-ADD8-ADC9ECBE1187}"/>
              </a:ext>
            </a:extLst>
          </p:cNvPr>
          <p:cNvSpPr>
            <a:spLocks noGrp="1"/>
          </p:cNvSpPr>
          <p:nvPr>
            <p:ph sz="half" idx="1"/>
          </p:nvPr>
        </p:nvSpPr>
        <p:spPr>
          <a:xfrm>
            <a:off x="838200" y="1705882"/>
            <a:ext cx="4425252" cy="4229100"/>
          </a:xfrm>
        </p:spPr>
        <p:txBody>
          <a:bodyPr>
            <a:normAutofit fontScale="92500"/>
          </a:bodyPr>
          <a:lstStyle/>
          <a:p>
            <a:r>
              <a:rPr lang="en-US"/>
              <a:t>Given the complexities of assessing HER2-low and some suggestion of activity of T-</a:t>
            </a:r>
            <a:r>
              <a:rPr lang="en-US" err="1"/>
              <a:t>DXd</a:t>
            </a:r>
            <a:r>
              <a:rPr lang="en-US"/>
              <a:t> irrespective of timepoint of tissue collection, a practical definition of HER2 low is:</a:t>
            </a:r>
          </a:p>
          <a:p>
            <a:pPr lvl="1"/>
            <a:r>
              <a:rPr lang="en-US">
                <a:solidFill>
                  <a:schemeClr val="accent3"/>
                </a:solidFill>
              </a:rPr>
              <a:t>HER2 nonamplified tumor that showed HER2-low expression on any prior specimen in the course of disease</a:t>
            </a:r>
          </a:p>
        </p:txBody>
      </p:sp>
      <p:sp>
        <p:nvSpPr>
          <p:cNvPr id="6" name="Footer Placeholder 5">
            <a:extLst>
              <a:ext uri="{FF2B5EF4-FFF2-40B4-BE49-F238E27FC236}">
                <a16:creationId xmlns:a16="http://schemas.microsoft.com/office/drawing/2014/main" id="{71F3CB43-F1CF-961C-79CC-94F3D9E7AA17}"/>
              </a:ext>
            </a:extLst>
          </p:cNvPr>
          <p:cNvSpPr>
            <a:spLocks noGrp="1"/>
          </p:cNvSpPr>
          <p:nvPr>
            <p:ph type="ftr" sz="quarter" idx="10"/>
          </p:nvPr>
        </p:nvSpPr>
        <p:spPr>
          <a:xfrm>
            <a:off x="1416735" y="6054437"/>
            <a:ext cx="10651322" cy="803564"/>
          </a:xfrm>
        </p:spPr>
        <p:txBody>
          <a:bodyPr/>
          <a:lstStyle/>
          <a:p>
            <a:r>
              <a:rPr lang="en-CA">
                <a:sym typeface="Arial"/>
              </a:rPr>
              <a:t>HER2, human epidermal growth factor receptor 2; </a:t>
            </a:r>
            <a:r>
              <a:rPr lang="en-US"/>
              <a:t>T-DXd, trastuzumab deruxtecan.</a:t>
            </a:r>
            <a:br>
              <a:rPr lang="en-US"/>
            </a:br>
            <a:r>
              <a:rPr lang="en-US"/>
              <a:t>Adapted based on work by Paolo Tarantino, MD.</a:t>
            </a:r>
            <a:endParaRPr lang="en-CA">
              <a:sym typeface="Arial"/>
            </a:endParaRPr>
          </a:p>
          <a:p>
            <a:r>
              <a:rPr lang="en-CA">
                <a:sym typeface="Arial"/>
              </a:rPr>
              <a:t>Tarantino P, et al. </a:t>
            </a:r>
            <a:r>
              <a:rPr lang="en-CA" i="1" err="1">
                <a:sym typeface="Arial"/>
              </a:rPr>
              <a:t>Eur</a:t>
            </a:r>
            <a:r>
              <a:rPr lang="en-CA" i="1">
                <a:sym typeface="Arial"/>
              </a:rPr>
              <a:t> J Cancer</a:t>
            </a:r>
            <a:r>
              <a:rPr lang="en-CA">
                <a:sym typeface="Arial"/>
              </a:rPr>
              <a:t>. 2022;163:35-43.</a:t>
            </a:r>
            <a:endParaRPr lang="en-US"/>
          </a:p>
        </p:txBody>
      </p:sp>
      <p:pic>
        <p:nvPicPr>
          <p:cNvPr id="7" name="Picture 6" descr="Chart, box and whisker chart&#10;&#10;Description automatically generated">
            <a:extLst>
              <a:ext uri="{FF2B5EF4-FFF2-40B4-BE49-F238E27FC236}">
                <a16:creationId xmlns:a16="http://schemas.microsoft.com/office/drawing/2014/main" id="{A5BEE90C-4194-1808-7E07-0EAE8E0002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02733" y="2092301"/>
            <a:ext cx="3766251" cy="2254665"/>
          </a:xfrm>
          <a:prstGeom prst="rect">
            <a:avLst/>
          </a:prstGeom>
        </p:spPr>
      </p:pic>
      <p:sp>
        <p:nvSpPr>
          <p:cNvPr id="8" name="TextBox 7">
            <a:extLst>
              <a:ext uri="{FF2B5EF4-FFF2-40B4-BE49-F238E27FC236}">
                <a16:creationId xmlns:a16="http://schemas.microsoft.com/office/drawing/2014/main" id="{32986577-D4DD-6010-ED68-BB912E03A1A2}"/>
              </a:ext>
            </a:extLst>
          </p:cNvPr>
          <p:cNvSpPr txBox="1"/>
          <p:nvPr/>
        </p:nvSpPr>
        <p:spPr>
          <a:xfrm>
            <a:off x="5891140" y="1705882"/>
            <a:ext cx="755335" cy="424732"/>
          </a:xfrm>
          <a:prstGeom prst="rect">
            <a:avLst/>
          </a:prstGeom>
          <a:noFill/>
        </p:spPr>
        <p:txBody>
          <a:bodyPr wrap="none" rtlCol="0" anchor="ctr">
            <a:spAutoFit/>
          </a:bodyPr>
          <a:lstStyle/>
          <a:p>
            <a:pPr algn="ctr" defTabSz="609585">
              <a:lnSpc>
                <a:spcPct val="90000"/>
              </a:lnSpc>
              <a:spcAft>
                <a:spcPts val="800"/>
              </a:spcAft>
              <a:defRPr/>
            </a:pPr>
            <a:r>
              <a:rPr lang="en-US" sz="1200" b="1">
                <a:latin typeface="Arial" panose="020B0604020202020204" pitchFamily="34" charset="0"/>
                <a:cs typeface="Arial" panose="020B0604020202020204" pitchFamily="34" charset="0"/>
              </a:rPr>
              <a:t>Primary</a:t>
            </a:r>
            <a:br>
              <a:rPr lang="en-US" sz="1200" b="1">
                <a:latin typeface="Arial" panose="020B0604020202020204" pitchFamily="34" charset="0"/>
                <a:cs typeface="Arial" panose="020B0604020202020204" pitchFamily="34" charset="0"/>
              </a:rPr>
            </a:br>
            <a:r>
              <a:rPr lang="en-US" sz="1200" b="1">
                <a:latin typeface="Arial" panose="020B0604020202020204" pitchFamily="34" charset="0"/>
                <a:cs typeface="Arial" panose="020B0604020202020204" pitchFamily="34" charset="0"/>
              </a:rPr>
              <a:t>Tumor</a:t>
            </a:r>
          </a:p>
        </p:txBody>
      </p:sp>
      <p:sp>
        <p:nvSpPr>
          <p:cNvPr id="9" name="TextBox 8">
            <a:extLst>
              <a:ext uri="{FF2B5EF4-FFF2-40B4-BE49-F238E27FC236}">
                <a16:creationId xmlns:a16="http://schemas.microsoft.com/office/drawing/2014/main" id="{5E865D86-1B6D-946C-C83F-10B9EED268D4}"/>
              </a:ext>
            </a:extLst>
          </p:cNvPr>
          <p:cNvSpPr txBox="1"/>
          <p:nvPr/>
        </p:nvSpPr>
        <p:spPr>
          <a:xfrm>
            <a:off x="8658630" y="1705882"/>
            <a:ext cx="1199366" cy="424732"/>
          </a:xfrm>
          <a:prstGeom prst="rect">
            <a:avLst/>
          </a:prstGeom>
          <a:noFill/>
        </p:spPr>
        <p:txBody>
          <a:bodyPr wrap="none" rtlCol="0" anchor="ctr">
            <a:spAutoFit/>
          </a:bodyPr>
          <a:lstStyle/>
          <a:p>
            <a:pPr algn="ctr" defTabSz="609585">
              <a:lnSpc>
                <a:spcPct val="90000"/>
              </a:lnSpc>
              <a:spcAft>
                <a:spcPts val="800"/>
              </a:spcAft>
              <a:defRPr/>
            </a:pPr>
            <a:r>
              <a:rPr lang="en-US" sz="1200" b="1">
                <a:latin typeface="Arial" panose="020B0604020202020204" pitchFamily="34" charset="0"/>
                <a:cs typeface="Arial" panose="020B0604020202020204" pitchFamily="34" charset="0"/>
              </a:rPr>
              <a:t>1st Metastatic</a:t>
            </a:r>
            <a:br>
              <a:rPr lang="en-US" sz="1200" b="1">
                <a:latin typeface="Arial" panose="020B0604020202020204" pitchFamily="34" charset="0"/>
                <a:cs typeface="Arial" panose="020B0604020202020204" pitchFamily="34" charset="0"/>
              </a:rPr>
            </a:br>
            <a:r>
              <a:rPr lang="en-US" sz="1200" b="1">
                <a:latin typeface="Arial" panose="020B0604020202020204" pitchFamily="34" charset="0"/>
                <a:cs typeface="Arial" panose="020B0604020202020204" pitchFamily="34" charset="0"/>
              </a:rPr>
              <a:t>Biopsy</a:t>
            </a:r>
          </a:p>
        </p:txBody>
      </p:sp>
      <p:sp>
        <p:nvSpPr>
          <p:cNvPr id="10" name="TextBox 9">
            <a:extLst>
              <a:ext uri="{FF2B5EF4-FFF2-40B4-BE49-F238E27FC236}">
                <a16:creationId xmlns:a16="http://schemas.microsoft.com/office/drawing/2014/main" id="{E849AEBA-4B43-EAA3-BC41-196D2180C6E2}"/>
              </a:ext>
            </a:extLst>
          </p:cNvPr>
          <p:cNvSpPr txBox="1"/>
          <p:nvPr/>
        </p:nvSpPr>
        <p:spPr>
          <a:xfrm>
            <a:off x="5370626" y="2532942"/>
            <a:ext cx="543739" cy="286232"/>
          </a:xfrm>
          <a:prstGeom prst="rect">
            <a:avLst/>
          </a:prstGeom>
          <a:noFill/>
        </p:spPr>
        <p:txBody>
          <a:bodyPr wrap="none" rtlCol="0">
            <a:spAutoFit/>
          </a:bodyPr>
          <a:lstStyle/>
          <a:p>
            <a:pPr algn="ctr" defTabSz="609585">
              <a:lnSpc>
                <a:spcPct val="90000"/>
              </a:lnSpc>
              <a:spcAft>
                <a:spcPts val="800"/>
              </a:spcAft>
              <a:defRPr/>
            </a:pPr>
            <a:r>
              <a:rPr lang="en-US" sz="1400" b="1">
                <a:latin typeface="Arial" panose="020B0604020202020204" pitchFamily="34" charset="0"/>
                <a:cs typeface="Arial" panose="020B0604020202020204" pitchFamily="34" charset="0"/>
              </a:rPr>
              <a:t>53%</a:t>
            </a:r>
          </a:p>
        </p:txBody>
      </p:sp>
      <p:sp>
        <p:nvSpPr>
          <p:cNvPr id="11" name="Rectangle 10">
            <a:extLst>
              <a:ext uri="{FF2B5EF4-FFF2-40B4-BE49-F238E27FC236}">
                <a16:creationId xmlns:a16="http://schemas.microsoft.com/office/drawing/2014/main" id="{ECF3F12B-A8DA-6479-FA28-B24A4DE2B136}"/>
              </a:ext>
            </a:extLst>
          </p:cNvPr>
          <p:cNvSpPr/>
          <p:nvPr/>
        </p:nvSpPr>
        <p:spPr>
          <a:xfrm>
            <a:off x="8962426" y="2176194"/>
            <a:ext cx="599384" cy="1661925"/>
          </a:xfrm>
          <a:prstGeom prst="rect">
            <a:avLst/>
          </a:prstGeom>
          <a:solidFill>
            <a:schemeClr val="accent3">
              <a:lumMod val="40000"/>
              <a:lumOff val="60000"/>
              <a:alpha val="570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609585">
              <a:lnSpc>
                <a:spcPct val="90000"/>
              </a:lnSpc>
              <a:spcAft>
                <a:spcPts val="800"/>
              </a:spcAft>
              <a:defRPr/>
            </a:pPr>
            <a:endParaRPr lang="en-US" sz="2400" err="1">
              <a:solidFill>
                <a:srgbClr val="FFFFFF"/>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6864676F-56AA-9B4D-0462-D577C96403BC}"/>
              </a:ext>
            </a:extLst>
          </p:cNvPr>
          <p:cNvCxnSpPr>
            <a:cxnSpLocks/>
          </p:cNvCxnSpPr>
          <p:nvPr/>
        </p:nvCxnSpPr>
        <p:spPr>
          <a:xfrm>
            <a:off x="8860669" y="2188263"/>
            <a:ext cx="0" cy="849937"/>
          </a:xfrm>
          <a:prstGeom prst="straightConnector1">
            <a:avLst/>
          </a:prstGeom>
          <a:ln w="12700">
            <a:solidFill>
              <a:schemeClr val="accent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D5310F-F2BB-FE5B-F02F-6A63D79D417E}"/>
              </a:ext>
            </a:extLst>
          </p:cNvPr>
          <p:cNvCxnSpPr>
            <a:cxnSpLocks/>
          </p:cNvCxnSpPr>
          <p:nvPr/>
        </p:nvCxnSpPr>
        <p:spPr>
          <a:xfrm>
            <a:off x="8860669" y="3043488"/>
            <a:ext cx="4531" cy="447047"/>
          </a:xfrm>
          <a:prstGeom prst="straightConnector1">
            <a:avLst/>
          </a:prstGeom>
          <a:ln w="12700">
            <a:solidFill>
              <a:schemeClr val="accent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CB14D6D-2C50-F538-5C75-05B38F91AD8A}"/>
              </a:ext>
            </a:extLst>
          </p:cNvPr>
          <p:cNvCxnSpPr>
            <a:cxnSpLocks/>
          </p:cNvCxnSpPr>
          <p:nvPr/>
        </p:nvCxnSpPr>
        <p:spPr>
          <a:xfrm>
            <a:off x="8860669" y="3593746"/>
            <a:ext cx="0" cy="239508"/>
          </a:xfrm>
          <a:prstGeom prst="straightConnector1">
            <a:avLst/>
          </a:prstGeom>
          <a:ln w="12700">
            <a:solidFill>
              <a:schemeClr val="accent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3064A03-C9A2-49E7-B16A-E696957D5793}"/>
              </a:ext>
            </a:extLst>
          </p:cNvPr>
          <p:cNvSpPr txBox="1"/>
          <p:nvPr/>
        </p:nvSpPr>
        <p:spPr>
          <a:xfrm>
            <a:off x="8981942" y="3554716"/>
            <a:ext cx="526106" cy="276935"/>
          </a:xfrm>
          <a:prstGeom prst="rect">
            <a:avLst/>
          </a:prstGeom>
          <a:noFill/>
        </p:spPr>
        <p:txBody>
          <a:bodyPr wrap="none" rtlCol="0">
            <a:spAutoFit/>
          </a:bodyPr>
          <a:lstStyle/>
          <a:p>
            <a:pPr algn="ctr" defTabSz="609585">
              <a:lnSpc>
                <a:spcPct val="90000"/>
              </a:lnSpc>
              <a:spcAft>
                <a:spcPts val="800"/>
              </a:spcAft>
              <a:defRPr/>
            </a:pPr>
            <a:r>
              <a:rPr lang="en-US" sz="1333" b="1">
                <a:latin typeface="Arial" panose="020B0604020202020204" pitchFamily="34" charset="0"/>
                <a:cs typeface="Arial" panose="020B0604020202020204" pitchFamily="34" charset="0"/>
              </a:rPr>
              <a:t>16%</a:t>
            </a:r>
          </a:p>
        </p:txBody>
      </p:sp>
      <p:sp>
        <p:nvSpPr>
          <p:cNvPr id="22" name="TextBox 21">
            <a:extLst>
              <a:ext uri="{FF2B5EF4-FFF2-40B4-BE49-F238E27FC236}">
                <a16:creationId xmlns:a16="http://schemas.microsoft.com/office/drawing/2014/main" id="{A3522BB0-47DB-B6CF-2F58-D9393A977A27}"/>
              </a:ext>
            </a:extLst>
          </p:cNvPr>
          <p:cNvSpPr txBox="1"/>
          <p:nvPr/>
        </p:nvSpPr>
        <p:spPr>
          <a:xfrm>
            <a:off x="8991475" y="2428950"/>
            <a:ext cx="543739" cy="286232"/>
          </a:xfrm>
          <a:prstGeom prst="rect">
            <a:avLst/>
          </a:prstGeom>
          <a:noFill/>
        </p:spPr>
        <p:txBody>
          <a:bodyPr wrap="none" rtlCol="0">
            <a:spAutoFit/>
          </a:bodyPr>
          <a:lstStyle/>
          <a:p>
            <a:pPr algn="ctr" defTabSz="609585">
              <a:lnSpc>
                <a:spcPct val="90000"/>
              </a:lnSpc>
              <a:spcAft>
                <a:spcPts val="800"/>
              </a:spcAft>
              <a:defRPr/>
            </a:pPr>
            <a:r>
              <a:rPr lang="en-US" sz="1400" b="1">
                <a:latin typeface="Arial" panose="020B0604020202020204" pitchFamily="34" charset="0"/>
                <a:cs typeface="Arial" panose="020B0604020202020204" pitchFamily="34" charset="0"/>
              </a:rPr>
              <a:t>44%</a:t>
            </a:r>
          </a:p>
        </p:txBody>
      </p:sp>
      <p:sp>
        <p:nvSpPr>
          <p:cNvPr id="23" name="TextBox 22">
            <a:extLst>
              <a:ext uri="{FF2B5EF4-FFF2-40B4-BE49-F238E27FC236}">
                <a16:creationId xmlns:a16="http://schemas.microsoft.com/office/drawing/2014/main" id="{36E882DE-82E9-3362-0CF7-CAE1AE5D42AD}"/>
              </a:ext>
            </a:extLst>
          </p:cNvPr>
          <p:cNvSpPr txBox="1"/>
          <p:nvPr/>
        </p:nvSpPr>
        <p:spPr>
          <a:xfrm>
            <a:off x="9698033" y="2573094"/>
            <a:ext cx="2493967" cy="868123"/>
          </a:xfrm>
          <a:prstGeom prst="rect">
            <a:avLst/>
          </a:prstGeom>
          <a:noFill/>
        </p:spPr>
        <p:txBody>
          <a:bodyPr wrap="square" rtlCol="0">
            <a:spAutoFit/>
          </a:bodyPr>
          <a:lstStyle/>
          <a:p>
            <a:pPr defTabSz="609585">
              <a:lnSpc>
                <a:spcPct val="90000"/>
              </a:lnSpc>
              <a:spcAft>
                <a:spcPts val="800"/>
              </a:spcAft>
              <a:defRPr/>
            </a:pPr>
            <a:r>
              <a:rPr lang="en-US" sz="1867" b="1">
                <a:solidFill>
                  <a:schemeClr val="accent3"/>
                </a:solidFill>
                <a:latin typeface="Arial" panose="020B0604020202020204" pitchFamily="34" charset="0"/>
                <a:cs typeface="Arial" panose="020B0604020202020204" pitchFamily="34" charset="0"/>
              </a:rPr>
              <a:t>= 81% HER2 low </a:t>
            </a:r>
            <a:r>
              <a:rPr lang="en-US" sz="1867" b="1">
                <a:latin typeface="Arial" panose="020B0604020202020204" pitchFamily="34" charset="0"/>
                <a:cs typeface="Arial" panose="020B0604020202020204" pitchFamily="34" charset="0"/>
              </a:rPr>
              <a:t>according to the practical definition</a:t>
            </a:r>
          </a:p>
        </p:txBody>
      </p:sp>
      <p:sp>
        <p:nvSpPr>
          <p:cNvPr id="24" name="TextBox 23">
            <a:extLst>
              <a:ext uri="{FF2B5EF4-FFF2-40B4-BE49-F238E27FC236}">
                <a16:creationId xmlns:a16="http://schemas.microsoft.com/office/drawing/2014/main" id="{FC330CE3-3994-F442-8DD4-7FCAE3393E1C}"/>
              </a:ext>
            </a:extLst>
          </p:cNvPr>
          <p:cNvSpPr txBox="1"/>
          <p:nvPr/>
        </p:nvSpPr>
        <p:spPr>
          <a:xfrm>
            <a:off x="8991475" y="3117524"/>
            <a:ext cx="543739" cy="286232"/>
          </a:xfrm>
          <a:prstGeom prst="rect">
            <a:avLst/>
          </a:prstGeom>
          <a:noFill/>
        </p:spPr>
        <p:txBody>
          <a:bodyPr wrap="none" rtlCol="0">
            <a:spAutoFit/>
          </a:bodyPr>
          <a:lstStyle/>
          <a:p>
            <a:pPr algn="ctr" defTabSz="609585">
              <a:lnSpc>
                <a:spcPct val="90000"/>
              </a:lnSpc>
              <a:spcAft>
                <a:spcPts val="800"/>
              </a:spcAft>
              <a:defRPr/>
            </a:pPr>
            <a:r>
              <a:rPr lang="en-US" sz="1400" b="1">
                <a:latin typeface="Arial" panose="020B0604020202020204" pitchFamily="34" charset="0"/>
                <a:cs typeface="Arial" panose="020B0604020202020204" pitchFamily="34" charset="0"/>
              </a:rPr>
              <a:t>21%</a:t>
            </a:r>
          </a:p>
        </p:txBody>
      </p:sp>
      <p:sp>
        <p:nvSpPr>
          <p:cNvPr id="25" name="TextBox 24">
            <a:extLst>
              <a:ext uri="{FF2B5EF4-FFF2-40B4-BE49-F238E27FC236}">
                <a16:creationId xmlns:a16="http://schemas.microsoft.com/office/drawing/2014/main" id="{4E7D7562-1FBD-5C5C-0BA1-95EEF4451C87}"/>
              </a:ext>
            </a:extLst>
          </p:cNvPr>
          <p:cNvSpPr txBox="1"/>
          <p:nvPr/>
        </p:nvSpPr>
        <p:spPr>
          <a:xfrm>
            <a:off x="5370626" y="3645086"/>
            <a:ext cx="543739" cy="286232"/>
          </a:xfrm>
          <a:prstGeom prst="rect">
            <a:avLst/>
          </a:prstGeom>
          <a:noFill/>
        </p:spPr>
        <p:txBody>
          <a:bodyPr wrap="none" rtlCol="0">
            <a:spAutoFit/>
          </a:bodyPr>
          <a:lstStyle/>
          <a:p>
            <a:pPr algn="ctr" defTabSz="609585">
              <a:lnSpc>
                <a:spcPct val="90000"/>
              </a:lnSpc>
              <a:spcAft>
                <a:spcPts val="800"/>
              </a:spcAft>
              <a:defRPr/>
            </a:pPr>
            <a:r>
              <a:rPr lang="en-US" sz="1400" b="1">
                <a:latin typeface="Arial" panose="020B0604020202020204" pitchFamily="34" charset="0"/>
                <a:cs typeface="Arial" panose="020B0604020202020204" pitchFamily="34" charset="0"/>
              </a:rPr>
              <a:t>47%</a:t>
            </a:r>
          </a:p>
        </p:txBody>
      </p:sp>
    </p:spTree>
    <p:extLst>
      <p:ext uri="{BB962C8B-B14F-4D97-AF65-F5344CB8AC3E}">
        <p14:creationId xmlns:p14="http://schemas.microsoft.com/office/powerpoint/2010/main" val="1615955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923544"/>
          </a:xfrm>
        </p:spPr>
        <p:txBody>
          <a:bodyPr>
            <a:noAutofit/>
          </a:bodyPr>
          <a:lstStyle/>
          <a:p>
            <a:pPr>
              <a:lnSpc>
                <a:spcPct val="100000"/>
              </a:lnSpc>
            </a:pPr>
            <a:r>
              <a:rPr lang="en-US"/>
              <a:t>ADC Efficacy in HR+ Metastatic Breast Cancer: </a:t>
            </a:r>
            <a:r>
              <a:rPr lang="en-US" sz="4400" i="1"/>
              <a:t>Insights Across the HER2-Expression Continuum</a:t>
            </a:r>
            <a:endParaRPr lang="en-US" i="1"/>
          </a:p>
        </p:txBody>
      </p:sp>
    </p:spTree>
    <p:extLst>
      <p:ext uri="{BB962C8B-B14F-4D97-AF65-F5344CB8AC3E}">
        <p14:creationId xmlns:p14="http://schemas.microsoft.com/office/powerpoint/2010/main" val="4039125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2700-2E4B-A8E5-6091-6573A289DCA4}"/>
              </a:ext>
            </a:extLst>
          </p:cNvPr>
          <p:cNvSpPr>
            <a:spLocks noGrp="1"/>
          </p:cNvSpPr>
          <p:nvPr>
            <p:ph type="title"/>
          </p:nvPr>
        </p:nvSpPr>
        <p:spPr>
          <a:xfrm>
            <a:off x="838200" y="265626"/>
            <a:ext cx="10515600" cy="1325563"/>
          </a:xfrm>
        </p:spPr>
        <p:txBody>
          <a:bodyPr/>
          <a:lstStyle/>
          <a:p>
            <a:r>
              <a:rPr lang="en-US"/>
              <a:t>Overall Survival in Patients With Advanced</a:t>
            </a:r>
            <a:br>
              <a:rPr lang="en-US"/>
            </a:br>
            <a:r>
              <a:rPr lang="en-US" i="1"/>
              <a:t>HER2</a:t>
            </a:r>
            <a:r>
              <a:rPr lang="en-US"/>
              <a:t>+ </a:t>
            </a:r>
            <a:r>
              <a:rPr lang="en-US" err="1"/>
              <a:t>mBC</a:t>
            </a:r>
            <a:endParaRPr lang="en-US"/>
          </a:p>
        </p:txBody>
      </p:sp>
      <p:sp>
        <p:nvSpPr>
          <p:cNvPr id="5" name="TextBox 4">
            <a:extLst>
              <a:ext uri="{FF2B5EF4-FFF2-40B4-BE49-F238E27FC236}">
                <a16:creationId xmlns:a16="http://schemas.microsoft.com/office/drawing/2014/main" id="{56BF24F4-BC11-77C4-EC0F-00A6896EC887}"/>
              </a:ext>
            </a:extLst>
          </p:cNvPr>
          <p:cNvSpPr txBox="1"/>
          <p:nvPr/>
        </p:nvSpPr>
        <p:spPr>
          <a:xfrm>
            <a:off x="2786534" y="1729119"/>
            <a:ext cx="4195828" cy="666977"/>
          </a:xfrm>
          <a:prstGeom prst="rect">
            <a:avLst/>
          </a:prstGeom>
          <a:noFill/>
        </p:spPr>
        <p:txBody>
          <a:bodyPr wrap="none" rtlCol="0" anchor="ctr">
            <a:spAutoFit/>
          </a:bodyPr>
          <a:lstStyle/>
          <a:p>
            <a:pPr algn="ctr" defTabSz="1218870">
              <a:defRPr/>
            </a:pPr>
            <a:r>
              <a:rPr lang="en-CA" sz="1867" b="1">
                <a:solidFill>
                  <a:schemeClr val="accent1"/>
                </a:solidFill>
                <a:latin typeface="Arial"/>
              </a:rPr>
              <a:t>CLEOPATRA End-of-Study Results </a:t>
            </a:r>
            <a:br>
              <a:rPr lang="en-CA" sz="1867" b="1">
                <a:solidFill>
                  <a:schemeClr val="accent1"/>
                </a:solidFill>
                <a:latin typeface="Arial"/>
              </a:rPr>
            </a:br>
            <a:r>
              <a:rPr lang="en-CA" sz="1867" b="1">
                <a:solidFill>
                  <a:schemeClr val="accent1"/>
                </a:solidFill>
                <a:latin typeface="Arial"/>
              </a:rPr>
              <a:t>(median follow-up ~100 months)</a:t>
            </a:r>
          </a:p>
        </p:txBody>
      </p:sp>
      <p:sp>
        <p:nvSpPr>
          <p:cNvPr id="6" name="Rectangle 5">
            <a:extLst>
              <a:ext uri="{FF2B5EF4-FFF2-40B4-BE49-F238E27FC236}">
                <a16:creationId xmlns:a16="http://schemas.microsoft.com/office/drawing/2014/main" id="{FA5D6E8D-D693-5CD9-5BC2-EEE4B99FD4E9}"/>
              </a:ext>
            </a:extLst>
          </p:cNvPr>
          <p:cNvSpPr/>
          <p:nvPr/>
        </p:nvSpPr>
        <p:spPr>
          <a:xfrm>
            <a:off x="8632246" y="2170119"/>
            <a:ext cx="3313268" cy="1266343"/>
          </a:xfrm>
          <a:prstGeom prst="rect">
            <a:avLst/>
          </a:prstGeom>
          <a:ln/>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defTabSz="1218870">
              <a:defRPr/>
            </a:pPr>
            <a:endParaRPr lang="en-US" sz="2000">
              <a:solidFill>
                <a:srgbClr val="000000"/>
              </a:solidFill>
              <a:latin typeface="Arial"/>
            </a:endParaRPr>
          </a:p>
        </p:txBody>
      </p:sp>
      <p:sp>
        <p:nvSpPr>
          <p:cNvPr id="7" name="Rectangle 6">
            <a:extLst>
              <a:ext uri="{FF2B5EF4-FFF2-40B4-BE49-F238E27FC236}">
                <a16:creationId xmlns:a16="http://schemas.microsoft.com/office/drawing/2014/main" id="{CDBF7123-A2B4-AF07-7CB5-825FE91AF255}"/>
              </a:ext>
            </a:extLst>
          </p:cNvPr>
          <p:cNvSpPr/>
          <p:nvPr/>
        </p:nvSpPr>
        <p:spPr>
          <a:xfrm>
            <a:off x="8428384" y="2198862"/>
            <a:ext cx="3763616" cy="1231080"/>
          </a:xfrm>
          <a:prstGeom prst="rect">
            <a:avLst/>
          </a:prstGeom>
        </p:spPr>
        <p:txBody>
          <a:bodyPr wrap="square" lIns="121893" tIns="60947" rIns="121893" bIns="60947">
            <a:spAutoFit/>
          </a:bodyPr>
          <a:lstStyle/>
          <a:p>
            <a:pPr algn="ctr" defTabSz="1218870">
              <a:defRPr/>
            </a:pPr>
            <a:r>
              <a:rPr lang="en-US">
                <a:solidFill>
                  <a:schemeClr val="bg1"/>
                </a:solidFill>
                <a:latin typeface="Arial"/>
              </a:rPr>
              <a:t>Median OS</a:t>
            </a:r>
          </a:p>
          <a:p>
            <a:pPr algn="ctr" defTabSz="1218870">
              <a:defRPr/>
            </a:pPr>
            <a:r>
              <a:rPr lang="en-US">
                <a:solidFill>
                  <a:schemeClr val="bg1"/>
                </a:solidFill>
                <a:latin typeface="Arial"/>
              </a:rPr>
              <a:t>with TP-based initial therapy:</a:t>
            </a:r>
          </a:p>
          <a:p>
            <a:pPr algn="ctr" defTabSz="1218870">
              <a:defRPr/>
            </a:pPr>
            <a:r>
              <a:rPr lang="en-US" b="1">
                <a:solidFill>
                  <a:schemeClr val="bg1"/>
                </a:solidFill>
                <a:latin typeface="Arial"/>
              </a:rPr>
              <a:t>57.1 months vs 40.8 months </a:t>
            </a:r>
          </a:p>
          <a:p>
            <a:pPr algn="ctr" defTabSz="1218870">
              <a:defRPr/>
            </a:pPr>
            <a:r>
              <a:rPr lang="en-US">
                <a:solidFill>
                  <a:schemeClr val="bg1"/>
                </a:solidFill>
                <a:latin typeface="Arial"/>
              </a:rPr>
              <a:t>in the control arm</a:t>
            </a:r>
          </a:p>
        </p:txBody>
      </p:sp>
      <p:graphicFrame>
        <p:nvGraphicFramePr>
          <p:cNvPr id="8" name="Chart">
            <a:extLst>
              <a:ext uri="{FF2B5EF4-FFF2-40B4-BE49-F238E27FC236}">
                <a16:creationId xmlns:a16="http://schemas.microsoft.com/office/drawing/2014/main" id="{AC5550D9-79E3-E48B-375D-EA5AEE854DE3}"/>
              </a:ext>
            </a:extLst>
          </p:cNvPr>
          <p:cNvGraphicFramePr/>
          <p:nvPr>
            <p:extLst>
              <p:ext uri="{D42A27DB-BD31-4B8C-83A1-F6EECF244321}">
                <p14:modId xmlns:p14="http://schemas.microsoft.com/office/powerpoint/2010/main" val="1473782133"/>
              </p:ext>
            </p:extLst>
          </p:nvPr>
        </p:nvGraphicFramePr>
        <p:xfrm>
          <a:off x="984739" y="2440865"/>
          <a:ext cx="7443644" cy="2597257"/>
        </p:xfrm>
        <a:graphic>
          <a:graphicData uri="http://schemas.openxmlformats.org/drawingml/2006/chart">
            <c:chart xmlns:c="http://schemas.openxmlformats.org/drawingml/2006/chart" xmlns:r="http://schemas.openxmlformats.org/officeDocument/2006/relationships" r:id="rId3"/>
          </a:graphicData>
        </a:graphic>
      </p:graphicFrame>
      <p:sp>
        <p:nvSpPr>
          <p:cNvPr id="9" name="overall">
            <a:extLst>
              <a:ext uri="{FF2B5EF4-FFF2-40B4-BE49-F238E27FC236}">
                <a16:creationId xmlns:a16="http://schemas.microsoft.com/office/drawing/2014/main" id="{62C6A38E-CAEA-0D4C-4664-4BE374F455D1}"/>
              </a:ext>
            </a:extLst>
          </p:cNvPr>
          <p:cNvSpPr txBox="1"/>
          <p:nvPr/>
        </p:nvSpPr>
        <p:spPr>
          <a:xfrm>
            <a:off x="1254930" y="2839061"/>
            <a:ext cx="184666" cy="1701133"/>
          </a:xfrm>
          <a:prstGeom prst="rect">
            <a:avLst/>
          </a:prstGeom>
          <a:noFill/>
        </p:spPr>
        <p:txBody>
          <a:bodyPr vert="vert270" wrap="square" lIns="0" tIns="0" rIns="0" bIns="0" rtlCol="0">
            <a:spAutoFit/>
          </a:bodyPr>
          <a:lstStyle/>
          <a:p>
            <a:pPr algn="ctr" defTabSz="1219170">
              <a:defRPr/>
            </a:pPr>
            <a:r>
              <a:rPr lang="en-US" sz="1200" b="1">
                <a:solidFill>
                  <a:srgbClr val="000000"/>
                </a:solidFill>
                <a:latin typeface="Arial"/>
              </a:rPr>
              <a:t>OS, %</a:t>
            </a:r>
          </a:p>
        </p:txBody>
      </p:sp>
      <p:sp>
        <p:nvSpPr>
          <p:cNvPr id="10" name="time">
            <a:extLst>
              <a:ext uri="{FF2B5EF4-FFF2-40B4-BE49-F238E27FC236}">
                <a16:creationId xmlns:a16="http://schemas.microsoft.com/office/drawing/2014/main" id="{BA0FD117-85A9-2416-5B5B-89265BF8E315}"/>
              </a:ext>
            </a:extLst>
          </p:cNvPr>
          <p:cNvSpPr txBox="1"/>
          <p:nvPr/>
        </p:nvSpPr>
        <p:spPr>
          <a:xfrm>
            <a:off x="2477249" y="4910260"/>
            <a:ext cx="5064369" cy="184666"/>
          </a:xfrm>
          <a:prstGeom prst="rect">
            <a:avLst/>
          </a:prstGeom>
          <a:noFill/>
        </p:spPr>
        <p:txBody>
          <a:bodyPr wrap="square" lIns="0" tIns="0" rIns="0" bIns="0" rtlCol="0">
            <a:spAutoFit/>
          </a:bodyPr>
          <a:lstStyle/>
          <a:p>
            <a:pPr algn="ctr" defTabSz="1219170">
              <a:defRPr/>
            </a:pPr>
            <a:r>
              <a:rPr lang="en-US" sz="1200" b="1">
                <a:solidFill>
                  <a:srgbClr val="000000"/>
                </a:solidFill>
                <a:latin typeface="Arial"/>
              </a:rPr>
              <a:t>Time Since Randomization, mo</a:t>
            </a:r>
          </a:p>
        </p:txBody>
      </p:sp>
      <p:sp>
        <p:nvSpPr>
          <p:cNvPr id="11" name="landmark">
            <a:extLst>
              <a:ext uri="{FF2B5EF4-FFF2-40B4-BE49-F238E27FC236}">
                <a16:creationId xmlns:a16="http://schemas.microsoft.com/office/drawing/2014/main" id="{FA3B7C4A-5412-B93D-6C04-62D8C060240D}"/>
              </a:ext>
            </a:extLst>
          </p:cNvPr>
          <p:cNvSpPr txBox="1"/>
          <p:nvPr/>
        </p:nvSpPr>
        <p:spPr>
          <a:xfrm>
            <a:off x="5497607" y="3510333"/>
            <a:ext cx="3139956" cy="164212"/>
          </a:xfrm>
          <a:prstGeom prst="rect">
            <a:avLst/>
          </a:prstGeom>
          <a:noFill/>
        </p:spPr>
        <p:txBody>
          <a:bodyPr wrap="square" lIns="0" tIns="0" rIns="0" bIns="0" rtlCol="0">
            <a:spAutoFit/>
          </a:bodyPr>
          <a:lstStyle/>
          <a:p>
            <a:pPr defTabSz="1219170">
              <a:defRPr/>
            </a:pPr>
            <a:r>
              <a:rPr lang="en-US" sz="1067">
                <a:solidFill>
                  <a:srgbClr val="000000"/>
                </a:solidFill>
                <a:latin typeface="Arial"/>
              </a:rPr>
              <a:t>Landmark OS at 8 years 37%, 235 events (58%)</a:t>
            </a:r>
          </a:p>
        </p:txBody>
      </p:sp>
      <p:sp>
        <p:nvSpPr>
          <p:cNvPr id="12" name="landmark">
            <a:extLst>
              <a:ext uri="{FF2B5EF4-FFF2-40B4-BE49-F238E27FC236}">
                <a16:creationId xmlns:a16="http://schemas.microsoft.com/office/drawing/2014/main" id="{B4C01086-A803-509D-59BD-19719058B80B}"/>
              </a:ext>
            </a:extLst>
          </p:cNvPr>
          <p:cNvSpPr txBox="1"/>
          <p:nvPr/>
        </p:nvSpPr>
        <p:spPr>
          <a:xfrm>
            <a:off x="5428828" y="4426894"/>
            <a:ext cx="3021165" cy="164212"/>
          </a:xfrm>
          <a:prstGeom prst="rect">
            <a:avLst/>
          </a:prstGeom>
          <a:noFill/>
        </p:spPr>
        <p:txBody>
          <a:bodyPr wrap="square" lIns="0" tIns="0" rIns="0" bIns="0" rtlCol="0">
            <a:spAutoFit/>
          </a:bodyPr>
          <a:lstStyle/>
          <a:p>
            <a:pPr defTabSz="1219170">
              <a:defRPr/>
            </a:pPr>
            <a:r>
              <a:rPr lang="en-US" sz="1067">
                <a:solidFill>
                  <a:srgbClr val="000000"/>
                </a:solidFill>
                <a:latin typeface="Arial"/>
              </a:rPr>
              <a:t>Landmark OS at 8 years 23%, 280 events (69%)</a:t>
            </a:r>
          </a:p>
        </p:txBody>
      </p:sp>
      <p:sp>
        <p:nvSpPr>
          <p:cNvPr id="13" name="P &lt; .0001">
            <a:extLst>
              <a:ext uri="{FF2B5EF4-FFF2-40B4-BE49-F238E27FC236}">
                <a16:creationId xmlns:a16="http://schemas.microsoft.com/office/drawing/2014/main" id="{90F5793A-3FCE-0C2A-E0B3-B395D9AF7D83}"/>
              </a:ext>
            </a:extLst>
          </p:cNvPr>
          <p:cNvSpPr txBox="1"/>
          <p:nvPr/>
        </p:nvSpPr>
        <p:spPr>
          <a:xfrm>
            <a:off x="7246552" y="2844986"/>
            <a:ext cx="1242448" cy="276999"/>
          </a:xfrm>
          <a:prstGeom prst="rect">
            <a:avLst/>
          </a:prstGeom>
          <a:noFill/>
        </p:spPr>
        <p:txBody>
          <a:bodyPr wrap="square" rtlCol="0">
            <a:spAutoFit/>
          </a:bodyPr>
          <a:lstStyle/>
          <a:p>
            <a:pPr defTabSz="1219170">
              <a:defRPr/>
            </a:pPr>
            <a:r>
              <a:rPr lang="en-US" sz="1200" b="1" i="1">
                <a:solidFill>
                  <a:srgbClr val="000000"/>
                </a:solidFill>
                <a:latin typeface="Arial"/>
              </a:rPr>
              <a:t>P</a:t>
            </a:r>
            <a:r>
              <a:rPr lang="en-US" sz="1200" b="1">
                <a:solidFill>
                  <a:srgbClr val="000000"/>
                </a:solidFill>
                <a:latin typeface="Arial"/>
              </a:rPr>
              <a:t> &lt; .0001</a:t>
            </a:r>
          </a:p>
        </p:txBody>
      </p:sp>
      <p:graphicFrame>
        <p:nvGraphicFramePr>
          <p:cNvPr id="14" name="Table">
            <a:extLst>
              <a:ext uri="{FF2B5EF4-FFF2-40B4-BE49-F238E27FC236}">
                <a16:creationId xmlns:a16="http://schemas.microsoft.com/office/drawing/2014/main" id="{5AF5D02D-7810-93A4-9EC2-902F89B7C918}"/>
              </a:ext>
            </a:extLst>
          </p:cNvPr>
          <p:cNvGraphicFramePr>
            <a:graphicFrameLocks noGrp="1"/>
          </p:cNvGraphicFramePr>
          <p:nvPr>
            <p:extLst>
              <p:ext uri="{D42A27DB-BD31-4B8C-83A1-F6EECF244321}">
                <p14:modId xmlns:p14="http://schemas.microsoft.com/office/powerpoint/2010/main" val="178014765"/>
              </p:ext>
            </p:extLst>
          </p:nvPr>
        </p:nvGraphicFramePr>
        <p:xfrm>
          <a:off x="820062" y="5081393"/>
          <a:ext cx="7817504" cy="602856"/>
        </p:xfrm>
        <a:graphic>
          <a:graphicData uri="http://schemas.openxmlformats.org/drawingml/2006/table">
            <a:tbl>
              <a:tblPr firstRow="1" bandRow="1">
                <a:tableStyleId>{6E25E649-3F16-4E02-A733-19D2CDBF48F0}</a:tableStyleId>
              </a:tblPr>
              <a:tblGrid>
                <a:gridCol w="673285">
                  <a:extLst>
                    <a:ext uri="{9D8B030D-6E8A-4147-A177-3AD203B41FA5}">
                      <a16:colId xmlns:a16="http://schemas.microsoft.com/office/drawing/2014/main" val="20000"/>
                    </a:ext>
                  </a:extLst>
                </a:gridCol>
                <a:gridCol w="476599">
                  <a:extLst>
                    <a:ext uri="{9D8B030D-6E8A-4147-A177-3AD203B41FA5}">
                      <a16:colId xmlns:a16="http://schemas.microsoft.com/office/drawing/2014/main" val="20001"/>
                    </a:ext>
                  </a:extLst>
                </a:gridCol>
                <a:gridCol w="555635">
                  <a:extLst>
                    <a:ext uri="{9D8B030D-6E8A-4147-A177-3AD203B41FA5}">
                      <a16:colId xmlns:a16="http://schemas.microsoft.com/office/drawing/2014/main" val="20002"/>
                    </a:ext>
                  </a:extLst>
                </a:gridCol>
                <a:gridCol w="555635">
                  <a:extLst>
                    <a:ext uri="{9D8B030D-6E8A-4147-A177-3AD203B41FA5}">
                      <a16:colId xmlns:a16="http://schemas.microsoft.com/office/drawing/2014/main" val="20003"/>
                    </a:ext>
                  </a:extLst>
                </a:gridCol>
                <a:gridCol w="555635">
                  <a:extLst>
                    <a:ext uri="{9D8B030D-6E8A-4147-A177-3AD203B41FA5}">
                      <a16:colId xmlns:a16="http://schemas.microsoft.com/office/drawing/2014/main" val="20004"/>
                    </a:ext>
                  </a:extLst>
                </a:gridCol>
                <a:gridCol w="555635">
                  <a:extLst>
                    <a:ext uri="{9D8B030D-6E8A-4147-A177-3AD203B41FA5}">
                      <a16:colId xmlns:a16="http://schemas.microsoft.com/office/drawing/2014/main" val="20005"/>
                    </a:ext>
                  </a:extLst>
                </a:gridCol>
                <a:gridCol w="555635">
                  <a:extLst>
                    <a:ext uri="{9D8B030D-6E8A-4147-A177-3AD203B41FA5}">
                      <a16:colId xmlns:a16="http://schemas.microsoft.com/office/drawing/2014/main" val="20006"/>
                    </a:ext>
                  </a:extLst>
                </a:gridCol>
                <a:gridCol w="555635">
                  <a:extLst>
                    <a:ext uri="{9D8B030D-6E8A-4147-A177-3AD203B41FA5}">
                      <a16:colId xmlns:a16="http://schemas.microsoft.com/office/drawing/2014/main" val="20007"/>
                    </a:ext>
                  </a:extLst>
                </a:gridCol>
                <a:gridCol w="555635">
                  <a:extLst>
                    <a:ext uri="{9D8B030D-6E8A-4147-A177-3AD203B41FA5}">
                      <a16:colId xmlns:a16="http://schemas.microsoft.com/office/drawing/2014/main" val="20008"/>
                    </a:ext>
                  </a:extLst>
                </a:gridCol>
                <a:gridCol w="555635">
                  <a:extLst>
                    <a:ext uri="{9D8B030D-6E8A-4147-A177-3AD203B41FA5}">
                      <a16:colId xmlns:a16="http://schemas.microsoft.com/office/drawing/2014/main" val="20009"/>
                    </a:ext>
                  </a:extLst>
                </a:gridCol>
                <a:gridCol w="555635">
                  <a:extLst>
                    <a:ext uri="{9D8B030D-6E8A-4147-A177-3AD203B41FA5}">
                      <a16:colId xmlns:a16="http://schemas.microsoft.com/office/drawing/2014/main" val="20010"/>
                    </a:ext>
                  </a:extLst>
                </a:gridCol>
                <a:gridCol w="555635">
                  <a:extLst>
                    <a:ext uri="{9D8B030D-6E8A-4147-A177-3AD203B41FA5}">
                      <a16:colId xmlns:a16="http://schemas.microsoft.com/office/drawing/2014/main" val="20011"/>
                    </a:ext>
                  </a:extLst>
                </a:gridCol>
                <a:gridCol w="555635">
                  <a:extLst>
                    <a:ext uri="{9D8B030D-6E8A-4147-A177-3AD203B41FA5}">
                      <a16:colId xmlns:a16="http://schemas.microsoft.com/office/drawing/2014/main" val="20012"/>
                    </a:ext>
                  </a:extLst>
                </a:gridCol>
                <a:gridCol w="555635">
                  <a:extLst>
                    <a:ext uri="{9D8B030D-6E8A-4147-A177-3AD203B41FA5}">
                      <a16:colId xmlns:a16="http://schemas.microsoft.com/office/drawing/2014/main" val="20013"/>
                    </a:ext>
                  </a:extLst>
                </a:gridCol>
              </a:tblGrid>
              <a:tr h="292536">
                <a:tc gridSpan="14">
                  <a:txBody>
                    <a:bodyPr/>
                    <a:lstStyle/>
                    <a:p>
                      <a:r>
                        <a:rPr lang="en-US" sz="900">
                          <a:solidFill>
                            <a:schemeClr val="tx1"/>
                          </a:solidFill>
                          <a:latin typeface="Arial" panose="020B0604020202020204" pitchFamily="34" charset="0"/>
                          <a:cs typeface="Arial" panose="020B0604020202020204" pitchFamily="34" charset="0"/>
                        </a:rPr>
                        <a:t>No. at</a:t>
                      </a:r>
                      <a:r>
                        <a:rPr lang="en-US" sz="900" baseline="0">
                          <a:solidFill>
                            <a:schemeClr val="tx1"/>
                          </a:solidFill>
                          <a:latin typeface="Arial" panose="020B0604020202020204" pitchFamily="34" charset="0"/>
                          <a:cs typeface="Arial" panose="020B0604020202020204" pitchFamily="34" charset="0"/>
                        </a:rPr>
                        <a:t> Risk (number censored)</a:t>
                      </a:r>
                      <a:endParaRPr lang="en-US" sz="9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4012">
                <a:tc>
                  <a:txBody>
                    <a:bodyPr/>
                    <a:lstStyle/>
                    <a:p>
                      <a:r>
                        <a:rPr lang="en-US" sz="900">
                          <a:solidFill>
                            <a:schemeClr val="tx1"/>
                          </a:solidFill>
                          <a:latin typeface="Arial" panose="020B0604020202020204" pitchFamily="34" charset="0"/>
                          <a:cs typeface="Arial" panose="020B0604020202020204" pitchFamily="34" charset="0"/>
                        </a:rPr>
                        <a:t>Pertuzumab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402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371 (14)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318 (23)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269 (32)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228 (41)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188 (48)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165 (50)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150 (54)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137 (56)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120 (59)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71 (102)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20 (147)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0 (167)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6308">
                <a:tc>
                  <a:txBody>
                    <a:bodyPr/>
                    <a:lstStyle/>
                    <a:p>
                      <a:r>
                        <a:rPr lang="en-US" sz="900">
                          <a:solidFill>
                            <a:schemeClr val="tx1"/>
                          </a:solidFill>
                          <a:latin typeface="Arial" panose="020B0604020202020204" pitchFamily="34" charset="0"/>
                          <a:cs typeface="Arial" panose="020B0604020202020204" pitchFamily="34" charset="0"/>
                        </a:rPr>
                        <a:t>Placebo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406 (0)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350 (19)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289 (30)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230 (36)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181 (41)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149 (48)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115 (52)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96</a:t>
                      </a:r>
                      <a:r>
                        <a:rPr lang="en-US" sz="900" baseline="0">
                          <a:solidFill>
                            <a:schemeClr val="tx1"/>
                          </a:solidFill>
                          <a:latin typeface="Arial" panose="020B0604020202020204" pitchFamily="34" charset="0"/>
                          <a:cs typeface="Arial" panose="020B0604020202020204" pitchFamily="34" charset="0"/>
                        </a:rPr>
                        <a:t> (53)</a:t>
                      </a:r>
                      <a:endParaRPr lang="en-US" sz="9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88 (53)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75 (57)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44 (84)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11</a:t>
                      </a:r>
                      <a:r>
                        <a:rPr lang="en-US" sz="900" baseline="0">
                          <a:solidFill>
                            <a:schemeClr val="tx1"/>
                          </a:solidFill>
                          <a:latin typeface="Arial" panose="020B0604020202020204" pitchFamily="34" charset="0"/>
                          <a:cs typeface="Arial" panose="020B0604020202020204" pitchFamily="34" charset="0"/>
                        </a:rPr>
                        <a:t> (115)</a:t>
                      </a:r>
                      <a:endParaRPr lang="en-US" sz="9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chemeClr val="tx1"/>
                          </a:solidFill>
                          <a:latin typeface="Arial" panose="020B0604020202020204" pitchFamily="34" charset="0"/>
                          <a:cs typeface="Arial" panose="020B0604020202020204" pitchFamily="34" charset="0"/>
                        </a:rPr>
                        <a:t>1 (125)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15" name="Lines">
            <a:extLst>
              <a:ext uri="{FF2B5EF4-FFF2-40B4-BE49-F238E27FC236}">
                <a16:creationId xmlns:a16="http://schemas.microsoft.com/office/drawing/2014/main" id="{3DB78A47-D53A-46FF-917E-FFF962F533B9}"/>
              </a:ext>
            </a:extLst>
          </p:cNvPr>
          <p:cNvGrpSpPr/>
          <p:nvPr/>
        </p:nvGrpSpPr>
        <p:grpSpPr>
          <a:xfrm>
            <a:off x="1799162" y="2629629"/>
            <a:ext cx="6466421" cy="1643717"/>
            <a:chOff x="1349371" y="1956306"/>
            <a:chExt cx="4849816" cy="1232788"/>
          </a:xfrm>
        </p:grpSpPr>
        <p:sp>
          <p:nvSpPr>
            <p:cNvPr id="16" name="Freeform 17">
              <a:extLst>
                <a:ext uri="{FF2B5EF4-FFF2-40B4-BE49-F238E27FC236}">
                  <a16:creationId xmlns:a16="http://schemas.microsoft.com/office/drawing/2014/main" id="{CD9D6A7E-A2CE-EBE7-DA2D-34366F123A0A}"/>
                </a:ext>
              </a:extLst>
            </p:cNvPr>
            <p:cNvSpPr/>
            <p:nvPr/>
          </p:nvSpPr>
          <p:spPr>
            <a:xfrm>
              <a:off x="616267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 name="Freeform 18">
              <a:extLst>
                <a:ext uri="{FF2B5EF4-FFF2-40B4-BE49-F238E27FC236}">
                  <a16:creationId xmlns:a16="http://schemas.microsoft.com/office/drawing/2014/main" id="{4D235964-AEC0-B547-8A93-EC2F0D9F2E16}"/>
                </a:ext>
              </a:extLst>
            </p:cNvPr>
            <p:cNvSpPr/>
            <p:nvPr/>
          </p:nvSpPr>
          <p:spPr>
            <a:xfrm>
              <a:off x="609619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 name="Freeform 19">
              <a:extLst>
                <a:ext uri="{FF2B5EF4-FFF2-40B4-BE49-F238E27FC236}">
                  <a16:creationId xmlns:a16="http://schemas.microsoft.com/office/drawing/2014/main" id="{96170730-7299-C47B-BBC3-6BC00F812CE7}"/>
                </a:ext>
              </a:extLst>
            </p:cNvPr>
            <p:cNvSpPr/>
            <p:nvPr/>
          </p:nvSpPr>
          <p:spPr>
            <a:xfrm>
              <a:off x="6078925"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 name="Freeform 20">
              <a:extLst>
                <a:ext uri="{FF2B5EF4-FFF2-40B4-BE49-F238E27FC236}">
                  <a16:creationId xmlns:a16="http://schemas.microsoft.com/office/drawing/2014/main" id="{0064B373-D41F-0339-D798-1043F5272E65}"/>
                </a:ext>
              </a:extLst>
            </p:cNvPr>
            <p:cNvSpPr/>
            <p:nvPr/>
          </p:nvSpPr>
          <p:spPr>
            <a:xfrm>
              <a:off x="6021776"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 name="Freeform 21">
              <a:extLst>
                <a:ext uri="{FF2B5EF4-FFF2-40B4-BE49-F238E27FC236}">
                  <a16:creationId xmlns:a16="http://schemas.microsoft.com/office/drawing/2014/main" id="{7951A9E0-AAA2-0CCC-CFF6-FA987DAB38AD}"/>
                </a:ext>
              </a:extLst>
            </p:cNvPr>
            <p:cNvSpPr/>
            <p:nvPr/>
          </p:nvSpPr>
          <p:spPr>
            <a:xfrm>
              <a:off x="594716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1" name="Freeform 22">
              <a:extLst>
                <a:ext uri="{FF2B5EF4-FFF2-40B4-BE49-F238E27FC236}">
                  <a16:creationId xmlns:a16="http://schemas.microsoft.com/office/drawing/2014/main" id="{FF605A6F-DC3D-7339-BC1F-FAB2A510AE65}"/>
                </a:ext>
              </a:extLst>
            </p:cNvPr>
            <p:cNvSpPr/>
            <p:nvPr/>
          </p:nvSpPr>
          <p:spPr>
            <a:xfrm>
              <a:off x="587962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2" name="Freeform 23">
              <a:extLst>
                <a:ext uri="{FF2B5EF4-FFF2-40B4-BE49-F238E27FC236}">
                  <a16:creationId xmlns:a16="http://schemas.microsoft.com/office/drawing/2014/main" id="{430E66DB-F8C6-AD74-6B8F-50848615304F}"/>
                </a:ext>
              </a:extLst>
            </p:cNvPr>
            <p:cNvSpPr/>
            <p:nvPr/>
          </p:nvSpPr>
          <p:spPr>
            <a:xfrm>
              <a:off x="582723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3" name="Freeform 24">
              <a:extLst>
                <a:ext uri="{FF2B5EF4-FFF2-40B4-BE49-F238E27FC236}">
                  <a16:creationId xmlns:a16="http://schemas.microsoft.com/office/drawing/2014/main" id="{52D26449-20CD-9AEA-3701-677B450F0FB0}"/>
                </a:ext>
              </a:extLst>
            </p:cNvPr>
            <p:cNvSpPr/>
            <p:nvPr/>
          </p:nvSpPr>
          <p:spPr>
            <a:xfrm>
              <a:off x="5805613"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4" name="Freeform 25">
              <a:extLst>
                <a:ext uri="{FF2B5EF4-FFF2-40B4-BE49-F238E27FC236}">
                  <a16:creationId xmlns:a16="http://schemas.microsoft.com/office/drawing/2014/main" id="{D2DD9457-3E3E-611E-CF59-1CAAD0771BF2}"/>
                </a:ext>
              </a:extLst>
            </p:cNvPr>
            <p:cNvSpPr/>
            <p:nvPr/>
          </p:nvSpPr>
          <p:spPr>
            <a:xfrm>
              <a:off x="5784570"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5" name="Freeform 26">
              <a:extLst>
                <a:ext uri="{FF2B5EF4-FFF2-40B4-BE49-F238E27FC236}">
                  <a16:creationId xmlns:a16="http://schemas.microsoft.com/office/drawing/2014/main" id="{8B53EF25-392B-192D-FBA0-443DB0A5C9EE}"/>
                </a:ext>
              </a:extLst>
            </p:cNvPr>
            <p:cNvSpPr/>
            <p:nvPr/>
          </p:nvSpPr>
          <p:spPr>
            <a:xfrm>
              <a:off x="5748057"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6" name="Freeform 27">
              <a:extLst>
                <a:ext uri="{FF2B5EF4-FFF2-40B4-BE49-F238E27FC236}">
                  <a16:creationId xmlns:a16="http://schemas.microsoft.com/office/drawing/2014/main" id="{3483B3A2-36B0-F70A-F904-FE812DA53982}"/>
                </a:ext>
              </a:extLst>
            </p:cNvPr>
            <p:cNvSpPr/>
            <p:nvPr/>
          </p:nvSpPr>
          <p:spPr>
            <a:xfrm>
              <a:off x="5740510"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7" name="Freeform 28">
              <a:extLst>
                <a:ext uri="{FF2B5EF4-FFF2-40B4-BE49-F238E27FC236}">
                  <a16:creationId xmlns:a16="http://schemas.microsoft.com/office/drawing/2014/main" id="{42DC3CF7-941E-C3FF-E064-F693F7F36D43}"/>
                </a:ext>
              </a:extLst>
            </p:cNvPr>
            <p:cNvSpPr/>
            <p:nvPr/>
          </p:nvSpPr>
          <p:spPr>
            <a:xfrm>
              <a:off x="5710469"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8" name="Freeform 29">
              <a:extLst>
                <a:ext uri="{FF2B5EF4-FFF2-40B4-BE49-F238E27FC236}">
                  <a16:creationId xmlns:a16="http://schemas.microsoft.com/office/drawing/2014/main" id="{6B3618D8-0D71-BAEF-D41F-A30061851F6A}"/>
                </a:ext>
              </a:extLst>
            </p:cNvPr>
            <p:cNvSpPr/>
            <p:nvPr/>
          </p:nvSpPr>
          <p:spPr>
            <a:xfrm>
              <a:off x="570292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9" name="Freeform 30">
              <a:extLst>
                <a:ext uri="{FF2B5EF4-FFF2-40B4-BE49-F238E27FC236}">
                  <a16:creationId xmlns:a16="http://schemas.microsoft.com/office/drawing/2014/main" id="{77A7F49E-8C0E-3F42-87F6-B0BD9C62E9E4}"/>
                </a:ext>
              </a:extLst>
            </p:cNvPr>
            <p:cNvSpPr/>
            <p:nvPr/>
          </p:nvSpPr>
          <p:spPr>
            <a:xfrm>
              <a:off x="5651731"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0" name="Freeform 31">
              <a:extLst>
                <a:ext uri="{FF2B5EF4-FFF2-40B4-BE49-F238E27FC236}">
                  <a16:creationId xmlns:a16="http://schemas.microsoft.com/office/drawing/2014/main" id="{600774FD-C335-D1CC-D6C4-D1BCCB860266}"/>
                </a:ext>
              </a:extLst>
            </p:cNvPr>
            <p:cNvSpPr/>
            <p:nvPr/>
          </p:nvSpPr>
          <p:spPr>
            <a:xfrm>
              <a:off x="563783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1" name="Freeform 32">
              <a:extLst>
                <a:ext uri="{FF2B5EF4-FFF2-40B4-BE49-F238E27FC236}">
                  <a16:creationId xmlns:a16="http://schemas.microsoft.com/office/drawing/2014/main" id="{1B1E5D3D-1E2C-EFCA-F655-6B87C52BA390}"/>
                </a:ext>
              </a:extLst>
            </p:cNvPr>
            <p:cNvSpPr/>
            <p:nvPr/>
          </p:nvSpPr>
          <p:spPr>
            <a:xfrm>
              <a:off x="5598143"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2" name="Freeform 33">
              <a:extLst>
                <a:ext uri="{FF2B5EF4-FFF2-40B4-BE49-F238E27FC236}">
                  <a16:creationId xmlns:a16="http://schemas.microsoft.com/office/drawing/2014/main" id="{B9521E97-9D49-2F54-5A4C-AE6CE61FAFC4}"/>
                </a:ext>
              </a:extLst>
            </p:cNvPr>
            <p:cNvSpPr/>
            <p:nvPr/>
          </p:nvSpPr>
          <p:spPr>
            <a:xfrm>
              <a:off x="5581068"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3" name="Freeform 34">
              <a:extLst>
                <a:ext uri="{FF2B5EF4-FFF2-40B4-BE49-F238E27FC236}">
                  <a16:creationId xmlns:a16="http://schemas.microsoft.com/office/drawing/2014/main" id="{7E5FAEA0-BAA9-53B9-E747-131F95F0E74B}"/>
                </a:ext>
              </a:extLst>
            </p:cNvPr>
            <p:cNvSpPr/>
            <p:nvPr/>
          </p:nvSpPr>
          <p:spPr>
            <a:xfrm>
              <a:off x="5559582"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4" name="Freeform 35">
              <a:extLst>
                <a:ext uri="{FF2B5EF4-FFF2-40B4-BE49-F238E27FC236}">
                  <a16:creationId xmlns:a16="http://schemas.microsoft.com/office/drawing/2014/main" id="{1D833122-8F6B-511C-D070-07A583EDA670}"/>
                </a:ext>
              </a:extLst>
            </p:cNvPr>
            <p:cNvSpPr/>
            <p:nvPr/>
          </p:nvSpPr>
          <p:spPr>
            <a:xfrm>
              <a:off x="5542507"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5" name="Freeform 36">
              <a:extLst>
                <a:ext uri="{FF2B5EF4-FFF2-40B4-BE49-F238E27FC236}">
                  <a16:creationId xmlns:a16="http://schemas.microsoft.com/office/drawing/2014/main" id="{9786E3A9-027F-C511-AAC2-3769E63F2424}"/>
                </a:ext>
              </a:extLst>
            </p:cNvPr>
            <p:cNvSpPr/>
            <p:nvPr/>
          </p:nvSpPr>
          <p:spPr>
            <a:xfrm>
              <a:off x="5521074"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6" name="Freeform 37">
              <a:extLst>
                <a:ext uri="{FF2B5EF4-FFF2-40B4-BE49-F238E27FC236}">
                  <a16:creationId xmlns:a16="http://schemas.microsoft.com/office/drawing/2014/main" id="{566C83D4-ED53-37B9-6C7A-C12181DCAED5}"/>
                </a:ext>
              </a:extLst>
            </p:cNvPr>
            <p:cNvSpPr/>
            <p:nvPr/>
          </p:nvSpPr>
          <p:spPr>
            <a:xfrm>
              <a:off x="5503999" y="312559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7" name="Freeform 38">
              <a:extLst>
                <a:ext uri="{FF2B5EF4-FFF2-40B4-BE49-F238E27FC236}">
                  <a16:creationId xmlns:a16="http://schemas.microsoft.com/office/drawing/2014/main" id="{B8F2A7AD-9AFC-E3CB-5C6E-3AD9A30E0B48}"/>
                </a:ext>
              </a:extLst>
            </p:cNvPr>
            <p:cNvSpPr/>
            <p:nvPr/>
          </p:nvSpPr>
          <p:spPr>
            <a:xfrm>
              <a:off x="5422649" y="31144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8" name="Freeform 39">
              <a:extLst>
                <a:ext uri="{FF2B5EF4-FFF2-40B4-BE49-F238E27FC236}">
                  <a16:creationId xmlns:a16="http://schemas.microsoft.com/office/drawing/2014/main" id="{B01401E3-B3E1-4188-41FF-366A865CA3DD}"/>
                </a:ext>
              </a:extLst>
            </p:cNvPr>
            <p:cNvSpPr/>
            <p:nvPr/>
          </p:nvSpPr>
          <p:spPr>
            <a:xfrm>
              <a:off x="5405574" y="31144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39" name="Freeform 40">
              <a:extLst>
                <a:ext uri="{FF2B5EF4-FFF2-40B4-BE49-F238E27FC236}">
                  <a16:creationId xmlns:a16="http://schemas.microsoft.com/office/drawing/2014/main" id="{98D0AF63-192F-0A02-BA83-1380FD33C370}"/>
                </a:ext>
              </a:extLst>
            </p:cNvPr>
            <p:cNvSpPr/>
            <p:nvPr/>
          </p:nvSpPr>
          <p:spPr>
            <a:xfrm>
              <a:off x="5454398" y="312102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0" name="Freeform 41">
              <a:extLst>
                <a:ext uri="{FF2B5EF4-FFF2-40B4-BE49-F238E27FC236}">
                  <a16:creationId xmlns:a16="http://schemas.microsoft.com/office/drawing/2014/main" id="{74A87F48-994B-641A-CB52-38C2B7C7D1CD}"/>
                </a:ext>
              </a:extLst>
            </p:cNvPr>
            <p:cNvSpPr/>
            <p:nvPr/>
          </p:nvSpPr>
          <p:spPr>
            <a:xfrm>
              <a:off x="5442706" y="31144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1" name="Freeform 42">
              <a:extLst>
                <a:ext uri="{FF2B5EF4-FFF2-40B4-BE49-F238E27FC236}">
                  <a16:creationId xmlns:a16="http://schemas.microsoft.com/office/drawing/2014/main" id="{966F1C93-A898-677F-C735-00186DBC5091}"/>
                </a:ext>
              </a:extLst>
            </p:cNvPr>
            <p:cNvSpPr/>
            <p:nvPr/>
          </p:nvSpPr>
          <p:spPr>
            <a:xfrm>
              <a:off x="5369679" y="310301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2" name="Freeform 43">
              <a:extLst>
                <a:ext uri="{FF2B5EF4-FFF2-40B4-BE49-F238E27FC236}">
                  <a16:creationId xmlns:a16="http://schemas.microsoft.com/office/drawing/2014/main" id="{764102E8-5997-B5A6-042B-7E5242A90077}"/>
                </a:ext>
              </a:extLst>
            </p:cNvPr>
            <p:cNvSpPr/>
            <p:nvPr/>
          </p:nvSpPr>
          <p:spPr>
            <a:xfrm>
              <a:off x="5336302" y="31046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3" name="Freeform 44">
              <a:extLst>
                <a:ext uri="{FF2B5EF4-FFF2-40B4-BE49-F238E27FC236}">
                  <a16:creationId xmlns:a16="http://schemas.microsoft.com/office/drawing/2014/main" id="{A2AAEC50-0EEA-6798-64CB-28A655D4AAF6}"/>
                </a:ext>
              </a:extLst>
            </p:cNvPr>
            <p:cNvSpPr/>
            <p:nvPr/>
          </p:nvSpPr>
          <p:spPr>
            <a:xfrm>
              <a:off x="5295135" y="31046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4" name="Freeform 45">
              <a:extLst>
                <a:ext uri="{FF2B5EF4-FFF2-40B4-BE49-F238E27FC236}">
                  <a16:creationId xmlns:a16="http://schemas.microsoft.com/office/drawing/2014/main" id="{79A8383C-D0B7-2E90-FEBD-C8B9CBD4CC30}"/>
                </a:ext>
              </a:extLst>
            </p:cNvPr>
            <p:cNvSpPr/>
            <p:nvPr/>
          </p:nvSpPr>
          <p:spPr>
            <a:xfrm>
              <a:off x="5237984" y="310246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5" name="Freeform 46">
              <a:extLst>
                <a:ext uri="{FF2B5EF4-FFF2-40B4-BE49-F238E27FC236}">
                  <a16:creationId xmlns:a16="http://schemas.microsoft.com/office/drawing/2014/main" id="{14CFABB5-4026-AACB-5615-44EF9BE5DEBF}"/>
                </a:ext>
              </a:extLst>
            </p:cNvPr>
            <p:cNvSpPr/>
            <p:nvPr/>
          </p:nvSpPr>
          <p:spPr>
            <a:xfrm>
              <a:off x="5219727" y="310038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6" name="Freeform 47">
              <a:extLst>
                <a:ext uri="{FF2B5EF4-FFF2-40B4-BE49-F238E27FC236}">
                  <a16:creationId xmlns:a16="http://schemas.microsoft.com/office/drawing/2014/main" id="{1456EED7-1395-7F48-770A-C37F56889ECC}"/>
                </a:ext>
              </a:extLst>
            </p:cNvPr>
            <p:cNvSpPr/>
            <p:nvPr/>
          </p:nvSpPr>
          <p:spPr>
            <a:xfrm>
              <a:off x="5201470" y="309721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7" name="Freeform 48">
              <a:extLst>
                <a:ext uri="{FF2B5EF4-FFF2-40B4-BE49-F238E27FC236}">
                  <a16:creationId xmlns:a16="http://schemas.microsoft.com/office/drawing/2014/main" id="{30384CC9-9934-C362-B2F8-0BD02784F148}"/>
                </a:ext>
              </a:extLst>
            </p:cNvPr>
            <p:cNvSpPr/>
            <p:nvPr/>
          </p:nvSpPr>
          <p:spPr>
            <a:xfrm>
              <a:off x="5176837" y="309384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8" name="Freeform 49">
              <a:extLst>
                <a:ext uri="{FF2B5EF4-FFF2-40B4-BE49-F238E27FC236}">
                  <a16:creationId xmlns:a16="http://schemas.microsoft.com/office/drawing/2014/main" id="{0BE852E0-2D6C-824A-8291-75D09CF7A8EC}"/>
                </a:ext>
              </a:extLst>
            </p:cNvPr>
            <p:cNvSpPr/>
            <p:nvPr/>
          </p:nvSpPr>
          <p:spPr>
            <a:xfrm>
              <a:off x="5153819" y="309066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9" name="Freeform 50">
              <a:extLst>
                <a:ext uri="{FF2B5EF4-FFF2-40B4-BE49-F238E27FC236}">
                  <a16:creationId xmlns:a16="http://schemas.microsoft.com/office/drawing/2014/main" id="{C42A1761-15B3-596B-A851-0E13923661BA}"/>
                </a:ext>
              </a:extLst>
            </p:cNvPr>
            <p:cNvSpPr/>
            <p:nvPr/>
          </p:nvSpPr>
          <p:spPr>
            <a:xfrm>
              <a:off x="5132387" y="309384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0" name="Freeform 51">
              <a:extLst>
                <a:ext uri="{FF2B5EF4-FFF2-40B4-BE49-F238E27FC236}">
                  <a16:creationId xmlns:a16="http://schemas.microsoft.com/office/drawing/2014/main" id="{56B2A150-B73F-C3A9-40F6-CB06BACE9E3D}"/>
                </a:ext>
              </a:extLst>
            </p:cNvPr>
            <p:cNvSpPr/>
            <p:nvPr/>
          </p:nvSpPr>
          <p:spPr>
            <a:xfrm>
              <a:off x="5112949"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1" name="Freeform 52">
              <a:extLst>
                <a:ext uri="{FF2B5EF4-FFF2-40B4-BE49-F238E27FC236}">
                  <a16:creationId xmlns:a16="http://schemas.microsoft.com/office/drawing/2014/main" id="{08D62A6A-1149-C750-088E-0BAB18EA91CB}"/>
                </a:ext>
              </a:extLst>
            </p:cNvPr>
            <p:cNvSpPr/>
            <p:nvPr/>
          </p:nvSpPr>
          <p:spPr>
            <a:xfrm>
              <a:off x="5095874"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2" name="Freeform 53">
              <a:extLst>
                <a:ext uri="{FF2B5EF4-FFF2-40B4-BE49-F238E27FC236}">
                  <a16:creationId xmlns:a16="http://schemas.microsoft.com/office/drawing/2014/main" id="{32DE9D00-3A6F-6605-EA74-B547D8D272C5}"/>
                </a:ext>
              </a:extLst>
            </p:cNvPr>
            <p:cNvSpPr/>
            <p:nvPr/>
          </p:nvSpPr>
          <p:spPr>
            <a:xfrm>
              <a:off x="5056397"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3" name="Freeform 54">
              <a:extLst>
                <a:ext uri="{FF2B5EF4-FFF2-40B4-BE49-F238E27FC236}">
                  <a16:creationId xmlns:a16="http://schemas.microsoft.com/office/drawing/2014/main" id="{D1543A83-6EF0-C116-961B-C2D07454A9B9}"/>
                </a:ext>
              </a:extLst>
            </p:cNvPr>
            <p:cNvSpPr/>
            <p:nvPr/>
          </p:nvSpPr>
          <p:spPr>
            <a:xfrm>
              <a:off x="5034558" y="308927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4" name="Freeform 55">
              <a:extLst>
                <a:ext uri="{FF2B5EF4-FFF2-40B4-BE49-F238E27FC236}">
                  <a16:creationId xmlns:a16="http://schemas.microsoft.com/office/drawing/2014/main" id="{F6294A56-B739-04CD-F013-0EBB7B5495F9}"/>
                </a:ext>
              </a:extLst>
            </p:cNvPr>
            <p:cNvSpPr/>
            <p:nvPr/>
          </p:nvSpPr>
          <p:spPr>
            <a:xfrm>
              <a:off x="5010356" y="30843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5" name="Freeform 56">
              <a:extLst>
                <a:ext uri="{FF2B5EF4-FFF2-40B4-BE49-F238E27FC236}">
                  <a16:creationId xmlns:a16="http://schemas.microsoft.com/office/drawing/2014/main" id="{7A7590B1-D137-1A8E-4456-C3141C3CF5C0}"/>
                </a:ext>
              </a:extLst>
            </p:cNvPr>
            <p:cNvSpPr/>
            <p:nvPr/>
          </p:nvSpPr>
          <p:spPr>
            <a:xfrm>
              <a:off x="4993281" y="30843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6" name="Freeform 57">
              <a:extLst>
                <a:ext uri="{FF2B5EF4-FFF2-40B4-BE49-F238E27FC236}">
                  <a16:creationId xmlns:a16="http://schemas.microsoft.com/office/drawing/2014/main" id="{625B2DA3-C2EB-7F8C-455D-715EE9B5DFF8}"/>
                </a:ext>
              </a:extLst>
            </p:cNvPr>
            <p:cNvSpPr/>
            <p:nvPr/>
          </p:nvSpPr>
          <p:spPr>
            <a:xfrm>
              <a:off x="4933547" y="30843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7" name="Freeform 58">
              <a:extLst>
                <a:ext uri="{FF2B5EF4-FFF2-40B4-BE49-F238E27FC236}">
                  <a16:creationId xmlns:a16="http://schemas.microsoft.com/office/drawing/2014/main" id="{79988EAC-0803-C181-716E-D24A086D88D3}"/>
                </a:ext>
              </a:extLst>
            </p:cNvPr>
            <p:cNvSpPr/>
            <p:nvPr/>
          </p:nvSpPr>
          <p:spPr>
            <a:xfrm>
              <a:off x="4798610" y="307479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8" name="Freeform 59">
              <a:extLst>
                <a:ext uri="{FF2B5EF4-FFF2-40B4-BE49-F238E27FC236}">
                  <a16:creationId xmlns:a16="http://schemas.microsoft.com/office/drawing/2014/main" id="{8AE9CC82-8126-3FD7-283D-9BFD11263126}"/>
                </a:ext>
              </a:extLst>
            </p:cNvPr>
            <p:cNvSpPr/>
            <p:nvPr/>
          </p:nvSpPr>
          <p:spPr>
            <a:xfrm>
              <a:off x="4775187" y="306031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9" name="Freeform 60">
              <a:extLst>
                <a:ext uri="{FF2B5EF4-FFF2-40B4-BE49-F238E27FC236}">
                  <a16:creationId xmlns:a16="http://schemas.microsoft.com/office/drawing/2014/main" id="{6AFF20DC-1E12-7F32-738D-9FC9FB4A74A1}"/>
                </a:ext>
              </a:extLst>
            </p:cNvPr>
            <p:cNvSpPr/>
            <p:nvPr/>
          </p:nvSpPr>
          <p:spPr>
            <a:xfrm>
              <a:off x="4614838" y="305182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0" name="Freeform 61">
              <a:extLst>
                <a:ext uri="{FF2B5EF4-FFF2-40B4-BE49-F238E27FC236}">
                  <a16:creationId xmlns:a16="http://schemas.microsoft.com/office/drawing/2014/main" id="{B262938C-BF20-BDB6-2A41-A0621E118D0A}"/>
                </a:ext>
              </a:extLst>
            </p:cNvPr>
            <p:cNvSpPr/>
            <p:nvPr/>
          </p:nvSpPr>
          <p:spPr>
            <a:xfrm>
              <a:off x="3938562" y="294084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1" name="Freeform 62">
              <a:extLst>
                <a:ext uri="{FF2B5EF4-FFF2-40B4-BE49-F238E27FC236}">
                  <a16:creationId xmlns:a16="http://schemas.microsoft.com/office/drawing/2014/main" id="{84C4361B-10C6-8C93-9A03-182C9EE2E20B}"/>
                </a:ext>
              </a:extLst>
            </p:cNvPr>
            <p:cNvSpPr/>
            <p:nvPr/>
          </p:nvSpPr>
          <p:spPr>
            <a:xfrm>
              <a:off x="3650128" y="29089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2" name="Freeform 63">
              <a:extLst>
                <a:ext uri="{FF2B5EF4-FFF2-40B4-BE49-F238E27FC236}">
                  <a16:creationId xmlns:a16="http://schemas.microsoft.com/office/drawing/2014/main" id="{93E32482-82FC-D76C-601A-F2044D0BAEA3}"/>
                </a:ext>
              </a:extLst>
            </p:cNvPr>
            <p:cNvSpPr/>
            <p:nvPr/>
          </p:nvSpPr>
          <p:spPr>
            <a:xfrm>
              <a:off x="3560648" y="28925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3" name="Freeform 64">
              <a:extLst>
                <a:ext uri="{FF2B5EF4-FFF2-40B4-BE49-F238E27FC236}">
                  <a16:creationId xmlns:a16="http://schemas.microsoft.com/office/drawing/2014/main" id="{16A0A9D8-CF26-E41F-6AB6-87E2B39F589B}"/>
                </a:ext>
              </a:extLst>
            </p:cNvPr>
            <p:cNvSpPr/>
            <p:nvPr/>
          </p:nvSpPr>
          <p:spPr>
            <a:xfrm>
              <a:off x="3542391" y="289258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4" name="Freeform 65">
              <a:extLst>
                <a:ext uri="{FF2B5EF4-FFF2-40B4-BE49-F238E27FC236}">
                  <a16:creationId xmlns:a16="http://schemas.microsoft.com/office/drawing/2014/main" id="{66941680-D03C-346C-E418-F9CE331D39AD}"/>
                </a:ext>
              </a:extLst>
            </p:cNvPr>
            <p:cNvSpPr/>
            <p:nvPr/>
          </p:nvSpPr>
          <p:spPr>
            <a:xfrm>
              <a:off x="3445554" y="283384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5" name="Freeform 66">
              <a:extLst>
                <a:ext uri="{FF2B5EF4-FFF2-40B4-BE49-F238E27FC236}">
                  <a16:creationId xmlns:a16="http://schemas.microsoft.com/office/drawing/2014/main" id="{723D3027-C5DE-8F34-6720-DD162091C235}"/>
                </a:ext>
              </a:extLst>
            </p:cNvPr>
            <p:cNvSpPr/>
            <p:nvPr/>
          </p:nvSpPr>
          <p:spPr>
            <a:xfrm>
              <a:off x="3304266" y="278923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6" name="Freeform 67">
              <a:extLst>
                <a:ext uri="{FF2B5EF4-FFF2-40B4-BE49-F238E27FC236}">
                  <a16:creationId xmlns:a16="http://schemas.microsoft.com/office/drawing/2014/main" id="{693DA93E-C94B-5751-D848-416238241E99}"/>
                </a:ext>
              </a:extLst>
            </p:cNvPr>
            <p:cNvSpPr/>
            <p:nvPr/>
          </p:nvSpPr>
          <p:spPr>
            <a:xfrm>
              <a:off x="3261285" y="276225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7" name="Freeform 68">
              <a:extLst>
                <a:ext uri="{FF2B5EF4-FFF2-40B4-BE49-F238E27FC236}">
                  <a16:creationId xmlns:a16="http://schemas.microsoft.com/office/drawing/2014/main" id="{48E0AB05-199F-DEC6-010F-C58EAA97C2F9}"/>
                </a:ext>
              </a:extLst>
            </p:cNvPr>
            <p:cNvSpPr/>
            <p:nvPr/>
          </p:nvSpPr>
          <p:spPr>
            <a:xfrm>
              <a:off x="3196198" y="274268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8" name="Freeform 69">
              <a:extLst>
                <a:ext uri="{FF2B5EF4-FFF2-40B4-BE49-F238E27FC236}">
                  <a16:creationId xmlns:a16="http://schemas.microsoft.com/office/drawing/2014/main" id="{78C4AC4A-E643-CE82-1834-490D1927105F}"/>
                </a:ext>
              </a:extLst>
            </p:cNvPr>
            <p:cNvSpPr/>
            <p:nvPr/>
          </p:nvSpPr>
          <p:spPr>
            <a:xfrm>
              <a:off x="3174534" y="273633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69" name="Freeform 70">
              <a:extLst>
                <a:ext uri="{FF2B5EF4-FFF2-40B4-BE49-F238E27FC236}">
                  <a16:creationId xmlns:a16="http://schemas.microsoft.com/office/drawing/2014/main" id="{4A7D47FD-29C2-2026-5BDE-7E21BAF8E57B}"/>
                </a:ext>
              </a:extLst>
            </p:cNvPr>
            <p:cNvSpPr/>
            <p:nvPr/>
          </p:nvSpPr>
          <p:spPr>
            <a:xfrm>
              <a:off x="3035624" y="271470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0" name="Freeform 71">
              <a:extLst>
                <a:ext uri="{FF2B5EF4-FFF2-40B4-BE49-F238E27FC236}">
                  <a16:creationId xmlns:a16="http://schemas.microsoft.com/office/drawing/2014/main" id="{7B9B71EC-02A1-633B-ED43-CD1DC69508D5}"/>
                </a:ext>
              </a:extLst>
            </p:cNvPr>
            <p:cNvSpPr/>
            <p:nvPr/>
          </p:nvSpPr>
          <p:spPr>
            <a:xfrm>
              <a:off x="2986412" y="270408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1" name="Freeform 72">
              <a:extLst>
                <a:ext uri="{FF2B5EF4-FFF2-40B4-BE49-F238E27FC236}">
                  <a16:creationId xmlns:a16="http://schemas.microsoft.com/office/drawing/2014/main" id="{AF360C24-51C4-1D37-D458-1D1C3676007C}"/>
                </a:ext>
              </a:extLst>
            </p:cNvPr>
            <p:cNvSpPr/>
            <p:nvPr/>
          </p:nvSpPr>
          <p:spPr>
            <a:xfrm>
              <a:off x="2902275" y="267233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2" name="Freeform 73">
              <a:extLst>
                <a:ext uri="{FF2B5EF4-FFF2-40B4-BE49-F238E27FC236}">
                  <a16:creationId xmlns:a16="http://schemas.microsoft.com/office/drawing/2014/main" id="{A5E5BF04-9BD7-AA8B-E8B6-3267D13CE1D3}"/>
                </a:ext>
              </a:extLst>
            </p:cNvPr>
            <p:cNvSpPr/>
            <p:nvPr/>
          </p:nvSpPr>
          <p:spPr>
            <a:xfrm>
              <a:off x="2887194" y="265756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3" name="Freeform 74">
              <a:extLst>
                <a:ext uri="{FF2B5EF4-FFF2-40B4-BE49-F238E27FC236}">
                  <a16:creationId xmlns:a16="http://schemas.microsoft.com/office/drawing/2014/main" id="{C4898267-C290-DDD7-0F44-060763B5E5FA}"/>
                </a:ext>
              </a:extLst>
            </p:cNvPr>
            <p:cNvSpPr/>
            <p:nvPr/>
          </p:nvSpPr>
          <p:spPr>
            <a:xfrm>
              <a:off x="2806700" y="263756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4" name="Freeform 75">
              <a:extLst>
                <a:ext uri="{FF2B5EF4-FFF2-40B4-BE49-F238E27FC236}">
                  <a16:creationId xmlns:a16="http://schemas.microsoft.com/office/drawing/2014/main" id="{DA1FCC43-2AE3-D2F7-52E5-60C59B575465}"/>
                </a:ext>
              </a:extLst>
            </p:cNvPr>
            <p:cNvSpPr/>
            <p:nvPr/>
          </p:nvSpPr>
          <p:spPr>
            <a:xfrm>
              <a:off x="2738438" y="260581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5" name="Freeform 76">
              <a:extLst>
                <a:ext uri="{FF2B5EF4-FFF2-40B4-BE49-F238E27FC236}">
                  <a16:creationId xmlns:a16="http://schemas.microsoft.com/office/drawing/2014/main" id="{C3071113-3CB8-D9BC-ACDC-0160D58B62B5}"/>
                </a:ext>
              </a:extLst>
            </p:cNvPr>
            <p:cNvSpPr/>
            <p:nvPr/>
          </p:nvSpPr>
          <p:spPr>
            <a:xfrm>
              <a:off x="2535238" y="249960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6" name="Freeform 77">
              <a:extLst>
                <a:ext uri="{FF2B5EF4-FFF2-40B4-BE49-F238E27FC236}">
                  <a16:creationId xmlns:a16="http://schemas.microsoft.com/office/drawing/2014/main" id="{67B53514-5144-B185-D29F-014A329B8FFB}"/>
                </a:ext>
              </a:extLst>
            </p:cNvPr>
            <p:cNvSpPr/>
            <p:nvPr/>
          </p:nvSpPr>
          <p:spPr>
            <a:xfrm>
              <a:off x="2376488" y="242340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7" name="Freeform 78">
              <a:extLst>
                <a:ext uri="{FF2B5EF4-FFF2-40B4-BE49-F238E27FC236}">
                  <a16:creationId xmlns:a16="http://schemas.microsoft.com/office/drawing/2014/main" id="{C9926A42-BED6-E6E8-5B61-76F4D718622A}"/>
                </a:ext>
              </a:extLst>
            </p:cNvPr>
            <p:cNvSpPr/>
            <p:nvPr/>
          </p:nvSpPr>
          <p:spPr>
            <a:xfrm>
              <a:off x="2292351" y="240396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8" name="Freeform 79">
              <a:extLst>
                <a:ext uri="{FF2B5EF4-FFF2-40B4-BE49-F238E27FC236}">
                  <a16:creationId xmlns:a16="http://schemas.microsoft.com/office/drawing/2014/main" id="{ECBE7C40-2C3A-EE6B-04A6-592689442DF1}"/>
                </a:ext>
              </a:extLst>
            </p:cNvPr>
            <p:cNvSpPr/>
            <p:nvPr/>
          </p:nvSpPr>
          <p:spPr>
            <a:xfrm>
              <a:off x="2274094" y="239165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79" name="Freeform 80">
              <a:extLst>
                <a:ext uri="{FF2B5EF4-FFF2-40B4-BE49-F238E27FC236}">
                  <a16:creationId xmlns:a16="http://schemas.microsoft.com/office/drawing/2014/main" id="{0962FC9B-186F-01B3-D666-4CC2BA1C47F4}"/>
                </a:ext>
              </a:extLst>
            </p:cNvPr>
            <p:cNvSpPr/>
            <p:nvPr/>
          </p:nvSpPr>
          <p:spPr>
            <a:xfrm>
              <a:off x="2231231" y="2363958"/>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0" name="Freeform 81">
              <a:extLst>
                <a:ext uri="{FF2B5EF4-FFF2-40B4-BE49-F238E27FC236}">
                  <a16:creationId xmlns:a16="http://schemas.microsoft.com/office/drawing/2014/main" id="{942084F3-CB11-25E7-1DA2-A22CACA5809B}"/>
                </a:ext>
              </a:extLst>
            </p:cNvPr>
            <p:cNvSpPr/>
            <p:nvPr/>
          </p:nvSpPr>
          <p:spPr>
            <a:xfrm>
              <a:off x="2212974" y="23560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1" name="Freeform 82">
              <a:extLst>
                <a:ext uri="{FF2B5EF4-FFF2-40B4-BE49-F238E27FC236}">
                  <a16:creationId xmlns:a16="http://schemas.microsoft.com/office/drawing/2014/main" id="{27F46E4D-4DA3-5BB6-673A-B7BD182CC5E2}"/>
                </a:ext>
              </a:extLst>
            </p:cNvPr>
            <p:cNvSpPr/>
            <p:nvPr/>
          </p:nvSpPr>
          <p:spPr>
            <a:xfrm>
              <a:off x="2149475" y="228863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2" name="Freeform 83">
              <a:extLst>
                <a:ext uri="{FF2B5EF4-FFF2-40B4-BE49-F238E27FC236}">
                  <a16:creationId xmlns:a16="http://schemas.microsoft.com/office/drawing/2014/main" id="{4B4E96CB-E6F8-1DF3-13BB-E04642F3B0EB}"/>
                </a:ext>
              </a:extLst>
            </p:cNvPr>
            <p:cNvSpPr/>
            <p:nvPr/>
          </p:nvSpPr>
          <p:spPr>
            <a:xfrm>
              <a:off x="2134394" y="227593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3" name="Freeform 84">
              <a:extLst>
                <a:ext uri="{FF2B5EF4-FFF2-40B4-BE49-F238E27FC236}">
                  <a16:creationId xmlns:a16="http://schemas.microsoft.com/office/drawing/2014/main" id="{91DDD5DA-958D-6EF8-B945-12A3AC3AE730}"/>
                </a:ext>
              </a:extLst>
            </p:cNvPr>
            <p:cNvSpPr/>
            <p:nvPr/>
          </p:nvSpPr>
          <p:spPr>
            <a:xfrm>
              <a:off x="2107405" y="226252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4" name="Freeform 85">
              <a:extLst>
                <a:ext uri="{FF2B5EF4-FFF2-40B4-BE49-F238E27FC236}">
                  <a16:creationId xmlns:a16="http://schemas.microsoft.com/office/drawing/2014/main" id="{D25E4533-13E7-AA59-C6C2-1FF96EEEBA14}"/>
                </a:ext>
              </a:extLst>
            </p:cNvPr>
            <p:cNvSpPr/>
            <p:nvPr/>
          </p:nvSpPr>
          <p:spPr>
            <a:xfrm>
              <a:off x="2076449" y="225083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5" name="Freeform 86">
              <a:extLst>
                <a:ext uri="{FF2B5EF4-FFF2-40B4-BE49-F238E27FC236}">
                  <a16:creationId xmlns:a16="http://schemas.microsoft.com/office/drawing/2014/main" id="{B9FD1196-6A4E-A2A3-7AE0-5F41A243F6AC}"/>
                </a:ext>
              </a:extLst>
            </p:cNvPr>
            <p:cNvSpPr/>
            <p:nvPr/>
          </p:nvSpPr>
          <p:spPr>
            <a:xfrm>
              <a:off x="2022474" y="221243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6" name="Freeform 87">
              <a:extLst>
                <a:ext uri="{FF2B5EF4-FFF2-40B4-BE49-F238E27FC236}">
                  <a16:creationId xmlns:a16="http://schemas.microsoft.com/office/drawing/2014/main" id="{4228BEC3-8807-C910-7BD0-42F8DA8AFE57}"/>
                </a:ext>
              </a:extLst>
            </p:cNvPr>
            <p:cNvSpPr/>
            <p:nvPr/>
          </p:nvSpPr>
          <p:spPr>
            <a:xfrm>
              <a:off x="1922463" y="216376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7" name="Freeform 88">
              <a:extLst>
                <a:ext uri="{FF2B5EF4-FFF2-40B4-BE49-F238E27FC236}">
                  <a16:creationId xmlns:a16="http://schemas.microsoft.com/office/drawing/2014/main" id="{328695E6-9C7C-F819-9135-5E405FFB20FF}"/>
                </a:ext>
              </a:extLst>
            </p:cNvPr>
            <p:cNvSpPr/>
            <p:nvPr/>
          </p:nvSpPr>
          <p:spPr>
            <a:xfrm>
              <a:off x="1857377" y="213360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8" name="Freeform 89">
              <a:extLst>
                <a:ext uri="{FF2B5EF4-FFF2-40B4-BE49-F238E27FC236}">
                  <a16:creationId xmlns:a16="http://schemas.microsoft.com/office/drawing/2014/main" id="{2231CD5A-7B67-3BAA-69D7-F35BBB7F4219}"/>
                </a:ext>
              </a:extLst>
            </p:cNvPr>
            <p:cNvSpPr/>
            <p:nvPr/>
          </p:nvSpPr>
          <p:spPr>
            <a:xfrm>
              <a:off x="1847848" y="213201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89" name="Freeform 90">
              <a:extLst>
                <a:ext uri="{FF2B5EF4-FFF2-40B4-BE49-F238E27FC236}">
                  <a16:creationId xmlns:a16="http://schemas.microsoft.com/office/drawing/2014/main" id="{712231F0-D507-96CC-2508-56A2D7771804}"/>
                </a:ext>
              </a:extLst>
            </p:cNvPr>
            <p:cNvSpPr/>
            <p:nvPr/>
          </p:nvSpPr>
          <p:spPr>
            <a:xfrm>
              <a:off x="1770063" y="2099722"/>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0" name="Freeform 91">
              <a:extLst>
                <a:ext uri="{FF2B5EF4-FFF2-40B4-BE49-F238E27FC236}">
                  <a16:creationId xmlns:a16="http://schemas.microsoft.com/office/drawing/2014/main" id="{9E3850C1-7928-5443-B8D7-A64C445A9364}"/>
                </a:ext>
              </a:extLst>
            </p:cNvPr>
            <p:cNvSpPr/>
            <p:nvPr/>
          </p:nvSpPr>
          <p:spPr>
            <a:xfrm>
              <a:off x="1730374" y="2064154"/>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1" name="Freeform 92">
              <a:extLst>
                <a:ext uri="{FF2B5EF4-FFF2-40B4-BE49-F238E27FC236}">
                  <a16:creationId xmlns:a16="http://schemas.microsoft.com/office/drawing/2014/main" id="{B2FE6151-A578-8FC7-1098-3CA20C90CD92}"/>
                </a:ext>
              </a:extLst>
            </p:cNvPr>
            <p:cNvSpPr/>
            <p:nvPr/>
          </p:nvSpPr>
          <p:spPr>
            <a:xfrm>
              <a:off x="1712117" y="204971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2" name="Freeform 93">
              <a:extLst>
                <a:ext uri="{FF2B5EF4-FFF2-40B4-BE49-F238E27FC236}">
                  <a16:creationId xmlns:a16="http://schemas.microsoft.com/office/drawing/2014/main" id="{A30E73B7-9EFD-3ED0-41DA-D37F5D169B8A}"/>
                </a:ext>
              </a:extLst>
            </p:cNvPr>
            <p:cNvSpPr/>
            <p:nvPr/>
          </p:nvSpPr>
          <p:spPr>
            <a:xfrm>
              <a:off x="1693861" y="203885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3" name="Freeform 94">
              <a:extLst>
                <a:ext uri="{FF2B5EF4-FFF2-40B4-BE49-F238E27FC236}">
                  <a16:creationId xmlns:a16="http://schemas.microsoft.com/office/drawing/2014/main" id="{32F9BD61-6691-5923-A947-43A3B6F3E686}"/>
                </a:ext>
              </a:extLst>
            </p:cNvPr>
            <p:cNvSpPr/>
            <p:nvPr/>
          </p:nvSpPr>
          <p:spPr>
            <a:xfrm>
              <a:off x="1673220" y="203200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4" name="Freeform 95">
              <a:extLst>
                <a:ext uri="{FF2B5EF4-FFF2-40B4-BE49-F238E27FC236}">
                  <a16:creationId xmlns:a16="http://schemas.microsoft.com/office/drawing/2014/main" id="{83747804-90E7-93FB-F7BD-AF055F0C6085}"/>
                </a:ext>
              </a:extLst>
            </p:cNvPr>
            <p:cNvSpPr/>
            <p:nvPr/>
          </p:nvSpPr>
          <p:spPr>
            <a:xfrm>
              <a:off x="1643063" y="201796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5" name="Freeform 96">
              <a:extLst>
                <a:ext uri="{FF2B5EF4-FFF2-40B4-BE49-F238E27FC236}">
                  <a16:creationId xmlns:a16="http://schemas.microsoft.com/office/drawing/2014/main" id="{18B7DE42-F46F-6E65-8C57-2D9635658C17}"/>
                </a:ext>
              </a:extLst>
            </p:cNvPr>
            <p:cNvSpPr/>
            <p:nvPr/>
          </p:nvSpPr>
          <p:spPr>
            <a:xfrm>
              <a:off x="1621631" y="201320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6" name="Freeform 97">
              <a:extLst>
                <a:ext uri="{FF2B5EF4-FFF2-40B4-BE49-F238E27FC236}">
                  <a16:creationId xmlns:a16="http://schemas.microsoft.com/office/drawing/2014/main" id="{9B2DB60C-B844-B867-91E3-CB18D794B758}"/>
                </a:ext>
              </a:extLst>
            </p:cNvPr>
            <p:cNvSpPr/>
            <p:nvPr/>
          </p:nvSpPr>
          <p:spPr>
            <a:xfrm>
              <a:off x="1603374" y="201056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7" name="Freeform 98">
              <a:extLst>
                <a:ext uri="{FF2B5EF4-FFF2-40B4-BE49-F238E27FC236}">
                  <a16:creationId xmlns:a16="http://schemas.microsoft.com/office/drawing/2014/main" id="{04119041-9274-AAEF-1BE2-B3B32203F534}"/>
                </a:ext>
              </a:extLst>
            </p:cNvPr>
            <p:cNvSpPr/>
            <p:nvPr/>
          </p:nvSpPr>
          <p:spPr>
            <a:xfrm>
              <a:off x="1583986" y="2005519"/>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8" name="Freeform 99">
              <a:extLst>
                <a:ext uri="{FF2B5EF4-FFF2-40B4-BE49-F238E27FC236}">
                  <a16:creationId xmlns:a16="http://schemas.microsoft.com/office/drawing/2014/main" id="{5F747C88-6B98-A379-96FB-24D00406D8BF}"/>
                </a:ext>
              </a:extLst>
            </p:cNvPr>
            <p:cNvSpPr/>
            <p:nvPr/>
          </p:nvSpPr>
          <p:spPr>
            <a:xfrm>
              <a:off x="1564596" y="2002241"/>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99" name="Freeform 100">
              <a:extLst>
                <a:ext uri="{FF2B5EF4-FFF2-40B4-BE49-F238E27FC236}">
                  <a16:creationId xmlns:a16="http://schemas.microsoft.com/office/drawing/2014/main" id="{2A150B7B-2867-1270-1BB9-1FFBB401ED88}"/>
                </a:ext>
              </a:extLst>
            </p:cNvPr>
            <p:cNvSpPr/>
            <p:nvPr/>
          </p:nvSpPr>
          <p:spPr>
            <a:xfrm>
              <a:off x="1547473" y="2003425"/>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0" name="Freeform 101">
              <a:extLst>
                <a:ext uri="{FF2B5EF4-FFF2-40B4-BE49-F238E27FC236}">
                  <a16:creationId xmlns:a16="http://schemas.microsoft.com/office/drawing/2014/main" id="{41D278BA-278B-0B46-6CCE-65D896F2A109}"/>
                </a:ext>
              </a:extLst>
            </p:cNvPr>
            <p:cNvSpPr/>
            <p:nvPr/>
          </p:nvSpPr>
          <p:spPr>
            <a:xfrm>
              <a:off x="1536283" y="2000250"/>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1" name="Freeform 102">
              <a:extLst>
                <a:ext uri="{FF2B5EF4-FFF2-40B4-BE49-F238E27FC236}">
                  <a16:creationId xmlns:a16="http://schemas.microsoft.com/office/drawing/2014/main" id="{63FE7E29-AFD8-D5A6-6087-8C9B4CF44738}"/>
                </a:ext>
              </a:extLst>
            </p:cNvPr>
            <p:cNvSpPr/>
            <p:nvPr/>
          </p:nvSpPr>
          <p:spPr>
            <a:xfrm>
              <a:off x="1447383" y="198145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2" name="Freeform 103">
              <a:extLst>
                <a:ext uri="{FF2B5EF4-FFF2-40B4-BE49-F238E27FC236}">
                  <a16:creationId xmlns:a16="http://schemas.microsoft.com/office/drawing/2014/main" id="{E37AB5CC-3300-3696-4130-336BAC777F87}"/>
                </a:ext>
              </a:extLst>
            </p:cNvPr>
            <p:cNvSpPr/>
            <p:nvPr/>
          </p:nvSpPr>
          <p:spPr>
            <a:xfrm>
              <a:off x="1425950" y="198358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3" name="Freeform 104">
              <a:extLst>
                <a:ext uri="{FF2B5EF4-FFF2-40B4-BE49-F238E27FC236}">
                  <a16:creationId xmlns:a16="http://schemas.microsoft.com/office/drawing/2014/main" id="{2436B304-E967-695C-B6C7-2F6F05079999}"/>
                </a:ext>
              </a:extLst>
            </p:cNvPr>
            <p:cNvSpPr/>
            <p:nvPr/>
          </p:nvSpPr>
          <p:spPr>
            <a:xfrm>
              <a:off x="1406524" y="1981453"/>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4" name="Freeform 105">
              <a:extLst>
                <a:ext uri="{FF2B5EF4-FFF2-40B4-BE49-F238E27FC236}">
                  <a16:creationId xmlns:a16="http://schemas.microsoft.com/office/drawing/2014/main" id="{B3269AAA-C58F-ADD1-5FBA-00F7FC3AE7F9}"/>
                </a:ext>
              </a:extLst>
            </p:cNvPr>
            <p:cNvSpPr/>
            <p:nvPr/>
          </p:nvSpPr>
          <p:spPr>
            <a:xfrm>
              <a:off x="1385884" y="197535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5" name="Freeform 106">
              <a:extLst>
                <a:ext uri="{FF2B5EF4-FFF2-40B4-BE49-F238E27FC236}">
                  <a16:creationId xmlns:a16="http://schemas.microsoft.com/office/drawing/2014/main" id="{87279C7C-0109-659B-C285-363D9FFFC093}"/>
                </a:ext>
              </a:extLst>
            </p:cNvPr>
            <p:cNvSpPr/>
            <p:nvPr/>
          </p:nvSpPr>
          <p:spPr>
            <a:xfrm>
              <a:off x="1349371" y="1956306"/>
              <a:ext cx="36513" cy="63500"/>
            </a:xfrm>
            <a:custGeom>
              <a:avLst/>
              <a:gdLst>
                <a:gd name="connsiteX0" fmla="*/ 0 w 36513"/>
                <a:gd name="connsiteY0" fmla="*/ 63500 h 63500"/>
                <a:gd name="connsiteX1" fmla="*/ 36513 w 36513"/>
                <a:gd name="connsiteY1" fmla="*/ 0 h 63500"/>
              </a:gdLst>
              <a:ahLst/>
              <a:cxnLst>
                <a:cxn ang="0">
                  <a:pos x="connsiteX0" y="connsiteY0"/>
                </a:cxn>
                <a:cxn ang="0">
                  <a:pos x="connsiteX1" y="connsiteY1"/>
                </a:cxn>
              </a:cxnLst>
              <a:rect l="l" t="t" r="r" b="b"/>
              <a:pathLst>
                <a:path w="36513" h="63500">
                  <a:moveTo>
                    <a:pt x="0" y="63500"/>
                  </a:moveTo>
                  <a:lnTo>
                    <a:pt x="36513"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grpSp>
      <p:grpSp>
        <p:nvGrpSpPr>
          <p:cNvPr id="106" name="Freeform">
            <a:extLst>
              <a:ext uri="{FF2B5EF4-FFF2-40B4-BE49-F238E27FC236}">
                <a16:creationId xmlns:a16="http://schemas.microsoft.com/office/drawing/2014/main" id="{47570F4F-8F90-3572-ADBE-63CF1F379824}"/>
              </a:ext>
            </a:extLst>
          </p:cNvPr>
          <p:cNvGrpSpPr/>
          <p:nvPr/>
        </p:nvGrpSpPr>
        <p:grpSpPr>
          <a:xfrm>
            <a:off x="1769534" y="2711506"/>
            <a:ext cx="6457951" cy="1562100"/>
            <a:chOff x="1327150" y="2017713"/>
            <a:chExt cx="4843463" cy="1171575"/>
          </a:xfrm>
        </p:grpSpPr>
        <p:sp>
          <p:nvSpPr>
            <p:cNvPr id="107" name="Freeform 108">
              <a:extLst>
                <a:ext uri="{FF2B5EF4-FFF2-40B4-BE49-F238E27FC236}">
                  <a16:creationId xmlns:a16="http://schemas.microsoft.com/office/drawing/2014/main" id="{E3C7595A-0F39-5E23-3063-B580B16DEBD1}"/>
                </a:ext>
              </a:extLst>
            </p:cNvPr>
            <p:cNvSpPr/>
            <p:nvPr/>
          </p:nvSpPr>
          <p:spPr>
            <a:xfrm>
              <a:off x="4219575" y="3071813"/>
              <a:ext cx="1951038" cy="117475"/>
            </a:xfrm>
            <a:custGeom>
              <a:avLst/>
              <a:gdLst>
                <a:gd name="connsiteX0" fmla="*/ 1951038 w 1951038"/>
                <a:gd name="connsiteY0" fmla="*/ 117475 h 117475"/>
                <a:gd name="connsiteX1" fmla="*/ 1236663 w 1951038"/>
                <a:gd name="connsiteY1" fmla="*/ 117475 h 117475"/>
                <a:gd name="connsiteX2" fmla="*/ 1236663 w 1951038"/>
                <a:gd name="connsiteY2" fmla="*/ 106363 h 117475"/>
                <a:gd name="connsiteX3" fmla="*/ 1171575 w 1951038"/>
                <a:gd name="connsiteY3" fmla="*/ 106363 h 117475"/>
                <a:gd name="connsiteX4" fmla="*/ 1160462 w 1951038"/>
                <a:gd name="connsiteY4" fmla="*/ 95250 h 117475"/>
                <a:gd name="connsiteX5" fmla="*/ 1031875 w 1951038"/>
                <a:gd name="connsiteY5" fmla="*/ 95250 h 117475"/>
                <a:gd name="connsiteX6" fmla="*/ 1025525 w 1951038"/>
                <a:gd name="connsiteY6" fmla="*/ 88900 h 117475"/>
                <a:gd name="connsiteX7" fmla="*/ 985838 w 1951038"/>
                <a:gd name="connsiteY7" fmla="*/ 88900 h 117475"/>
                <a:gd name="connsiteX8" fmla="*/ 985838 w 1951038"/>
                <a:gd name="connsiteY8" fmla="*/ 82550 h 117475"/>
                <a:gd name="connsiteX9" fmla="*/ 862013 w 1951038"/>
                <a:gd name="connsiteY9" fmla="*/ 82550 h 117475"/>
                <a:gd name="connsiteX10" fmla="*/ 855663 w 1951038"/>
                <a:gd name="connsiteY10" fmla="*/ 76200 h 117475"/>
                <a:gd name="connsiteX11" fmla="*/ 695325 w 1951038"/>
                <a:gd name="connsiteY11" fmla="*/ 76200 h 117475"/>
                <a:gd name="connsiteX12" fmla="*/ 681038 w 1951038"/>
                <a:gd name="connsiteY12" fmla="*/ 61913 h 117475"/>
                <a:gd name="connsiteX13" fmla="*/ 558800 w 1951038"/>
                <a:gd name="connsiteY13" fmla="*/ 61913 h 117475"/>
                <a:gd name="connsiteX14" fmla="*/ 547688 w 1951038"/>
                <a:gd name="connsiteY14" fmla="*/ 50801 h 117475"/>
                <a:gd name="connsiteX15" fmla="*/ 519113 w 1951038"/>
                <a:gd name="connsiteY15" fmla="*/ 50801 h 117475"/>
                <a:gd name="connsiteX16" fmla="*/ 506413 w 1951038"/>
                <a:gd name="connsiteY16" fmla="*/ 38101 h 117475"/>
                <a:gd name="connsiteX17" fmla="*/ 476250 w 1951038"/>
                <a:gd name="connsiteY17" fmla="*/ 38101 h 117475"/>
                <a:gd name="connsiteX18" fmla="*/ 471487 w 1951038"/>
                <a:gd name="connsiteY18" fmla="*/ 33338 h 117475"/>
                <a:gd name="connsiteX19" fmla="*/ 360363 w 1951038"/>
                <a:gd name="connsiteY19" fmla="*/ 33338 h 117475"/>
                <a:gd name="connsiteX20" fmla="*/ 349250 w 1951038"/>
                <a:gd name="connsiteY20" fmla="*/ 26988 h 117475"/>
                <a:gd name="connsiteX21" fmla="*/ 293688 w 1951038"/>
                <a:gd name="connsiteY21" fmla="*/ 26988 h 117475"/>
                <a:gd name="connsiteX22" fmla="*/ 287338 w 1951038"/>
                <a:gd name="connsiteY22" fmla="*/ 20638 h 117475"/>
                <a:gd name="connsiteX23" fmla="*/ 244475 w 1951038"/>
                <a:gd name="connsiteY23" fmla="*/ 20638 h 117475"/>
                <a:gd name="connsiteX24" fmla="*/ 239713 w 1951038"/>
                <a:gd name="connsiteY24" fmla="*/ 15876 h 117475"/>
                <a:gd name="connsiteX25" fmla="*/ 168275 w 1951038"/>
                <a:gd name="connsiteY25" fmla="*/ 15876 h 117475"/>
                <a:gd name="connsiteX26" fmla="*/ 158749 w 1951038"/>
                <a:gd name="connsiteY26" fmla="*/ 6350 h 117475"/>
                <a:gd name="connsiteX27" fmla="*/ 77788 w 1951038"/>
                <a:gd name="connsiteY27" fmla="*/ 6350 h 117475"/>
                <a:gd name="connsiteX28" fmla="*/ 71438 w 1951038"/>
                <a:gd name="connsiteY28" fmla="*/ 0 h 117475"/>
                <a:gd name="connsiteX29" fmla="*/ 0 w 1951038"/>
                <a:gd name="connsiteY29" fmla="*/ 0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51038" h="117475">
                  <a:moveTo>
                    <a:pt x="1951038" y="117475"/>
                  </a:moveTo>
                  <a:lnTo>
                    <a:pt x="1236663" y="117475"/>
                  </a:lnTo>
                  <a:lnTo>
                    <a:pt x="1236663" y="106363"/>
                  </a:lnTo>
                  <a:lnTo>
                    <a:pt x="1171575" y="106363"/>
                  </a:lnTo>
                  <a:lnTo>
                    <a:pt x="1160462" y="95250"/>
                  </a:lnTo>
                  <a:lnTo>
                    <a:pt x="1031875" y="95250"/>
                  </a:lnTo>
                  <a:lnTo>
                    <a:pt x="1025525" y="88900"/>
                  </a:lnTo>
                  <a:lnTo>
                    <a:pt x="985838" y="88900"/>
                  </a:lnTo>
                  <a:lnTo>
                    <a:pt x="985838" y="82550"/>
                  </a:lnTo>
                  <a:lnTo>
                    <a:pt x="862013" y="82550"/>
                  </a:lnTo>
                  <a:lnTo>
                    <a:pt x="855663" y="76200"/>
                  </a:lnTo>
                  <a:lnTo>
                    <a:pt x="695325" y="76200"/>
                  </a:lnTo>
                  <a:lnTo>
                    <a:pt x="681038" y="61913"/>
                  </a:lnTo>
                  <a:lnTo>
                    <a:pt x="558800" y="61913"/>
                  </a:lnTo>
                  <a:lnTo>
                    <a:pt x="547688" y="50801"/>
                  </a:lnTo>
                  <a:lnTo>
                    <a:pt x="519113" y="50801"/>
                  </a:lnTo>
                  <a:lnTo>
                    <a:pt x="506413" y="38101"/>
                  </a:lnTo>
                  <a:lnTo>
                    <a:pt x="476250" y="38101"/>
                  </a:lnTo>
                  <a:lnTo>
                    <a:pt x="471487" y="33338"/>
                  </a:lnTo>
                  <a:lnTo>
                    <a:pt x="360363" y="33338"/>
                  </a:lnTo>
                  <a:lnTo>
                    <a:pt x="349250" y="26988"/>
                  </a:lnTo>
                  <a:lnTo>
                    <a:pt x="293688" y="26988"/>
                  </a:lnTo>
                  <a:lnTo>
                    <a:pt x="287338" y="20638"/>
                  </a:lnTo>
                  <a:lnTo>
                    <a:pt x="244475" y="20638"/>
                  </a:lnTo>
                  <a:lnTo>
                    <a:pt x="239713" y="15876"/>
                  </a:lnTo>
                  <a:lnTo>
                    <a:pt x="168275" y="15876"/>
                  </a:lnTo>
                  <a:lnTo>
                    <a:pt x="158749" y="6350"/>
                  </a:lnTo>
                  <a:lnTo>
                    <a:pt x="77788" y="6350"/>
                  </a:lnTo>
                  <a:lnTo>
                    <a:pt x="71438"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8" name="Freeform 109">
              <a:extLst>
                <a:ext uri="{FF2B5EF4-FFF2-40B4-BE49-F238E27FC236}">
                  <a16:creationId xmlns:a16="http://schemas.microsoft.com/office/drawing/2014/main" id="{A0B54DD0-7430-AC53-143C-577DA9C40CEF}"/>
                </a:ext>
              </a:extLst>
            </p:cNvPr>
            <p:cNvSpPr/>
            <p:nvPr/>
          </p:nvSpPr>
          <p:spPr>
            <a:xfrm>
              <a:off x="1516063" y="2063750"/>
              <a:ext cx="2654300" cy="1001713"/>
            </a:xfrm>
            <a:custGeom>
              <a:avLst/>
              <a:gdLst>
                <a:gd name="connsiteX0" fmla="*/ 0 w 2654300"/>
                <a:gd name="connsiteY0" fmla="*/ 4763 h 1001713"/>
                <a:gd name="connsiteX1" fmla="*/ 58737 w 2654300"/>
                <a:gd name="connsiteY1" fmla="*/ 0 h 1001713"/>
                <a:gd name="connsiteX2" fmla="*/ 73025 w 2654300"/>
                <a:gd name="connsiteY2" fmla="*/ 7938 h 1001713"/>
                <a:gd name="connsiteX3" fmla="*/ 103187 w 2654300"/>
                <a:gd name="connsiteY3" fmla="*/ 7938 h 1001713"/>
                <a:gd name="connsiteX4" fmla="*/ 125412 w 2654300"/>
                <a:gd name="connsiteY4" fmla="*/ 15875 h 1001713"/>
                <a:gd name="connsiteX5" fmla="*/ 138112 w 2654300"/>
                <a:gd name="connsiteY5" fmla="*/ 20638 h 1001713"/>
                <a:gd name="connsiteX6" fmla="*/ 147637 w 2654300"/>
                <a:gd name="connsiteY6" fmla="*/ 25400 h 1001713"/>
                <a:gd name="connsiteX7" fmla="*/ 165100 w 2654300"/>
                <a:gd name="connsiteY7" fmla="*/ 25400 h 1001713"/>
                <a:gd name="connsiteX8" fmla="*/ 179388 w 2654300"/>
                <a:gd name="connsiteY8" fmla="*/ 39688 h 1001713"/>
                <a:gd name="connsiteX9" fmla="*/ 193675 w 2654300"/>
                <a:gd name="connsiteY9" fmla="*/ 39688 h 1001713"/>
                <a:gd name="connsiteX10" fmla="*/ 193675 w 2654300"/>
                <a:gd name="connsiteY10" fmla="*/ 53975 h 1001713"/>
                <a:gd name="connsiteX11" fmla="*/ 207962 w 2654300"/>
                <a:gd name="connsiteY11" fmla="*/ 53975 h 1001713"/>
                <a:gd name="connsiteX12" fmla="*/ 227012 w 2654300"/>
                <a:gd name="connsiteY12" fmla="*/ 66675 h 1001713"/>
                <a:gd name="connsiteX13" fmla="*/ 227012 w 2654300"/>
                <a:gd name="connsiteY13" fmla="*/ 90488 h 1001713"/>
                <a:gd name="connsiteX14" fmla="*/ 257175 w 2654300"/>
                <a:gd name="connsiteY14" fmla="*/ 90488 h 1001713"/>
                <a:gd name="connsiteX15" fmla="*/ 257175 w 2654300"/>
                <a:gd name="connsiteY15" fmla="*/ 101600 h 1001713"/>
                <a:gd name="connsiteX16" fmla="*/ 288925 w 2654300"/>
                <a:gd name="connsiteY16" fmla="*/ 101600 h 1001713"/>
                <a:gd name="connsiteX17" fmla="*/ 296863 w 2654300"/>
                <a:gd name="connsiteY17" fmla="*/ 109538 h 1001713"/>
                <a:gd name="connsiteX18" fmla="*/ 311150 w 2654300"/>
                <a:gd name="connsiteY18" fmla="*/ 109538 h 1001713"/>
                <a:gd name="connsiteX19" fmla="*/ 319087 w 2654300"/>
                <a:gd name="connsiteY19" fmla="*/ 117475 h 1001713"/>
                <a:gd name="connsiteX20" fmla="*/ 334962 w 2654300"/>
                <a:gd name="connsiteY20" fmla="*/ 117475 h 1001713"/>
                <a:gd name="connsiteX21" fmla="*/ 334962 w 2654300"/>
                <a:gd name="connsiteY21" fmla="*/ 127000 h 1001713"/>
                <a:gd name="connsiteX22" fmla="*/ 371475 w 2654300"/>
                <a:gd name="connsiteY22" fmla="*/ 149225 h 1001713"/>
                <a:gd name="connsiteX23" fmla="*/ 379412 w 2654300"/>
                <a:gd name="connsiteY23" fmla="*/ 149225 h 1001713"/>
                <a:gd name="connsiteX24" fmla="*/ 392112 w 2654300"/>
                <a:gd name="connsiteY24" fmla="*/ 161925 h 1001713"/>
                <a:gd name="connsiteX25" fmla="*/ 417512 w 2654300"/>
                <a:gd name="connsiteY25" fmla="*/ 161925 h 1001713"/>
                <a:gd name="connsiteX26" fmla="*/ 431800 w 2654300"/>
                <a:gd name="connsiteY26" fmla="*/ 180975 h 1001713"/>
                <a:gd name="connsiteX27" fmla="*/ 446087 w 2654300"/>
                <a:gd name="connsiteY27" fmla="*/ 179388 h 1001713"/>
                <a:gd name="connsiteX28" fmla="*/ 452437 w 2654300"/>
                <a:gd name="connsiteY28" fmla="*/ 195263 h 1001713"/>
                <a:gd name="connsiteX29" fmla="*/ 474662 w 2654300"/>
                <a:gd name="connsiteY29" fmla="*/ 193675 h 1001713"/>
                <a:gd name="connsiteX30" fmla="*/ 487362 w 2654300"/>
                <a:gd name="connsiteY30" fmla="*/ 201613 h 1001713"/>
                <a:gd name="connsiteX31" fmla="*/ 511175 w 2654300"/>
                <a:gd name="connsiteY31" fmla="*/ 201613 h 1001713"/>
                <a:gd name="connsiteX32" fmla="*/ 519112 w 2654300"/>
                <a:gd name="connsiteY32" fmla="*/ 222250 h 1001713"/>
                <a:gd name="connsiteX33" fmla="*/ 528637 w 2654300"/>
                <a:gd name="connsiteY33" fmla="*/ 222250 h 1001713"/>
                <a:gd name="connsiteX34" fmla="*/ 534987 w 2654300"/>
                <a:gd name="connsiteY34" fmla="*/ 230188 h 1001713"/>
                <a:gd name="connsiteX35" fmla="*/ 544512 w 2654300"/>
                <a:gd name="connsiteY35" fmla="*/ 230188 h 1001713"/>
                <a:gd name="connsiteX36" fmla="*/ 558800 w 2654300"/>
                <a:gd name="connsiteY36" fmla="*/ 242888 h 1001713"/>
                <a:gd name="connsiteX37" fmla="*/ 592137 w 2654300"/>
                <a:gd name="connsiteY37" fmla="*/ 247650 h 1001713"/>
                <a:gd name="connsiteX38" fmla="*/ 596900 w 2654300"/>
                <a:gd name="connsiteY38" fmla="*/ 261938 h 1001713"/>
                <a:gd name="connsiteX39" fmla="*/ 612775 w 2654300"/>
                <a:gd name="connsiteY39" fmla="*/ 261938 h 1001713"/>
                <a:gd name="connsiteX40" fmla="*/ 614362 w 2654300"/>
                <a:gd name="connsiteY40" fmla="*/ 273050 h 1001713"/>
                <a:gd name="connsiteX41" fmla="*/ 630237 w 2654300"/>
                <a:gd name="connsiteY41" fmla="*/ 276225 h 1001713"/>
                <a:gd name="connsiteX42" fmla="*/ 638175 w 2654300"/>
                <a:gd name="connsiteY42" fmla="*/ 276225 h 1001713"/>
                <a:gd name="connsiteX43" fmla="*/ 646112 w 2654300"/>
                <a:gd name="connsiteY43" fmla="*/ 295275 h 1001713"/>
                <a:gd name="connsiteX44" fmla="*/ 668337 w 2654300"/>
                <a:gd name="connsiteY44" fmla="*/ 296863 h 1001713"/>
                <a:gd name="connsiteX45" fmla="*/ 682625 w 2654300"/>
                <a:gd name="connsiteY45" fmla="*/ 319088 h 1001713"/>
                <a:gd name="connsiteX46" fmla="*/ 690562 w 2654300"/>
                <a:gd name="connsiteY46" fmla="*/ 330200 h 1001713"/>
                <a:gd name="connsiteX47" fmla="*/ 693737 w 2654300"/>
                <a:gd name="connsiteY47" fmla="*/ 339725 h 1001713"/>
                <a:gd name="connsiteX48" fmla="*/ 695325 w 2654300"/>
                <a:gd name="connsiteY48" fmla="*/ 344488 h 1001713"/>
                <a:gd name="connsiteX49" fmla="*/ 696912 w 2654300"/>
                <a:gd name="connsiteY49" fmla="*/ 350838 h 1001713"/>
                <a:gd name="connsiteX50" fmla="*/ 706437 w 2654300"/>
                <a:gd name="connsiteY50" fmla="*/ 355600 h 1001713"/>
                <a:gd name="connsiteX51" fmla="*/ 715962 w 2654300"/>
                <a:gd name="connsiteY51" fmla="*/ 365125 h 1001713"/>
                <a:gd name="connsiteX52" fmla="*/ 719137 w 2654300"/>
                <a:gd name="connsiteY52" fmla="*/ 369888 h 1001713"/>
                <a:gd name="connsiteX53" fmla="*/ 723900 w 2654300"/>
                <a:gd name="connsiteY53" fmla="*/ 371475 h 1001713"/>
                <a:gd name="connsiteX54" fmla="*/ 735012 w 2654300"/>
                <a:gd name="connsiteY54" fmla="*/ 381000 h 1001713"/>
                <a:gd name="connsiteX55" fmla="*/ 773112 w 2654300"/>
                <a:gd name="connsiteY55" fmla="*/ 388938 h 1001713"/>
                <a:gd name="connsiteX56" fmla="*/ 782637 w 2654300"/>
                <a:gd name="connsiteY56" fmla="*/ 392113 h 1001713"/>
                <a:gd name="connsiteX57" fmla="*/ 787400 w 2654300"/>
                <a:gd name="connsiteY57" fmla="*/ 393700 h 1001713"/>
                <a:gd name="connsiteX58" fmla="*/ 793750 w 2654300"/>
                <a:gd name="connsiteY58" fmla="*/ 395288 h 1001713"/>
                <a:gd name="connsiteX59" fmla="*/ 803275 w 2654300"/>
                <a:gd name="connsiteY59" fmla="*/ 398463 h 1001713"/>
                <a:gd name="connsiteX60" fmla="*/ 808037 w 2654300"/>
                <a:gd name="connsiteY60" fmla="*/ 401638 h 1001713"/>
                <a:gd name="connsiteX61" fmla="*/ 812800 w 2654300"/>
                <a:gd name="connsiteY61" fmla="*/ 403225 h 1001713"/>
                <a:gd name="connsiteX62" fmla="*/ 828675 w 2654300"/>
                <a:gd name="connsiteY62" fmla="*/ 406400 h 1001713"/>
                <a:gd name="connsiteX63" fmla="*/ 839787 w 2654300"/>
                <a:gd name="connsiteY63" fmla="*/ 409575 h 1001713"/>
                <a:gd name="connsiteX64" fmla="*/ 852487 w 2654300"/>
                <a:gd name="connsiteY64" fmla="*/ 422275 h 1001713"/>
                <a:gd name="connsiteX65" fmla="*/ 874712 w 2654300"/>
                <a:gd name="connsiteY65" fmla="*/ 422275 h 1001713"/>
                <a:gd name="connsiteX66" fmla="*/ 917575 w 2654300"/>
                <a:gd name="connsiteY66" fmla="*/ 454025 h 1001713"/>
                <a:gd name="connsiteX67" fmla="*/ 930275 w 2654300"/>
                <a:gd name="connsiteY67" fmla="*/ 454025 h 1001713"/>
                <a:gd name="connsiteX68" fmla="*/ 1009650 w 2654300"/>
                <a:gd name="connsiteY68" fmla="*/ 495300 h 1001713"/>
                <a:gd name="connsiteX69" fmla="*/ 1022350 w 2654300"/>
                <a:gd name="connsiteY69" fmla="*/ 496888 h 1001713"/>
                <a:gd name="connsiteX70" fmla="*/ 1042987 w 2654300"/>
                <a:gd name="connsiteY70" fmla="*/ 496888 h 1001713"/>
                <a:gd name="connsiteX71" fmla="*/ 1047750 w 2654300"/>
                <a:gd name="connsiteY71" fmla="*/ 514350 h 1001713"/>
                <a:gd name="connsiteX72" fmla="*/ 1062037 w 2654300"/>
                <a:gd name="connsiteY72" fmla="*/ 512763 h 1001713"/>
                <a:gd name="connsiteX73" fmla="*/ 1093787 w 2654300"/>
                <a:gd name="connsiteY73" fmla="*/ 534988 h 1001713"/>
                <a:gd name="connsiteX74" fmla="*/ 1109662 w 2654300"/>
                <a:gd name="connsiteY74" fmla="*/ 531813 h 1001713"/>
                <a:gd name="connsiteX75" fmla="*/ 1114425 w 2654300"/>
                <a:gd name="connsiteY75" fmla="*/ 542925 h 1001713"/>
                <a:gd name="connsiteX76" fmla="*/ 1141412 w 2654300"/>
                <a:gd name="connsiteY76" fmla="*/ 544513 h 1001713"/>
                <a:gd name="connsiteX77" fmla="*/ 1149350 w 2654300"/>
                <a:gd name="connsiteY77" fmla="*/ 558800 h 1001713"/>
                <a:gd name="connsiteX78" fmla="*/ 1162050 w 2654300"/>
                <a:gd name="connsiteY78" fmla="*/ 555625 h 1001713"/>
                <a:gd name="connsiteX79" fmla="*/ 1181100 w 2654300"/>
                <a:gd name="connsiteY79" fmla="*/ 576263 h 1001713"/>
                <a:gd name="connsiteX80" fmla="*/ 1198562 w 2654300"/>
                <a:gd name="connsiteY80" fmla="*/ 573088 h 1001713"/>
                <a:gd name="connsiteX81" fmla="*/ 1225550 w 2654300"/>
                <a:gd name="connsiteY81" fmla="*/ 596900 h 1001713"/>
                <a:gd name="connsiteX82" fmla="*/ 1227137 w 2654300"/>
                <a:gd name="connsiteY82" fmla="*/ 608013 h 1001713"/>
                <a:gd name="connsiteX83" fmla="*/ 1252537 w 2654300"/>
                <a:gd name="connsiteY83" fmla="*/ 606425 h 1001713"/>
                <a:gd name="connsiteX84" fmla="*/ 1254125 w 2654300"/>
                <a:gd name="connsiteY84" fmla="*/ 617538 h 1001713"/>
                <a:gd name="connsiteX85" fmla="*/ 1268412 w 2654300"/>
                <a:gd name="connsiteY85" fmla="*/ 617538 h 1001713"/>
                <a:gd name="connsiteX86" fmla="*/ 1276350 w 2654300"/>
                <a:gd name="connsiteY86" fmla="*/ 635000 h 1001713"/>
                <a:gd name="connsiteX87" fmla="*/ 1293812 w 2654300"/>
                <a:gd name="connsiteY87" fmla="*/ 635000 h 1001713"/>
                <a:gd name="connsiteX88" fmla="*/ 1303337 w 2654300"/>
                <a:gd name="connsiteY88" fmla="*/ 644525 h 1001713"/>
                <a:gd name="connsiteX89" fmla="*/ 1333500 w 2654300"/>
                <a:gd name="connsiteY89" fmla="*/ 644525 h 1001713"/>
                <a:gd name="connsiteX90" fmla="*/ 1346200 w 2654300"/>
                <a:gd name="connsiteY90" fmla="*/ 658813 h 1001713"/>
                <a:gd name="connsiteX91" fmla="*/ 1381125 w 2654300"/>
                <a:gd name="connsiteY91" fmla="*/ 661988 h 1001713"/>
                <a:gd name="connsiteX92" fmla="*/ 1385887 w 2654300"/>
                <a:gd name="connsiteY92" fmla="*/ 669925 h 1001713"/>
                <a:gd name="connsiteX93" fmla="*/ 1401762 w 2654300"/>
                <a:gd name="connsiteY93" fmla="*/ 666750 h 1001713"/>
                <a:gd name="connsiteX94" fmla="*/ 1430337 w 2654300"/>
                <a:gd name="connsiteY94" fmla="*/ 682625 h 1001713"/>
                <a:gd name="connsiteX95" fmla="*/ 1441450 w 2654300"/>
                <a:gd name="connsiteY95" fmla="*/ 682625 h 1001713"/>
                <a:gd name="connsiteX96" fmla="*/ 1443037 w 2654300"/>
                <a:gd name="connsiteY96" fmla="*/ 690563 h 1001713"/>
                <a:gd name="connsiteX97" fmla="*/ 1476375 w 2654300"/>
                <a:gd name="connsiteY97" fmla="*/ 692150 h 1001713"/>
                <a:gd name="connsiteX98" fmla="*/ 1476375 w 2654300"/>
                <a:gd name="connsiteY98" fmla="*/ 700088 h 1001713"/>
                <a:gd name="connsiteX99" fmla="*/ 1522412 w 2654300"/>
                <a:gd name="connsiteY99" fmla="*/ 701675 h 1001713"/>
                <a:gd name="connsiteX100" fmla="*/ 1522412 w 2654300"/>
                <a:gd name="connsiteY100" fmla="*/ 709613 h 1001713"/>
                <a:gd name="connsiteX101" fmla="*/ 1560512 w 2654300"/>
                <a:gd name="connsiteY101" fmla="*/ 711200 h 1001713"/>
                <a:gd name="connsiteX102" fmla="*/ 1570037 w 2654300"/>
                <a:gd name="connsiteY102" fmla="*/ 720725 h 1001713"/>
                <a:gd name="connsiteX103" fmla="*/ 1604962 w 2654300"/>
                <a:gd name="connsiteY103" fmla="*/ 720725 h 1001713"/>
                <a:gd name="connsiteX104" fmla="*/ 1611312 w 2654300"/>
                <a:gd name="connsiteY104" fmla="*/ 728663 h 1001713"/>
                <a:gd name="connsiteX105" fmla="*/ 1643062 w 2654300"/>
                <a:gd name="connsiteY105" fmla="*/ 727075 h 1001713"/>
                <a:gd name="connsiteX106" fmla="*/ 1649412 w 2654300"/>
                <a:gd name="connsiteY106" fmla="*/ 736600 h 1001713"/>
                <a:gd name="connsiteX107" fmla="*/ 1685925 w 2654300"/>
                <a:gd name="connsiteY107" fmla="*/ 738188 h 1001713"/>
                <a:gd name="connsiteX108" fmla="*/ 1720850 w 2654300"/>
                <a:gd name="connsiteY108" fmla="*/ 755650 h 1001713"/>
                <a:gd name="connsiteX109" fmla="*/ 1754187 w 2654300"/>
                <a:gd name="connsiteY109" fmla="*/ 754063 h 1001713"/>
                <a:gd name="connsiteX110" fmla="*/ 1768475 w 2654300"/>
                <a:gd name="connsiteY110" fmla="*/ 763588 h 1001713"/>
                <a:gd name="connsiteX111" fmla="*/ 1778000 w 2654300"/>
                <a:gd name="connsiteY111" fmla="*/ 768350 h 1001713"/>
                <a:gd name="connsiteX112" fmla="*/ 1779587 w 2654300"/>
                <a:gd name="connsiteY112" fmla="*/ 781050 h 1001713"/>
                <a:gd name="connsiteX113" fmla="*/ 1806575 w 2654300"/>
                <a:gd name="connsiteY113" fmla="*/ 788988 h 1001713"/>
                <a:gd name="connsiteX114" fmla="*/ 1863725 w 2654300"/>
                <a:gd name="connsiteY114" fmla="*/ 788988 h 1001713"/>
                <a:gd name="connsiteX115" fmla="*/ 1878012 w 2654300"/>
                <a:gd name="connsiteY115" fmla="*/ 804863 h 1001713"/>
                <a:gd name="connsiteX116" fmla="*/ 1893887 w 2654300"/>
                <a:gd name="connsiteY116" fmla="*/ 819150 h 1001713"/>
                <a:gd name="connsiteX117" fmla="*/ 1901825 w 2654300"/>
                <a:gd name="connsiteY117" fmla="*/ 820738 h 1001713"/>
                <a:gd name="connsiteX118" fmla="*/ 1906587 w 2654300"/>
                <a:gd name="connsiteY118" fmla="*/ 822325 h 1001713"/>
                <a:gd name="connsiteX119" fmla="*/ 1911350 w 2654300"/>
                <a:gd name="connsiteY119" fmla="*/ 825500 h 1001713"/>
                <a:gd name="connsiteX120" fmla="*/ 1916112 w 2654300"/>
                <a:gd name="connsiteY120" fmla="*/ 830263 h 1001713"/>
                <a:gd name="connsiteX121" fmla="*/ 1920875 w 2654300"/>
                <a:gd name="connsiteY121" fmla="*/ 830263 h 1001713"/>
                <a:gd name="connsiteX122" fmla="*/ 1939925 w 2654300"/>
                <a:gd name="connsiteY122" fmla="*/ 831850 h 1001713"/>
                <a:gd name="connsiteX123" fmla="*/ 1957387 w 2654300"/>
                <a:gd name="connsiteY123" fmla="*/ 847725 h 1001713"/>
                <a:gd name="connsiteX124" fmla="*/ 1968500 w 2654300"/>
                <a:gd name="connsiteY124" fmla="*/ 857250 h 1001713"/>
                <a:gd name="connsiteX125" fmla="*/ 1978025 w 2654300"/>
                <a:gd name="connsiteY125" fmla="*/ 863600 h 1001713"/>
                <a:gd name="connsiteX126" fmla="*/ 1990725 w 2654300"/>
                <a:gd name="connsiteY126" fmla="*/ 866775 h 1001713"/>
                <a:gd name="connsiteX127" fmla="*/ 2001837 w 2654300"/>
                <a:gd name="connsiteY127" fmla="*/ 874713 h 1001713"/>
                <a:gd name="connsiteX128" fmla="*/ 2011362 w 2654300"/>
                <a:gd name="connsiteY128" fmla="*/ 877888 h 1001713"/>
                <a:gd name="connsiteX129" fmla="*/ 2019300 w 2654300"/>
                <a:gd name="connsiteY129" fmla="*/ 882650 h 1001713"/>
                <a:gd name="connsiteX130" fmla="*/ 2081212 w 2654300"/>
                <a:gd name="connsiteY130" fmla="*/ 885825 h 1001713"/>
                <a:gd name="connsiteX131" fmla="*/ 2092325 w 2654300"/>
                <a:gd name="connsiteY131" fmla="*/ 896938 h 1001713"/>
                <a:gd name="connsiteX132" fmla="*/ 2106612 w 2654300"/>
                <a:gd name="connsiteY132" fmla="*/ 896938 h 1001713"/>
                <a:gd name="connsiteX133" fmla="*/ 2122487 w 2654300"/>
                <a:gd name="connsiteY133" fmla="*/ 903288 h 1001713"/>
                <a:gd name="connsiteX134" fmla="*/ 2159000 w 2654300"/>
                <a:gd name="connsiteY134" fmla="*/ 900113 h 1001713"/>
                <a:gd name="connsiteX135" fmla="*/ 2187575 w 2654300"/>
                <a:gd name="connsiteY135" fmla="*/ 915988 h 1001713"/>
                <a:gd name="connsiteX136" fmla="*/ 2228850 w 2654300"/>
                <a:gd name="connsiteY136" fmla="*/ 917575 h 1001713"/>
                <a:gd name="connsiteX137" fmla="*/ 2239962 w 2654300"/>
                <a:gd name="connsiteY137" fmla="*/ 920750 h 1001713"/>
                <a:gd name="connsiteX138" fmla="*/ 2298700 w 2654300"/>
                <a:gd name="connsiteY138" fmla="*/ 920750 h 1001713"/>
                <a:gd name="connsiteX139" fmla="*/ 2303462 w 2654300"/>
                <a:gd name="connsiteY139" fmla="*/ 928688 h 1001713"/>
                <a:gd name="connsiteX140" fmla="*/ 2359025 w 2654300"/>
                <a:gd name="connsiteY140" fmla="*/ 931863 h 1001713"/>
                <a:gd name="connsiteX141" fmla="*/ 2365375 w 2654300"/>
                <a:gd name="connsiteY141" fmla="*/ 936625 h 1001713"/>
                <a:gd name="connsiteX142" fmla="*/ 2443162 w 2654300"/>
                <a:gd name="connsiteY142" fmla="*/ 938213 h 1001713"/>
                <a:gd name="connsiteX143" fmla="*/ 2468562 w 2654300"/>
                <a:gd name="connsiteY143" fmla="*/ 939800 h 1001713"/>
                <a:gd name="connsiteX144" fmla="*/ 2481262 w 2654300"/>
                <a:gd name="connsiteY144" fmla="*/ 946150 h 1001713"/>
                <a:gd name="connsiteX145" fmla="*/ 2486025 w 2654300"/>
                <a:gd name="connsiteY145" fmla="*/ 949325 h 1001713"/>
                <a:gd name="connsiteX146" fmla="*/ 2498725 w 2654300"/>
                <a:gd name="connsiteY146" fmla="*/ 952500 h 1001713"/>
                <a:gd name="connsiteX147" fmla="*/ 2509837 w 2654300"/>
                <a:gd name="connsiteY147" fmla="*/ 957263 h 1001713"/>
                <a:gd name="connsiteX148" fmla="*/ 2516187 w 2654300"/>
                <a:gd name="connsiteY148" fmla="*/ 958850 h 1001713"/>
                <a:gd name="connsiteX149" fmla="*/ 2520950 w 2654300"/>
                <a:gd name="connsiteY149" fmla="*/ 960438 h 1001713"/>
                <a:gd name="connsiteX150" fmla="*/ 2535237 w 2654300"/>
                <a:gd name="connsiteY150" fmla="*/ 973138 h 1001713"/>
                <a:gd name="connsiteX151" fmla="*/ 2541587 w 2654300"/>
                <a:gd name="connsiteY151" fmla="*/ 977900 h 1001713"/>
                <a:gd name="connsiteX152" fmla="*/ 2549525 w 2654300"/>
                <a:gd name="connsiteY152" fmla="*/ 981075 h 1001713"/>
                <a:gd name="connsiteX153" fmla="*/ 2555875 w 2654300"/>
                <a:gd name="connsiteY153" fmla="*/ 989013 h 1001713"/>
                <a:gd name="connsiteX154" fmla="*/ 2562225 w 2654300"/>
                <a:gd name="connsiteY154" fmla="*/ 990600 h 1001713"/>
                <a:gd name="connsiteX155" fmla="*/ 2636837 w 2654300"/>
                <a:gd name="connsiteY155" fmla="*/ 990600 h 1001713"/>
                <a:gd name="connsiteX156" fmla="*/ 2654300 w 2654300"/>
                <a:gd name="connsiteY156" fmla="*/ 1001713 h 100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2654300" h="1001713">
                  <a:moveTo>
                    <a:pt x="0" y="4763"/>
                  </a:moveTo>
                  <a:lnTo>
                    <a:pt x="58737" y="0"/>
                  </a:lnTo>
                  <a:lnTo>
                    <a:pt x="73025" y="7938"/>
                  </a:lnTo>
                  <a:lnTo>
                    <a:pt x="103187" y="7938"/>
                  </a:lnTo>
                  <a:lnTo>
                    <a:pt x="125412" y="15875"/>
                  </a:lnTo>
                  <a:cubicBezTo>
                    <a:pt x="129645" y="17463"/>
                    <a:pt x="133823" y="19208"/>
                    <a:pt x="138112" y="20638"/>
                  </a:cubicBezTo>
                  <a:cubicBezTo>
                    <a:pt x="146890" y="23564"/>
                    <a:pt x="142250" y="20013"/>
                    <a:pt x="147637" y="25400"/>
                  </a:cubicBezTo>
                  <a:lnTo>
                    <a:pt x="165100" y="25400"/>
                  </a:lnTo>
                  <a:lnTo>
                    <a:pt x="179388" y="39688"/>
                  </a:lnTo>
                  <a:lnTo>
                    <a:pt x="193675" y="39688"/>
                  </a:lnTo>
                  <a:lnTo>
                    <a:pt x="193675" y="53975"/>
                  </a:lnTo>
                  <a:lnTo>
                    <a:pt x="207962" y="53975"/>
                  </a:lnTo>
                  <a:lnTo>
                    <a:pt x="227012" y="66675"/>
                  </a:lnTo>
                  <a:lnTo>
                    <a:pt x="227012" y="90488"/>
                  </a:lnTo>
                  <a:lnTo>
                    <a:pt x="257175" y="90488"/>
                  </a:lnTo>
                  <a:lnTo>
                    <a:pt x="257175" y="101600"/>
                  </a:lnTo>
                  <a:lnTo>
                    <a:pt x="288925" y="101600"/>
                  </a:lnTo>
                  <a:lnTo>
                    <a:pt x="296863" y="109538"/>
                  </a:lnTo>
                  <a:lnTo>
                    <a:pt x="311150" y="109538"/>
                  </a:lnTo>
                  <a:lnTo>
                    <a:pt x="319087" y="117475"/>
                  </a:lnTo>
                  <a:lnTo>
                    <a:pt x="334962" y="117475"/>
                  </a:lnTo>
                  <a:lnTo>
                    <a:pt x="334962" y="127000"/>
                  </a:lnTo>
                  <a:lnTo>
                    <a:pt x="371475" y="149225"/>
                  </a:lnTo>
                  <a:lnTo>
                    <a:pt x="379412" y="149225"/>
                  </a:lnTo>
                  <a:lnTo>
                    <a:pt x="392112" y="161925"/>
                  </a:lnTo>
                  <a:lnTo>
                    <a:pt x="417512" y="161925"/>
                  </a:lnTo>
                  <a:lnTo>
                    <a:pt x="431800" y="180975"/>
                  </a:lnTo>
                  <a:lnTo>
                    <a:pt x="446087" y="179388"/>
                  </a:lnTo>
                  <a:lnTo>
                    <a:pt x="452437" y="195263"/>
                  </a:lnTo>
                  <a:lnTo>
                    <a:pt x="474662" y="193675"/>
                  </a:lnTo>
                  <a:lnTo>
                    <a:pt x="487362" y="201613"/>
                  </a:lnTo>
                  <a:lnTo>
                    <a:pt x="511175" y="201613"/>
                  </a:lnTo>
                  <a:lnTo>
                    <a:pt x="519112" y="222250"/>
                  </a:lnTo>
                  <a:lnTo>
                    <a:pt x="528637" y="222250"/>
                  </a:lnTo>
                  <a:lnTo>
                    <a:pt x="534987" y="230188"/>
                  </a:lnTo>
                  <a:lnTo>
                    <a:pt x="544512" y="230188"/>
                  </a:lnTo>
                  <a:lnTo>
                    <a:pt x="558800" y="242888"/>
                  </a:lnTo>
                  <a:lnTo>
                    <a:pt x="592137" y="247650"/>
                  </a:lnTo>
                  <a:lnTo>
                    <a:pt x="596900" y="261938"/>
                  </a:lnTo>
                  <a:lnTo>
                    <a:pt x="612775" y="261938"/>
                  </a:lnTo>
                  <a:lnTo>
                    <a:pt x="614362" y="273050"/>
                  </a:lnTo>
                  <a:lnTo>
                    <a:pt x="630237" y="276225"/>
                  </a:lnTo>
                  <a:lnTo>
                    <a:pt x="638175" y="276225"/>
                  </a:lnTo>
                  <a:lnTo>
                    <a:pt x="646112" y="295275"/>
                  </a:lnTo>
                  <a:lnTo>
                    <a:pt x="668337" y="296863"/>
                  </a:lnTo>
                  <a:lnTo>
                    <a:pt x="682625" y="319088"/>
                  </a:lnTo>
                  <a:cubicBezTo>
                    <a:pt x="685271" y="322792"/>
                    <a:pt x="688404" y="326192"/>
                    <a:pt x="690562" y="330200"/>
                  </a:cubicBezTo>
                  <a:cubicBezTo>
                    <a:pt x="692149" y="333147"/>
                    <a:pt x="692679" y="336550"/>
                    <a:pt x="693737" y="339725"/>
                  </a:cubicBezTo>
                  <a:cubicBezTo>
                    <a:pt x="694266" y="341313"/>
                    <a:pt x="694919" y="342864"/>
                    <a:pt x="695325" y="344488"/>
                  </a:cubicBezTo>
                  <a:cubicBezTo>
                    <a:pt x="695854" y="346605"/>
                    <a:pt x="695702" y="349023"/>
                    <a:pt x="696912" y="350838"/>
                  </a:cubicBezTo>
                  <a:cubicBezTo>
                    <a:pt x="698671" y="353476"/>
                    <a:pt x="703720" y="354695"/>
                    <a:pt x="706437" y="355600"/>
                  </a:cubicBezTo>
                  <a:cubicBezTo>
                    <a:pt x="709612" y="358775"/>
                    <a:pt x="713472" y="361389"/>
                    <a:pt x="715962" y="365125"/>
                  </a:cubicBezTo>
                  <a:cubicBezTo>
                    <a:pt x="717020" y="366713"/>
                    <a:pt x="717647" y="368696"/>
                    <a:pt x="719137" y="369888"/>
                  </a:cubicBezTo>
                  <a:cubicBezTo>
                    <a:pt x="720444" y="370933"/>
                    <a:pt x="722312" y="370946"/>
                    <a:pt x="723900" y="371475"/>
                  </a:cubicBezTo>
                  <a:cubicBezTo>
                    <a:pt x="734836" y="378766"/>
                    <a:pt x="721534" y="369448"/>
                    <a:pt x="735012" y="381000"/>
                  </a:cubicBezTo>
                  <a:cubicBezTo>
                    <a:pt x="745265" y="389788"/>
                    <a:pt x="761081" y="388136"/>
                    <a:pt x="773112" y="388938"/>
                  </a:cubicBezTo>
                  <a:lnTo>
                    <a:pt x="782637" y="392113"/>
                  </a:lnTo>
                  <a:cubicBezTo>
                    <a:pt x="784225" y="392642"/>
                    <a:pt x="785777" y="393294"/>
                    <a:pt x="787400" y="393700"/>
                  </a:cubicBezTo>
                  <a:cubicBezTo>
                    <a:pt x="789517" y="394229"/>
                    <a:pt x="791660" y="394661"/>
                    <a:pt x="793750" y="395288"/>
                  </a:cubicBezTo>
                  <a:cubicBezTo>
                    <a:pt x="796956" y="396250"/>
                    <a:pt x="800490" y="396606"/>
                    <a:pt x="803275" y="398463"/>
                  </a:cubicBezTo>
                  <a:cubicBezTo>
                    <a:pt x="804862" y="399521"/>
                    <a:pt x="806331" y="400785"/>
                    <a:pt x="808037" y="401638"/>
                  </a:cubicBezTo>
                  <a:cubicBezTo>
                    <a:pt x="809534" y="402386"/>
                    <a:pt x="811191" y="402765"/>
                    <a:pt x="812800" y="403225"/>
                  </a:cubicBezTo>
                  <a:cubicBezTo>
                    <a:pt x="819439" y="405122"/>
                    <a:pt x="821178" y="405151"/>
                    <a:pt x="828675" y="406400"/>
                  </a:cubicBezTo>
                  <a:cubicBezTo>
                    <a:pt x="838702" y="409742"/>
                    <a:pt x="834853" y="409575"/>
                    <a:pt x="839787" y="409575"/>
                  </a:cubicBezTo>
                  <a:lnTo>
                    <a:pt x="852487" y="422275"/>
                  </a:lnTo>
                  <a:lnTo>
                    <a:pt x="874712" y="422275"/>
                  </a:lnTo>
                  <a:lnTo>
                    <a:pt x="917575" y="454025"/>
                  </a:lnTo>
                  <a:lnTo>
                    <a:pt x="930275" y="454025"/>
                  </a:lnTo>
                  <a:lnTo>
                    <a:pt x="1009650" y="495300"/>
                  </a:lnTo>
                  <a:lnTo>
                    <a:pt x="1022350" y="496888"/>
                  </a:lnTo>
                  <a:lnTo>
                    <a:pt x="1042987" y="496888"/>
                  </a:lnTo>
                  <a:lnTo>
                    <a:pt x="1047750" y="514350"/>
                  </a:lnTo>
                  <a:lnTo>
                    <a:pt x="1062037" y="512763"/>
                  </a:lnTo>
                  <a:lnTo>
                    <a:pt x="1093787" y="534988"/>
                  </a:lnTo>
                  <a:lnTo>
                    <a:pt x="1109662" y="531813"/>
                  </a:lnTo>
                  <a:lnTo>
                    <a:pt x="1114425" y="542925"/>
                  </a:lnTo>
                  <a:lnTo>
                    <a:pt x="1141412" y="544513"/>
                  </a:lnTo>
                  <a:lnTo>
                    <a:pt x="1149350" y="558800"/>
                  </a:lnTo>
                  <a:lnTo>
                    <a:pt x="1162050" y="555625"/>
                  </a:lnTo>
                  <a:lnTo>
                    <a:pt x="1181100" y="576263"/>
                  </a:lnTo>
                  <a:lnTo>
                    <a:pt x="1198562" y="573088"/>
                  </a:lnTo>
                  <a:lnTo>
                    <a:pt x="1225550" y="596900"/>
                  </a:lnTo>
                  <a:lnTo>
                    <a:pt x="1227137" y="608013"/>
                  </a:lnTo>
                  <a:lnTo>
                    <a:pt x="1252537" y="606425"/>
                  </a:lnTo>
                  <a:lnTo>
                    <a:pt x="1254125" y="617538"/>
                  </a:lnTo>
                  <a:lnTo>
                    <a:pt x="1268412" y="617538"/>
                  </a:lnTo>
                  <a:lnTo>
                    <a:pt x="1276350" y="635000"/>
                  </a:lnTo>
                  <a:lnTo>
                    <a:pt x="1293812" y="635000"/>
                  </a:lnTo>
                  <a:lnTo>
                    <a:pt x="1303337" y="644525"/>
                  </a:lnTo>
                  <a:lnTo>
                    <a:pt x="1333500" y="644525"/>
                  </a:lnTo>
                  <a:lnTo>
                    <a:pt x="1346200" y="658813"/>
                  </a:lnTo>
                  <a:lnTo>
                    <a:pt x="1381125" y="661988"/>
                  </a:lnTo>
                  <a:lnTo>
                    <a:pt x="1385887" y="669925"/>
                  </a:lnTo>
                  <a:lnTo>
                    <a:pt x="1401762" y="666750"/>
                  </a:lnTo>
                  <a:lnTo>
                    <a:pt x="1430337" y="682625"/>
                  </a:lnTo>
                  <a:lnTo>
                    <a:pt x="1441450" y="682625"/>
                  </a:lnTo>
                  <a:lnTo>
                    <a:pt x="1443037" y="690563"/>
                  </a:lnTo>
                  <a:lnTo>
                    <a:pt x="1476375" y="692150"/>
                  </a:lnTo>
                  <a:lnTo>
                    <a:pt x="1476375" y="700088"/>
                  </a:lnTo>
                  <a:lnTo>
                    <a:pt x="1522412" y="701675"/>
                  </a:lnTo>
                  <a:lnTo>
                    <a:pt x="1522412" y="709613"/>
                  </a:lnTo>
                  <a:lnTo>
                    <a:pt x="1560512" y="711200"/>
                  </a:lnTo>
                  <a:lnTo>
                    <a:pt x="1570037" y="720725"/>
                  </a:lnTo>
                  <a:lnTo>
                    <a:pt x="1604962" y="720725"/>
                  </a:lnTo>
                  <a:lnTo>
                    <a:pt x="1611312" y="728663"/>
                  </a:lnTo>
                  <a:lnTo>
                    <a:pt x="1643062" y="727075"/>
                  </a:lnTo>
                  <a:lnTo>
                    <a:pt x="1649412" y="736600"/>
                  </a:lnTo>
                  <a:lnTo>
                    <a:pt x="1685925" y="738188"/>
                  </a:lnTo>
                  <a:lnTo>
                    <a:pt x="1720850" y="755650"/>
                  </a:lnTo>
                  <a:lnTo>
                    <a:pt x="1754187" y="754063"/>
                  </a:lnTo>
                  <a:lnTo>
                    <a:pt x="1768475" y="763588"/>
                  </a:lnTo>
                  <a:lnTo>
                    <a:pt x="1778000" y="768350"/>
                  </a:lnTo>
                  <a:lnTo>
                    <a:pt x="1779587" y="781050"/>
                  </a:lnTo>
                  <a:lnTo>
                    <a:pt x="1806575" y="788988"/>
                  </a:lnTo>
                  <a:lnTo>
                    <a:pt x="1863725" y="788988"/>
                  </a:lnTo>
                  <a:lnTo>
                    <a:pt x="1878012" y="804863"/>
                  </a:lnTo>
                  <a:cubicBezTo>
                    <a:pt x="1878784" y="805634"/>
                    <a:pt x="1889024" y="817326"/>
                    <a:pt x="1893887" y="819150"/>
                  </a:cubicBezTo>
                  <a:cubicBezTo>
                    <a:pt x="1896414" y="820098"/>
                    <a:pt x="1899207" y="820084"/>
                    <a:pt x="1901825" y="820738"/>
                  </a:cubicBezTo>
                  <a:cubicBezTo>
                    <a:pt x="1903448" y="821144"/>
                    <a:pt x="1905000" y="821796"/>
                    <a:pt x="1906587" y="822325"/>
                  </a:cubicBezTo>
                  <a:cubicBezTo>
                    <a:pt x="1908175" y="823383"/>
                    <a:pt x="1909884" y="824278"/>
                    <a:pt x="1911350" y="825500"/>
                  </a:cubicBezTo>
                  <a:cubicBezTo>
                    <a:pt x="1913075" y="826937"/>
                    <a:pt x="1914104" y="829259"/>
                    <a:pt x="1916112" y="830263"/>
                  </a:cubicBezTo>
                  <a:cubicBezTo>
                    <a:pt x="1917532" y="830973"/>
                    <a:pt x="1919287" y="830263"/>
                    <a:pt x="1920875" y="830263"/>
                  </a:cubicBezTo>
                  <a:lnTo>
                    <a:pt x="1939925" y="831850"/>
                  </a:lnTo>
                  <a:lnTo>
                    <a:pt x="1957387" y="847725"/>
                  </a:lnTo>
                  <a:cubicBezTo>
                    <a:pt x="1961091" y="850900"/>
                    <a:pt x="1964874" y="853986"/>
                    <a:pt x="1968500" y="857250"/>
                  </a:cubicBezTo>
                  <a:cubicBezTo>
                    <a:pt x="1974503" y="862653"/>
                    <a:pt x="1971089" y="861709"/>
                    <a:pt x="1978025" y="863600"/>
                  </a:cubicBezTo>
                  <a:cubicBezTo>
                    <a:pt x="1982235" y="864748"/>
                    <a:pt x="1990725" y="866775"/>
                    <a:pt x="1990725" y="866775"/>
                  </a:cubicBezTo>
                  <a:cubicBezTo>
                    <a:pt x="1995839" y="871890"/>
                    <a:pt x="1994871" y="871927"/>
                    <a:pt x="2001837" y="874713"/>
                  </a:cubicBezTo>
                  <a:cubicBezTo>
                    <a:pt x="2004944" y="875956"/>
                    <a:pt x="2008577" y="876032"/>
                    <a:pt x="2011362" y="877888"/>
                  </a:cubicBezTo>
                  <a:cubicBezTo>
                    <a:pt x="2017109" y="881719"/>
                    <a:pt x="2014418" y="880210"/>
                    <a:pt x="2019300" y="882650"/>
                  </a:cubicBezTo>
                  <a:lnTo>
                    <a:pt x="2081212" y="885825"/>
                  </a:lnTo>
                  <a:lnTo>
                    <a:pt x="2092325" y="896938"/>
                  </a:lnTo>
                  <a:lnTo>
                    <a:pt x="2106612" y="896938"/>
                  </a:lnTo>
                  <a:lnTo>
                    <a:pt x="2122487" y="903288"/>
                  </a:lnTo>
                  <a:lnTo>
                    <a:pt x="2159000" y="900113"/>
                  </a:lnTo>
                  <a:lnTo>
                    <a:pt x="2187575" y="915988"/>
                  </a:lnTo>
                  <a:lnTo>
                    <a:pt x="2228850" y="917575"/>
                  </a:lnTo>
                  <a:lnTo>
                    <a:pt x="2239962" y="920750"/>
                  </a:lnTo>
                  <a:lnTo>
                    <a:pt x="2298700" y="920750"/>
                  </a:lnTo>
                  <a:lnTo>
                    <a:pt x="2303462" y="928688"/>
                  </a:lnTo>
                  <a:lnTo>
                    <a:pt x="2359025" y="931863"/>
                  </a:lnTo>
                  <a:lnTo>
                    <a:pt x="2365375" y="936625"/>
                  </a:lnTo>
                  <a:lnTo>
                    <a:pt x="2443162" y="938213"/>
                  </a:lnTo>
                  <a:lnTo>
                    <a:pt x="2468562" y="939800"/>
                  </a:lnTo>
                  <a:cubicBezTo>
                    <a:pt x="2472795" y="941917"/>
                    <a:pt x="2477107" y="943884"/>
                    <a:pt x="2481262" y="946150"/>
                  </a:cubicBezTo>
                  <a:cubicBezTo>
                    <a:pt x="2482937" y="947064"/>
                    <a:pt x="2484232" y="948673"/>
                    <a:pt x="2486025" y="949325"/>
                  </a:cubicBezTo>
                  <a:cubicBezTo>
                    <a:pt x="2490126" y="950816"/>
                    <a:pt x="2494714" y="950781"/>
                    <a:pt x="2498725" y="952500"/>
                  </a:cubicBezTo>
                  <a:cubicBezTo>
                    <a:pt x="2502429" y="954088"/>
                    <a:pt x="2506050" y="955886"/>
                    <a:pt x="2509837" y="957263"/>
                  </a:cubicBezTo>
                  <a:cubicBezTo>
                    <a:pt x="2511887" y="958009"/>
                    <a:pt x="2514089" y="958251"/>
                    <a:pt x="2516187" y="958850"/>
                  </a:cubicBezTo>
                  <a:cubicBezTo>
                    <a:pt x="2517796" y="959310"/>
                    <a:pt x="2519362" y="959909"/>
                    <a:pt x="2520950" y="960438"/>
                  </a:cubicBezTo>
                  <a:cubicBezTo>
                    <a:pt x="2535151" y="974639"/>
                    <a:pt x="2525325" y="966058"/>
                    <a:pt x="2535237" y="973138"/>
                  </a:cubicBezTo>
                  <a:cubicBezTo>
                    <a:pt x="2537390" y="974676"/>
                    <a:pt x="2539274" y="976615"/>
                    <a:pt x="2541587" y="977900"/>
                  </a:cubicBezTo>
                  <a:cubicBezTo>
                    <a:pt x="2544078" y="979284"/>
                    <a:pt x="2546879" y="980017"/>
                    <a:pt x="2549525" y="981075"/>
                  </a:cubicBezTo>
                  <a:cubicBezTo>
                    <a:pt x="2551642" y="983721"/>
                    <a:pt x="2553164" y="986980"/>
                    <a:pt x="2555875" y="989013"/>
                  </a:cubicBezTo>
                  <a:cubicBezTo>
                    <a:pt x="2557620" y="990322"/>
                    <a:pt x="2596092" y="990071"/>
                    <a:pt x="2562225" y="990600"/>
                  </a:cubicBezTo>
                  <a:lnTo>
                    <a:pt x="2636837" y="990600"/>
                  </a:lnTo>
                  <a:lnTo>
                    <a:pt x="2654300" y="1001713"/>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09" name="Freeform 110">
              <a:extLst>
                <a:ext uri="{FF2B5EF4-FFF2-40B4-BE49-F238E27FC236}">
                  <a16:creationId xmlns:a16="http://schemas.microsoft.com/office/drawing/2014/main" id="{E83D553F-7B11-634D-EB40-BBB07CEF49C8}"/>
                </a:ext>
              </a:extLst>
            </p:cNvPr>
            <p:cNvSpPr/>
            <p:nvPr/>
          </p:nvSpPr>
          <p:spPr>
            <a:xfrm>
              <a:off x="1327150" y="2017713"/>
              <a:ext cx="195263" cy="49212"/>
            </a:xfrm>
            <a:custGeom>
              <a:avLst/>
              <a:gdLst>
                <a:gd name="connsiteX0" fmla="*/ 0 w 195263"/>
                <a:gd name="connsiteY0" fmla="*/ 0 h 49212"/>
                <a:gd name="connsiteX1" fmla="*/ 0 w 195263"/>
                <a:gd name="connsiteY1" fmla="*/ 0 h 49212"/>
                <a:gd name="connsiteX2" fmla="*/ 25400 w 195263"/>
                <a:gd name="connsiteY2" fmla="*/ 4762 h 49212"/>
                <a:gd name="connsiteX3" fmla="*/ 34925 w 195263"/>
                <a:gd name="connsiteY3" fmla="*/ 6350 h 49212"/>
                <a:gd name="connsiteX4" fmla="*/ 39688 w 195263"/>
                <a:gd name="connsiteY4" fmla="*/ 7937 h 49212"/>
                <a:gd name="connsiteX5" fmla="*/ 50800 w 195263"/>
                <a:gd name="connsiteY5" fmla="*/ 12700 h 49212"/>
                <a:gd name="connsiteX6" fmla="*/ 60325 w 195263"/>
                <a:gd name="connsiteY6" fmla="*/ 19050 h 49212"/>
                <a:gd name="connsiteX7" fmla="*/ 82550 w 195263"/>
                <a:gd name="connsiteY7" fmla="*/ 22225 h 49212"/>
                <a:gd name="connsiteX8" fmla="*/ 95250 w 195263"/>
                <a:gd name="connsiteY8" fmla="*/ 23812 h 49212"/>
                <a:gd name="connsiteX9" fmla="*/ 123825 w 195263"/>
                <a:gd name="connsiteY9" fmla="*/ 26987 h 49212"/>
                <a:gd name="connsiteX10" fmla="*/ 136525 w 195263"/>
                <a:gd name="connsiteY10" fmla="*/ 30162 h 49212"/>
                <a:gd name="connsiteX11" fmla="*/ 141288 w 195263"/>
                <a:gd name="connsiteY11" fmla="*/ 33337 h 49212"/>
                <a:gd name="connsiteX12" fmla="*/ 174625 w 195263"/>
                <a:gd name="connsiteY12" fmla="*/ 39687 h 49212"/>
                <a:gd name="connsiteX13" fmla="*/ 179388 w 195263"/>
                <a:gd name="connsiteY13" fmla="*/ 42862 h 49212"/>
                <a:gd name="connsiteX14" fmla="*/ 184150 w 195263"/>
                <a:gd name="connsiteY14" fmla="*/ 47625 h 49212"/>
                <a:gd name="connsiteX15" fmla="*/ 195263 w 195263"/>
                <a:gd name="connsiteY15" fmla="*/ 49212 h 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63" h="49212">
                  <a:moveTo>
                    <a:pt x="0" y="0"/>
                  </a:moveTo>
                  <a:lnTo>
                    <a:pt x="0" y="0"/>
                  </a:lnTo>
                  <a:cubicBezTo>
                    <a:pt x="39481" y="3588"/>
                    <a:pt x="2686" y="-1434"/>
                    <a:pt x="25400" y="4762"/>
                  </a:cubicBezTo>
                  <a:cubicBezTo>
                    <a:pt x="28505" y="5609"/>
                    <a:pt x="31783" y="5652"/>
                    <a:pt x="34925" y="6350"/>
                  </a:cubicBezTo>
                  <a:cubicBezTo>
                    <a:pt x="36559" y="6713"/>
                    <a:pt x="38100" y="7408"/>
                    <a:pt x="39688" y="7937"/>
                  </a:cubicBezTo>
                  <a:cubicBezTo>
                    <a:pt x="57017" y="19491"/>
                    <a:pt x="30303" y="2451"/>
                    <a:pt x="50800" y="12700"/>
                  </a:cubicBezTo>
                  <a:cubicBezTo>
                    <a:pt x="54213" y="14407"/>
                    <a:pt x="56705" y="17844"/>
                    <a:pt x="60325" y="19050"/>
                  </a:cubicBezTo>
                  <a:cubicBezTo>
                    <a:pt x="70977" y="22599"/>
                    <a:pt x="62219" y="20085"/>
                    <a:pt x="82550" y="22225"/>
                  </a:cubicBezTo>
                  <a:cubicBezTo>
                    <a:pt x="86793" y="22672"/>
                    <a:pt x="91017" y="23283"/>
                    <a:pt x="95250" y="23812"/>
                  </a:cubicBezTo>
                  <a:cubicBezTo>
                    <a:pt x="110481" y="27621"/>
                    <a:pt x="93719" y="23818"/>
                    <a:pt x="123825" y="26987"/>
                  </a:cubicBezTo>
                  <a:cubicBezTo>
                    <a:pt x="129421" y="27576"/>
                    <a:pt x="131672" y="28545"/>
                    <a:pt x="136525" y="30162"/>
                  </a:cubicBezTo>
                  <a:cubicBezTo>
                    <a:pt x="138113" y="31220"/>
                    <a:pt x="139544" y="32562"/>
                    <a:pt x="141288" y="33337"/>
                  </a:cubicBezTo>
                  <a:cubicBezTo>
                    <a:pt x="152295" y="38229"/>
                    <a:pt x="162125" y="38020"/>
                    <a:pt x="174625" y="39687"/>
                  </a:cubicBezTo>
                  <a:cubicBezTo>
                    <a:pt x="176213" y="40745"/>
                    <a:pt x="177922" y="41640"/>
                    <a:pt x="179388" y="42862"/>
                  </a:cubicBezTo>
                  <a:cubicBezTo>
                    <a:pt x="181113" y="44299"/>
                    <a:pt x="182098" y="46713"/>
                    <a:pt x="184150" y="47625"/>
                  </a:cubicBezTo>
                  <a:cubicBezTo>
                    <a:pt x="187916" y="49299"/>
                    <a:pt x="191489" y="49212"/>
                    <a:pt x="195263" y="49212"/>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0" name="Freeform 111">
              <a:extLst>
                <a:ext uri="{FF2B5EF4-FFF2-40B4-BE49-F238E27FC236}">
                  <a16:creationId xmlns:a16="http://schemas.microsoft.com/office/drawing/2014/main" id="{67037147-1CE2-60ED-141A-5B4D64DAE7BE}"/>
                </a:ext>
              </a:extLst>
            </p:cNvPr>
            <p:cNvSpPr/>
            <p:nvPr/>
          </p:nvSpPr>
          <p:spPr>
            <a:xfrm>
              <a:off x="4156075" y="3055939"/>
              <a:ext cx="69850" cy="17462"/>
            </a:xfrm>
            <a:custGeom>
              <a:avLst/>
              <a:gdLst>
                <a:gd name="connsiteX0" fmla="*/ 0 w 69850"/>
                <a:gd name="connsiteY0" fmla="*/ 0 h 17462"/>
                <a:gd name="connsiteX1" fmla="*/ 0 w 69850"/>
                <a:gd name="connsiteY1" fmla="*/ 0 h 17462"/>
                <a:gd name="connsiteX2" fmla="*/ 11113 w 69850"/>
                <a:gd name="connsiteY2" fmla="*/ 7937 h 17462"/>
                <a:gd name="connsiteX3" fmla="*/ 15875 w 69850"/>
                <a:gd name="connsiteY3" fmla="*/ 9525 h 17462"/>
                <a:gd name="connsiteX4" fmla="*/ 20638 w 69850"/>
                <a:gd name="connsiteY4" fmla="*/ 14287 h 17462"/>
                <a:gd name="connsiteX5" fmla="*/ 61913 w 69850"/>
                <a:gd name="connsiteY5" fmla="*/ 15875 h 17462"/>
                <a:gd name="connsiteX6" fmla="*/ 69850 w 69850"/>
                <a:gd name="connsiteY6" fmla="*/ 17462 h 1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50" h="17462">
                  <a:moveTo>
                    <a:pt x="0" y="0"/>
                  </a:moveTo>
                  <a:lnTo>
                    <a:pt x="0" y="0"/>
                  </a:lnTo>
                  <a:cubicBezTo>
                    <a:pt x="3704" y="2646"/>
                    <a:pt x="7210" y="5595"/>
                    <a:pt x="11113" y="7937"/>
                  </a:cubicBezTo>
                  <a:cubicBezTo>
                    <a:pt x="12548" y="8798"/>
                    <a:pt x="14483" y="8597"/>
                    <a:pt x="15875" y="9525"/>
                  </a:cubicBezTo>
                  <a:cubicBezTo>
                    <a:pt x="17743" y="10770"/>
                    <a:pt x="18414" y="13980"/>
                    <a:pt x="20638" y="14287"/>
                  </a:cubicBezTo>
                  <a:cubicBezTo>
                    <a:pt x="34277" y="16168"/>
                    <a:pt x="48155" y="15346"/>
                    <a:pt x="61913" y="15875"/>
                  </a:cubicBezTo>
                  <a:lnTo>
                    <a:pt x="69850" y="17462"/>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grpSp>
      <p:grpSp>
        <p:nvGrpSpPr>
          <p:cNvPr id="111" name="Lines">
            <a:extLst>
              <a:ext uri="{FF2B5EF4-FFF2-40B4-BE49-F238E27FC236}">
                <a16:creationId xmlns:a16="http://schemas.microsoft.com/office/drawing/2014/main" id="{81CF8E09-8E35-E09B-9C31-6E0976B412C0}"/>
              </a:ext>
            </a:extLst>
          </p:cNvPr>
          <p:cNvGrpSpPr/>
          <p:nvPr/>
        </p:nvGrpSpPr>
        <p:grpSpPr>
          <a:xfrm>
            <a:off x="1957965" y="2663163"/>
            <a:ext cx="6275871" cy="1429015"/>
            <a:chOff x="1468473" y="1981456"/>
            <a:chExt cx="4706903" cy="1071761"/>
          </a:xfrm>
        </p:grpSpPr>
        <p:sp>
          <p:nvSpPr>
            <p:cNvPr id="112" name="Freeform 113">
              <a:extLst>
                <a:ext uri="{FF2B5EF4-FFF2-40B4-BE49-F238E27FC236}">
                  <a16:creationId xmlns:a16="http://schemas.microsoft.com/office/drawing/2014/main" id="{C4933606-E713-D5C1-E738-5A17A3A59F26}"/>
                </a:ext>
              </a:extLst>
            </p:cNvPr>
            <p:cNvSpPr/>
            <p:nvPr/>
          </p:nvSpPr>
          <p:spPr>
            <a:xfrm>
              <a:off x="6135689" y="298926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3" name="Freeform 114">
              <a:extLst>
                <a:ext uri="{FF2B5EF4-FFF2-40B4-BE49-F238E27FC236}">
                  <a16:creationId xmlns:a16="http://schemas.microsoft.com/office/drawing/2014/main" id="{924E0E7C-CCC3-AE11-E5D8-E82DB841D99C}"/>
                </a:ext>
              </a:extLst>
            </p:cNvPr>
            <p:cNvSpPr/>
            <p:nvPr/>
          </p:nvSpPr>
          <p:spPr>
            <a:xfrm>
              <a:off x="6035268" y="298767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4" name="Freeform 115">
              <a:extLst>
                <a:ext uri="{FF2B5EF4-FFF2-40B4-BE49-F238E27FC236}">
                  <a16:creationId xmlns:a16="http://schemas.microsoft.com/office/drawing/2014/main" id="{EDF7011E-10C3-ABC6-7676-1521A0C587E1}"/>
                </a:ext>
              </a:extLst>
            </p:cNvPr>
            <p:cNvSpPr/>
            <p:nvPr/>
          </p:nvSpPr>
          <p:spPr>
            <a:xfrm>
              <a:off x="5998438" y="298991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5" name="Freeform 116">
              <a:extLst>
                <a:ext uri="{FF2B5EF4-FFF2-40B4-BE49-F238E27FC236}">
                  <a16:creationId xmlns:a16="http://schemas.microsoft.com/office/drawing/2014/main" id="{8CB020D6-A671-1167-30D9-B22554A99F0F}"/>
                </a:ext>
              </a:extLst>
            </p:cNvPr>
            <p:cNvSpPr/>
            <p:nvPr/>
          </p:nvSpPr>
          <p:spPr>
            <a:xfrm>
              <a:off x="5986057" y="29874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6" name="Freeform 117">
              <a:extLst>
                <a:ext uri="{FF2B5EF4-FFF2-40B4-BE49-F238E27FC236}">
                  <a16:creationId xmlns:a16="http://schemas.microsoft.com/office/drawing/2014/main" id="{77A0F909-E73C-5E3E-4D83-C839AC5CAB44}"/>
                </a:ext>
              </a:extLst>
            </p:cNvPr>
            <p:cNvSpPr/>
            <p:nvPr/>
          </p:nvSpPr>
          <p:spPr>
            <a:xfrm>
              <a:off x="5969389" y="29874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7" name="Freeform 118">
              <a:extLst>
                <a:ext uri="{FF2B5EF4-FFF2-40B4-BE49-F238E27FC236}">
                  <a16:creationId xmlns:a16="http://schemas.microsoft.com/office/drawing/2014/main" id="{E25D10DE-28A0-CFFB-5447-46B7AED6465F}"/>
                </a:ext>
              </a:extLst>
            </p:cNvPr>
            <p:cNvSpPr/>
            <p:nvPr/>
          </p:nvSpPr>
          <p:spPr>
            <a:xfrm>
              <a:off x="5949545" y="29874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8" name="Freeform 119">
              <a:extLst>
                <a:ext uri="{FF2B5EF4-FFF2-40B4-BE49-F238E27FC236}">
                  <a16:creationId xmlns:a16="http://schemas.microsoft.com/office/drawing/2014/main" id="{963C6738-2E52-E810-8522-F85D5883BC2C}"/>
                </a:ext>
              </a:extLst>
            </p:cNvPr>
            <p:cNvSpPr/>
            <p:nvPr/>
          </p:nvSpPr>
          <p:spPr>
            <a:xfrm>
              <a:off x="5902836" y="29869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19" name="Freeform 120">
              <a:extLst>
                <a:ext uri="{FF2B5EF4-FFF2-40B4-BE49-F238E27FC236}">
                  <a16:creationId xmlns:a16="http://schemas.microsoft.com/office/drawing/2014/main" id="{950B9362-47E6-69D1-3A03-16E3FE210F53}"/>
                </a:ext>
              </a:extLst>
            </p:cNvPr>
            <p:cNvSpPr/>
            <p:nvPr/>
          </p:nvSpPr>
          <p:spPr>
            <a:xfrm>
              <a:off x="5873272" y="29869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0" name="Freeform 121">
              <a:extLst>
                <a:ext uri="{FF2B5EF4-FFF2-40B4-BE49-F238E27FC236}">
                  <a16:creationId xmlns:a16="http://schemas.microsoft.com/office/drawing/2014/main" id="{7DD7E113-81DC-0F12-BDBA-91003B0D5E07}"/>
                </a:ext>
              </a:extLst>
            </p:cNvPr>
            <p:cNvSpPr/>
            <p:nvPr/>
          </p:nvSpPr>
          <p:spPr>
            <a:xfrm>
              <a:off x="5850252" y="299130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1" name="Freeform 122">
              <a:extLst>
                <a:ext uri="{FF2B5EF4-FFF2-40B4-BE49-F238E27FC236}">
                  <a16:creationId xmlns:a16="http://schemas.microsoft.com/office/drawing/2014/main" id="{F98FB6AE-6E8F-1522-1A65-33BDB9483B5C}"/>
                </a:ext>
              </a:extLst>
            </p:cNvPr>
            <p:cNvSpPr/>
            <p:nvPr/>
          </p:nvSpPr>
          <p:spPr>
            <a:xfrm>
              <a:off x="5839935" y="29869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2" name="Freeform 123">
              <a:extLst>
                <a:ext uri="{FF2B5EF4-FFF2-40B4-BE49-F238E27FC236}">
                  <a16:creationId xmlns:a16="http://schemas.microsoft.com/office/drawing/2014/main" id="{EC045ACF-CF33-5D02-4DF1-0B8097A0295B}"/>
                </a:ext>
              </a:extLst>
            </p:cNvPr>
            <p:cNvSpPr/>
            <p:nvPr/>
          </p:nvSpPr>
          <p:spPr>
            <a:xfrm>
              <a:off x="5818097" y="298659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3" name="Freeform 124">
              <a:extLst>
                <a:ext uri="{FF2B5EF4-FFF2-40B4-BE49-F238E27FC236}">
                  <a16:creationId xmlns:a16="http://schemas.microsoft.com/office/drawing/2014/main" id="{92FEC9F2-464F-4421-4F87-A1EBAE3F8382}"/>
                </a:ext>
              </a:extLst>
            </p:cNvPr>
            <p:cNvSpPr/>
            <p:nvPr/>
          </p:nvSpPr>
          <p:spPr>
            <a:xfrm>
              <a:off x="5794671" y="298803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4" name="Freeform 125">
              <a:extLst>
                <a:ext uri="{FF2B5EF4-FFF2-40B4-BE49-F238E27FC236}">
                  <a16:creationId xmlns:a16="http://schemas.microsoft.com/office/drawing/2014/main" id="{A626C7EE-919D-AD1B-803D-703E58507E91}"/>
                </a:ext>
              </a:extLst>
            </p:cNvPr>
            <p:cNvSpPr/>
            <p:nvPr/>
          </p:nvSpPr>
          <p:spPr>
            <a:xfrm>
              <a:off x="5760136" y="298639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5" name="Freeform 126">
              <a:extLst>
                <a:ext uri="{FF2B5EF4-FFF2-40B4-BE49-F238E27FC236}">
                  <a16:creationId xmlns:a16="http://schemas.microsoft.com/office/drawing/2014/main" id="{E1F13E56-C0A6-987F-CD57-0EBB092EC6EC}"/>
                </a:ext>
              </a:extLst>
            </p:cNvPr>
            <p:cNvSpPr/>
            <p:nvPr/>
          </p:nvSpPr>
          <p:spPr>
            <a:xfrm>
              <a:off x="5770967" y="298803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6" name="Freeform 127">
              <a:extLst>
                <a:ext uri="{FF2B5EF4-FFF2-40B4-BE49-F238E27FC236}">
                  <a16:creationId xmlns:a16="http://schemas.microsoft.com/office/drawing/2014/main" id="{FD186605-9FB8-B619-D299-E82B9B13BFA3}"/>
                </a:ext>
              </a:extLst>
            </p:cNvPr>
            <p:cNvSpPr/>
            <p:nvPr/>
          </p:nvSpPr>
          <p:spPr>
            <a:xfrm>
              <a:off x="5719079" y="298639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7" name="Freeform 128">
              <a:extLst>
                <a:ext uri="{FF2B5EF4-FFF2-40B4-BE49-F238E27FC236}">
                  <a16:creationId xmlns:a16="http://schemas.microsoft.com/office/drawing/2014/main" id="{4A2888F1-314C-A560-7EC0-543E2DE08050}"/>
                </a:ext>
              </a:extLst>
            </p:cNvPr>
            <p:cNvSpPr/>
            <p:nvPr/>
          </p:nvSpPr>
          <p:spPr>
            <a:xfrm>
              <a:off x="5700259" y="297240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8" name="Freeform 129">
              <a:extLst>
                <a:ext uri="{FF2B5EF4-FFF2-40B4-BE49-F238E27FC236}">
                  <a16:creationId xmlns:a16="http://schemas.microsoft.com/office/drawing/2014/main" id="{658A1A42-891E-ACF4-35E7-CD5C4B8F668E}"/>
                </a:ext>
              </a:extLst>
            </p:cNvPr>
            <p:cNvSpPr/>
            <p:nvPr/>
          </p:nvSpPr>
          <p:spPr>
            <a:xfrm>
              <a:off x="5681491" y="29652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29" name="Freeform 130">
              <a:extLst>
                <a:ext uri="{FF2B5EF4-FFF2-40B4-BE49-F238E27FC236}">
                  <a16:creationId xmlns:a16="http://schemas.microsoft.com/office/drawing/2014/main" id="{C04B121F-0340-86BB-D907-92024CB317F0}"/>
                </a:ext>
              </a:extLst>
            </p:cNvPr>
            <p:cNvSpPr/>
            <p:nvPr/>
          </p:nvSpPr>
          <p:spPr>
            <a:xfrm>
              <a:off x="5663144" y="29652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0" name="Freeform 131">
              <a:extLst>
                <a:ext uri="{FF2B5EF4-FFF2-40B4-BE49-F238E27FC236}">
                  <a16:creationId xmlns:a16="http://schemas.microsoft.com/office/drawing/2014/main" id="{4282B3EB-7F00-B7F9-B56F-DC397E01ABF8}"/>
                </a:ext>
              </a:extLst>
            </p:cNvPr>
            <p:cNvSpPr/>
            <p:nvPr/>
          </p:nvSpPr>
          <p:spPr>
            <a:xfrm>
              <a:off x="5633213" y="295876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1" name="Freeform 132">
              <a:extLst>
                <a:ext uri="{FF2B5EF4-FFF2-40B4-BE49-F238E27FC236}">
                  <a16:creationId xmlns:a16="http://schemas.microsoft.com/office/drawing/2014/main" id="{F8AF7C80-291B-69CA-9427-C65859E5C169}"/>
                </a:ext>
              </a:extLst>
            </p:cNvPr>
            <p:cNvSpPr/>
            <p:nvPr/>
          </p:nvSpPr>
          <p:spPr>
            <a:xfrm>
              <a:off x="5615993" y="294878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2" name="Freeform 133">
              <a:extLst>
                <a:ext uri="{FF2B5EF4-FFF2-40B4-BE49-F238E27FC236}">
                  <a16:creationId xmlns:a16="http://schemas.microsoft.com/office/drawing/2014/main" id="{103F9585-0EF1-97F0-2826-7015E50BBC22}"/>
                </a:ext>
              </a:extLst>
            </p:cNvPr>
            <p:cNvSpPr/>
            <p:nvPr/>
          </p:nvSpPr>
          <p:spPr>
            <a:xfrm>
              <a:off x="5581068" y="295524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3" name="Freeform 134">
              <a:extLst>
                <a:ext uri="{FF2B5EF4-FFF2-40B4-BE49-F238E27FC236}">
                  <a16:creationId xmlns:a16="http://schemas.microsoft.com/office/drawing/2014/main" id="{F7ABDCAB-1C9A-CA18-E870-0A0371FCD64A}"/>
                </a:ext>
              </a:extLst>
            </p:cNvPr>
            <p:cNvSpPr/>
            <p:nvPr/>
          </p:nvSpPr>
          <p:spPr>
            <a:xfrm>
              <a:off x="5564611" y="294982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4" name="Freeform 135">
              <a:extLst>
                <a:ext uri="{FF2B5EF4-FFF2-40B4-BE49-F238E27FC236}">
                  <a16:creationId xmlns:a16="http://schemas.microsoft.com/office/drawing/2014/main" id="{6EC31944-B300-FC9E-E541-EA326B76B0E7}"/>
                </a:ext>
              </a:extLst>
            </p:cNvPr>
            <p:cNvSpPr/>
            <p:nvPr/>
          </p:nvSpPr>
          <p:spPr>
            <a:xfrm>
              <a:off x="5542507" y="294878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5" name="Freeform 136">
              <a:extLst>
                <a:ext uri="{FF2B5EF4-FFF2-40B4-BE49-F238E27FC236}">
                  <a16:creationId xmlns:a16="http://schemas.microsoft.com/office/drawing/2014/main" id="{7B0D8CB8-8E6C-0A75-0058-286B11707FB2}"/>
                </a:ext>
              </a:extLst>
            </p:cNvPr>
            <p:cNvSpPr/>
            <p:nvPr/>
          </p:nvSpPr>
          <p:spPr>
            <a:xfrm>
              <a:off x="5511376" y="295140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6" name="Freeform 137">
              <a:extLst>
                <a:ext uri="{FF2B5EF4-FFF2-40B4-BE49-F238E27FC236}">
                  <a16:creationId xmlns:a16="http://schemas.microsoft.com/office/drawing/2014/main" id="{A5E4F59E-CFA9-A4D9-3CC9-0CA2E19D0D39}"/>
                </a:ext>
              </a:extLst>
            </p:cNvPr>
            <p:cNvSpPr/>
            <p:nvPr/>
          </p:nvSpPr>
          <p:spPr>
            <a:xfrm>
              <a:off x="5495906" y="29483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7" name="Freeform 138">
              <a:extLst>
                <a:ext uri="{FF2B5EF4-FFF2-40B4-BE49-F238E27FC236}">
                  <a16:creationId xmlns:a16="http://schemas.microsoft.com/office/drawing/2014/main" id="{93054BFB-812D-0277-169D-C6F1B9D9E030}"/>
                </a:ext>
              </a:extLst>
            </p:cNvPr>
            <p:cNvSpPr/>
            <p:nvPr/>
          </p:nvSpPr>
          <p:spPr>
            <a:xfrm>
              <a:off x="5459375" y="29440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8" name="Freeform 139">
              <a:extLst>
                <a:ext uri="{FF2B5EF4-FFF2-40B4-BE49-F238E27FC236}">
                  <a16:creationId xmlns:a16="http://schemas.microsoft.com/office/drawing/2014/main" id="{E1CECE19-4842-D438-2AA3-B255D7BC5281}"/>
                </a:ext>
              </a:extLst>
            </p:cNvPr>
            <p:cNvSpPr/>
            <p:nvPr/>
          </p:nvSpPr>
          <p:spPr>
            <a:xfrm>
              <a:off x="5423830" y="292501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39" name="Freeform 140">
              <a:extLst>
                <a:ext uri="{FF2B5EF4-FFF2-40B4-BE49-F238E27FC236}">
                  <a16:creationId xmlns:a16="http://schemas.microsoft.com/office/drawing/2014/main" id="{B2B3FD23-6D0C-42B5-A64D-889B6AB0516E}"/>
                </a:ext>
              </a:extLst>
            </p:cNvPr>
            <p:cNvSpPr/>
            <p:nvPr/>
          </p:nvSpPr>
          <p:spPr>
            <a:xfrm>
              <a:off x="5414711" y="29218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0" name="Freeform 141">
              <a:extLst>
                <a:ext uri="{FF2B5EF4-FFF2-40B4-BE49-F238E27FC236}">
                  <a16:creationId xmlns:a16="http://schemas.microsoft.com/office/drawing/2014/main" id="{6F084A67-08A5-B74F-0941-8491FD931725}"/>
                </a:ext>
              </a:extLst>
            </p:cNvPr>
            <p:cNvSpPr/>
            <p:nvPr/>
          </p:nvSpPr>
          <p:spPr>
            <a:xfrm>
              <a:off x="5394867" y="291705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1" name="Freeform 142">
              <a:extLst>
                <a:ext uri="{FF2B5EF4-FFF2-40B4-BE49-F238E27FC236}">
                  <a16:creationId xmlns:a16="http://schemas.microsoft.com/office/drawing/2014/main" id="{2FB3861A-48A8-E9AB-9657-6E546AE66A63}"/>
                </a:ext>
              </a:extLst>
            </p:cNvPr>
            <p:cNvSpPr/>
            <p:nvPr/>
          </p:nvSpPr>
          <p:spPr>
            <a:xfrm>
              <a:off x="5383507" y="291306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2" name="Freeform 143">
              <a:extLst>
                <a:ext uri="{FF2B5EF4-FFF2-40B4-BE49-F238E27FC236}">
                  <a16:creationId xmlns:a16="http://schemas.microsoft.com/office/drawing/2014/main" id="{BD621AC1-568D-94EA-7048-40B73B8EC1A1}"/>
                </a:ext>
              </a:extLst>
            </p:cNvPr>
            <p:cNvSpPr/>
            <p:nvPr/>
          </p:nvSpPr>
          <p:spPr>
            <a:xfrm>
              <a:off x="5374523" y="291306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3" name="Freeform 144">
              <a:extLst>
                <a:ext uri="{FF2B5EF4-FFF2-40B4-BE49-F238E27FC236}">
                  <a16:creationId xmlns:a16="http://schemas.microsoft.com/office/drawing/2014/main" id="{E4AE62C2-F807-4A5E-40B0-6FCF544B62C7}"/>
                </a:ext>
              </a:extLst>
            </p:cNvPr>
            <p:cNvSpPr/>
            <p:nvPr/>
          </p:nvSpPr>
          <p:spPr>
            <a:xfrm>
              <a:off x="5336921" y="291705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4" name="Freeform 145">
              <a:extLst>
                <a:ext uri="{FF2B5EF4-FFF2-40B4-BE49-F238E27FC236}">
                  <a16:creationId xmlns:a16="http://schemas.microsoft.com/office/drawing/2014/main" id="{F3F6CE86-FE4C-A034-81B3-FB8431CA6767}"/>
                </a:ext>
              </a:extLst>
            </p:cNvPr>
            <p:cNvSpPr/>
            <p:nvPr/>
          </p:nvSpPr>
          <p:spPr>
            <a:xfrm>
              <a:off x="5311804" y="291226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5" name="Freeform 146">
              <a:extLst>
                <a:ext uri="{FF2B5EF4-FFF2-40B4-BE49-F238E27FC236}">
                  <a16:creationId xmlns:a16="http://schemas.microsoft.com/office/drawing/2014/main" id="{0EAB29D7-57A1-C459-4AE5-899DD793ED66}"/>
                </a:ext>
              </a:extLst>
            </p:cNvPr>
            <p:cNvSpPr/>
            <p:nvPr/>
          </p:nvSpPr>
          <p:spPr>
            <a:xfrm>
              <a:off x="5321588" y="291368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6" name="Freeform 147">
              <a:extLst>
                <a:ext uri="{FF2B5EF4-FFF2-40B4-BE49-F238E27FC236}">
                  <a16:creationId xmlns:a16="http://schemas.microsoft.com/office/drawing/2014/main" id="{C545841A-9EA7-B968-9258-88C2644916FE}"/>
                </a:ext>
              </a:extLst>
            </p:cNvPr>
            <p:cNvSpPr/>
            <p:nvPr/>
          </p:nvSpPr>
          <p:spPr>
            <a:xfrm>
              <a:off x="5273704" y="291068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7" name="Freeform 148">
              <a:extLst>
                <a:ext uri="{FF2B5EF4-FFF2-40B4-BE49-F238E27FC236}">
                  <a16:creationId xmlns:a16="http://schemas.microsoft.com/office/drawing/2014/main" id="{BE0A651F-83CB-D354-6EC2-40C54C87A05D}"/>
                </a:ext>
              </a:extLst>
            </p:cNvPr>
            <p:cNvSpPr/>
            <p:nvPr/>
          </p:nvSpPr>
          <p:spPr>
            <a:xfrm>
              <a:off x="5247508" y="289734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8" name="Freeform 149">
              <a:extLst>
                <a:ext uri="{FF2B5EF4-FFF2-40B4-BE49-F238E27FC236}">
                  <a16:creationId xmlns:a16="http://schemas.microsoft.com/office/drawing/2014/main" id="{845A2C2C-405A-461A-9D24-B74D8B37FAB7}"/>
                </a:ext>
              </a:extLst>
            </p:cNvPr>
            <p:cNvSpPr/>
            <p:nvPr/>
          </p:nvSpPr>
          <p:spPr>
            <a:xfrm>
              <a:off x="5232177" y="28925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49" name="Freeform 150">
              <a:extLst>
                <a:ext uri="{FF2B5EF4-FFF2-40B4-BE49-F238E27FC236}">
                  <a16:creationId xmlns:a16="http://schemas.microsoft.com/office/drawing/2014/main" id="{7F7D1B0F-DA50-3117-70F0-E64337DF9922}"/>
                </a:ext>
              </a:extLst>
            </p:cNvPr>
            <p:cNvSpPr/>
            <p:nvPr/>
          </p:nvSpPr>
          <p:spPr>
            <a:xfrm>
              <a:off x="5206988" y="289258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0" name="Freeform 151">
              <a:extLst>
                <a:ext uri="{FF2B5EF4-FFF2-40B4-BE49-F238E27FC236}">
                  <a16:creationId xmlns:a16="http://schemas.microsoft.com/office/drawing/2014/main" id="{46A9122F-E99F-DE5B-6C17-D94727E67298}"/>
                </a:ext>
              </a:extLst>
            </p:cNvPr>
            <p:cNvSpPr/>
            <p:nvPr/>
          </p:nvSpPr>
          <p:spPr>
            <a:xfrm>
              <a:off x="5195388" y="28894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1" name="Freeform 152">
              <a:extLst>
                <a:ext uri="{FF2B5EF4-FFF2-40B4-BE49-F238E27FC236}">
                  <a16:creationId xmlns:a16="http://schemas.microsoft.com/office/drawing/2014/main" id="{05BCBFC3-F3C3-D22C-41BF-0AF3BBE7242B}"/>
                </a:ext>
              </a:extLst>
            </p:cNvPr>
            <p:cNvSpPr/>
            <p:nvPr/>
          </p:nvSpPr>
          <p:spPr>
            <a:xfrm>
              <a:off x="5187144" y="28894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2" name="Freeform 153">
              <a:extLst>
                <a:ext uri="{FF2B5EF4-FFF2-40B4-BE49-F238E27FC236}">
                  <a16:creationId xmlns:a16="http://schemas.microsoft.com/office/drawing/2014/main" id="{5C3FA194-FC67-E523-3C32-18533BDD759F}"/>
                </a:ext>
              </a:extLst>
            </p:cNvPr>
            <p:cNvSpPr/>
            <p:nvPr/>
          </p:nvSpPr>
          <p:spPr>
            <a:xfrm>
              <a:off x="5137985" y="289734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3" name="Freeform 154">
              <a:extLst>
                <a:ext uri="{FF2B5EF4-FFF2-40B4-BE49-F238E27FC236}">
                  <a16:creationId xmlns:a16="http://schemas.microsoft.com/office/drawing/2014/main" id="{179B11E7-C989-8909-A277-8D341EBC0EDF}"/>
                </a:ext>
              </a:extLst>
            </p:cNvPr>
            <p:cNvSpPr/>
            <p:nvPr/>
          </p:nvSpPr>
          <p:spPr>
            <a:xfrm>
              <a:off x="5114161" y="28951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4" name="Freeform 155">
              <a:extLst>
                <a:ext uri="{FF2B5EF4-FFF2-40B4-BE49-F238E27FC236}">
                  <a16:creationId xmlns:a16="http://schemas.microsoft.com/office/drawing/2014/main" id="{48A0ADC4-9FD0-5781-1E10-387F8C5B0EB5}"/>
                </a:ext>
              </a:extLst>
            </p:cNvPr>
            <p:cNvSpPr/>
            <p:nvPr/>
          </p:nvSpPr>
          <p:spPr>
            <a:xfrm>
              <a:off x="5091518" y="28951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5" name="Freeform 156">
              <a:extLst>
                <a:ext uri="{FF2B5EF4-FFF2-40B4-BE49-F238E27FC236}">
                  <a16:creationId xmlns:a16="http://schemas.microsoft.com/office/drawing/2014/main" id="{46200AD1-32F4-25BA-D7AC-C154B0E35D3E}"/>
                </a:ext>
              </a:extLst>
            </p:cNvPr>
            <p:cNvSpPr/>
            <p:nvPr/>
          </p:nvSpPr>
          <p:spPr>
            <a:xfrm>
              <a:off x="5069509" y="289088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6" name="Freeform 157">
              <a:extLst>
                <a:ext uri="{FF2B5EF4-FFF2-40B4-BE49-F238E27FC236}">
                  <a16:creationId xmlns:a16="http://schemas.microsoft.com/office/drawing/2014/main" id="{7AF6905E-B871-9846-CC43-25BB45D4B1EF}"/>
                </a:ext>
              </a:extLst>
            </p:cNvPr>
            <p:cNvSpPr/>
            <p:nvPr/>
          </p:nvSpPr>
          <p:spPr>
            <a:xfrm>
              <a:off x="5049665" y="288949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7" name="Freeform 158">
              <a:extLst>
                <a:ext uri="{FF2B5EF4-FFF2-40B4-BE49-F238E27FC236}">
                  <a16:creationId xmlns:a16="http://schemas.microsoft.com/office/drawing/2014/main" id="{6A583DE7-8300-FD23-A241-EEA7025F3434}"/>
                </a:ext>
              </a:extLst>
            </p:cNvPr>
            <p:cNvSpPr/>
            <p:nvPr/>
          </p:nvSpPr>
          <p:spPr>
            <a:xfrm>
              <a:off x="5032165" y="288632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8" name="Freeform 159">
              <a:extLst>
                <a:ext uri="{FF2B5EF4-FFF2-40B4-BE49-F238E27FC236}">
                  <a16:creationId xmlns:a16="http://schemas.microsoft.com/office/drawing/2014/main" id="{05214D2A-1021-BD8A-21EA-218A8CCCE8FF}"/>
                </a:ext>
              </a:extLst>
            </p:cNvPr>
            <p:cNvSpPr/>
            <p:nvPr/>
          </p:nvSpPr>
          <p:spPr>
            <a:xfrm>
              <a:off x="5011525" y="288790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59" name="Freeform 160">
              <a:extLst>
                <a:ext uri="{FF2B5EF4-FFF2-40B4-BE49-F238E27FC236}">
                  <a16:creationId xmlns:a16="http://schemas.microsoft.com/office/drawing/2014/main" id="{BA00F4DE-9688-2090-06DD-F2A84C19B49D}"/>
                </a:ext>
              </a:extLst>
            </p:cNvPr>
            <p:cNvSpPr/>
            <p:nvPr/>
          </p:nvSpPr>
          <p:spPr>
            <a:xfrm>
              <a:off x="4969847" y="288385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0" name="Freeform 161">
              <a:extLst>
                <a:ext uri="{FF2B5EF4-FFF2-40B4-BE49-F238E27FC236}">
                  <a16:creationId xmlns:a16="http://schemas.microsoft.com/office/drawing/2014/main" id="{9BD6FCAF-4405-AAA4-AC5A-92723AB6283C}"/>
                </a:ext>
              </a:extLst>
            </p:cNvPr>
            <p:cNvSpPr/>
            <p:nvPr/>
          </p:nvSpPr>
          <p:spPr>
            <a:xfrm>
              <a:off x="4958730" y="28779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1" name="Freeform 162">
              <a:extLst>
                <a:ext uri="{FF2B5EF4-FFF2-40B4-BE49-F238E27FC236}">
                  <a16:creationId xmlns:a16="http://schemas.microsoft.com/office/drawing/2014/main" id="{79463C73-5BB6-6301-36CE-7FC1C6C470E4}"/>
                </a:ext>
              </a:extLst>
            </p:cNvPr>
            <p:cNvSpPr/>
            <p:nvPr/>
          </p:nvSpPr>
          <p:spPr>
            <a:xfrm>
              <a:off x="4945411" y="287476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2" name="Freeform 163">
              <a:extLst>
                <a:ext uri="{FF2B5EF4-FFF2-40B4-BE49-F238E27FC236}">
                  <a16:creationId xmlns:a16="http://schemas.microsoft.com/office/drawing/2014/main" id="{2C6574E3-AD10-0495-ABE3-202C44F9F54B}"/>
                </a:ext>
              </a:extLst>
            </p:cNvPr>
            <p:cNvSpPr/>
            <p:nvPr/>
          </p:nvSpPr>
          <p:spPr>
            <a:xfrm>
              <a:off x="4925798" y="286828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3" name="Freeform 164">
              <a:extLst>
                <a:ext uri="{FF2B5EF4-FFF2-40B4-BE49-F238E27FC236}">
                  <a16:creationId xmlns:a16="http://schemas.microsoft.com/office/drawing/2014/main" id="{3DE4FFFB-D606-CF90-836C-19CDE26FDB42}"/>
                </a:ext>
              </a:extLst>
            </p:cNvPr>
            <p:cNvSpPr/>
            <p:nvPr/>
          </p:nvSpPr>
          <p:spPr>
            <a:xfrm>
              <a:off x="4610076" y="283162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4" name="Freeform 165">
              <a:extLst>
                <a:ext uri="{FF2B5EF4-FFF2-40B4-BE49-F238E27FC236}">
                  <a16:creationId xmlns:a16="http://schemas.microsoft.com/office/drawing/2014/main" id="{E8735ACB-A5FF-9E71-1133-3664E2A82292}"/>
                </a:ext>
              </a:extLst>
            </p:cNvPr>
            <p:cNvSpPr/>
            <p:nvPr/>
          </p:nvSpPr>
          <p:spPr>
            <a:xfrm>
              <a:off x="4440213" y="28128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5" name="Freeform 166">
              <a:extLst>
                <a:ext uri="{FF2B5EF4-FFF2-40B4-BE49-F238E27FC236}">
                  <a16:creationId xmlns:a16="http://schemas.microsoft.com/office/drawing/2014/main" id="{7D3F89DF-6B45-BCAA-8CE8-BF5EE6B50DA0}"/>
                </a:ext>
              </a:extLst>
            </p:cNvPr>
            <p:cNvSpPr/>
            <p:nvPr/>
          </p:nvSpPr>
          <p:spPr>
            <a:xfrm>
              <a:off x="4218785" y="277872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6" name="Freeform 167">
              <a:extLst>
                <a:ext uri="{FF2B5EF4-FFF2-40B4-BE49-F238E27FC236}">
                  <a16:creationId xmlns:a16="http://schemas.microsoft.com/office/drawing/2014/main" id="{F1A451B0-1F01-9BC4-7676-9B2C6C6B383D}"/>
                </a:ext>
              </a:extLst>
            </p:cNvPr>
            <p:cNvSpPr/>
            <p:nvPr/>
          </p:nvSpPr>
          <p:spPr>
            <a:xfrm>
              <a:off x="4047013" y="275828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7" name="Freeform 168">
              <a:extLst>
                <a:ext uri="{FF2B5EF4-FFF2-40B4-BE49-F238E27FC236}">
                  <a16:creationId xmlns:a16="http://schemas.microsoft.com/office/drawing/2014/main" id="{D1A75A21-A59C-256A-1E6F-0B789E3AD8A7}"/>
                </a:ext>
              </a:extLst>
            </p:cNvPr>
            <p:cNvSpPr/>
            <p:nvPr/>
          </p:nvSpPr>
          <p:spPr>
            <a:xfrm>
              <a:off x="3970311" y="275810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8" name="Freeform 169">
              <a:extLst>
                <a:ext uri="{FF2B5EF4-FFF2-40B4-BE49-F238E27FC236}">
                  <a16:creationId xmlns:a16="http://schemas.microsoft.com/office/drawing/2014/main" id="{8C126A62-AA41-02FE-55D8-D065626E6193}"/>
                </a:ext>
              </a:extLst>
            </p:cNvPr>
            <p:cNvSpPr/>
            <p:nvPr/>
          </p:nvSpPr>
          <p:spPr>
            <a:xfrm>
              <a:off x="3802036" y="273583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69" name="Freeform 170">
              <a:extLst>
                <a:ext uri="{FF2B5EF4-FFF2-40B4-BE49-F238E27FC236}">
                  <a16:creationId xmlns:a16="http://schemas.microsoft.com/office/drawing/2014/main" id="{14F74683-A624-700F-2487-E68E67A1106B}"/>
                </a:ext>
              </a:extLst>
            </p:cNvPr>
            <p:cNvSpPr/>
            <p:nvPr/>
          </p:nvSpPr>
          <p:spPr>
            <a:xfrm>
              <a:off x="3790132" y="272732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0" name="Freeform 171">
              <a:extLst>
                <a:ext uri="{FF2B5EF4-FFF2-40B4-BE49-F238E27FC236}">
                  <a16:creationId xmlns:a16="http://schemas.microsoft.com/office/drawing/2014/main" id="{6535578D-3445-2C1D-E156-F3D356E71F4C}"/>
                </a:ext>
              </a:extLst>
            </p:cNvPr>
            <p:cNvSpPr/>
            <p:nvPr/>
          </p:nvSpPr>
          <p:spPr>
            <a:xfrm>
              <a:off x="3742478" y="272732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1" name="Freeform 172">
              <a:extLst>
                <a:ext uri="{FF2B5EF4-FFF2-40B4-BE49-F238E27FC236}">
                  <a16:creationId xmlns:a16="http://schemas.microsoft.com/office/drawing/2014/main" id="{CB6B956A-2600-6A10-866E-D2942EBD88EB}"/>
                </a:ext>
              </a:extLst>
            </p:cNvPr>
            <p:cNvSpPr/>
            <p:nvPr/>
          </p:nvSpPr>
          <p:spPr>
            <a:xfrm>
              <a:off x="3463810" y="265756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2" name="Freeform 173">
              <a:extLst>
                <a:ext uri="{FF2B5EF4-FFF2-40B4-BE49-F238E27FC236}">
                  <a16:creationId xmlns:a16="http://schemas.microsoft.com/office/drawing/2014/main" id="{1787AAAF-2743-DE5A-4740-739A0F48C772}"/>
                </a:ext>
              </a:extLst>
            </p:cNvPr>
            <p:cNvSpPr/>
            <p:nvPr/>
          </p:nvSpPr>
          <p:spPr>
            <a:xfrm>
              <a:off x="3287598" y="259247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3" name="Freeform 174">
              <a:extLst>
                <a:ext uri="{FF2B5EF4-FFF2-40B4-BE49-F238E27FC236}">
                  <a16:creationId xmlns:a16="http://schemas.microsoft.com/office/drawing/2014/main" id="{E546662B-2127-DFC0-631D-508C40989706}"/>
                </a:ext>
              </a:extLst>
            </p:cNvPr>
            <p:cNvSpPr/>
            <p:nvPr/>
          </p:nvSpPr>
          <p:spPr>
            <a:xfrm>
              <a:off x="3205376" y="258305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4" name="Freeform 175">
              <a:extLst>
                <a:ext uri="{FF2B5EF4-FFF2-40B4-BE49-F238E27FC236}">
                  <a16:creationId xmlns:a16="http://schemas.microsoft.com/office/drawing/2014/main" id="{C5454273-00A6-3981-27A7-B0EBBF796267}"/>
                </a:ext>
              </a:extLst>
            </p:cNvPr>
            <p:cNvSpPr/>
            <p:nvPr/>
          </p:nvSpPr>
          <p:spPr>
            <a:xfrm>
              <a:off x="3195966" y="256460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5" name="Freeform 176">
              <a:extLst>
                <a:ext uri="{FF2B5EF4-FFF2-40B4-BE49-F238E27FC236}">
                  <a16:creationId xmlns:a16="http://schemas.microsoft.com/office/drawing/2014/main" id="{9CC7446B-0993-095F-DD4A-24E205632A0B}"/>
                </a:ext>
              </a:extLst>
            </p:cNvPr>
            <p:cNvSpPr/>
            <p:nvPr/>
          </p:nvSpPr>
          <p:spPr>
            <a:xfrm>
              <a:off x="3177245" y="256143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6" name="Freeform 177">
              <a:extLst>
                <a:ext uri="{FF2B5EF4-FFF2-40B4-BE49-F238E27FC236}">
                  <a16:creationId xmlns:a16="http://schemas.microsoft.com/office/drawing/2014/main" id="{963B9948-52AF-9481-CB5D-85133D4D928D}"/>
                </a:ext>
              </a:extLst>
            </p:cNvPr>
            <p:cNvSpPr/>
            <p:nvPr/>
          </p:nvSpPr>
          <p:spPr>
            <a:xfrm>
              <a:off x="3148339" y="255210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7" name="Freeform 178">
              <a:extLst>
                <a:ext uri="{FF2B5EF4-FFF2-40B4-BE49-F238E27FC236}">
                  <a16:creationId xmlns:a16="http://schemas.microsoft.com/office/drawing/2014/main" id="{6C11EF13-9B3E-D65B-BBE9-66C6117CCC56}"/>
                </a:ext>
              </a:extLst>
            </p:cNvPr>
            <p:cNvSpPr/>
            <p:nvPr/>
          </p:nvSpPr>
          <p:spPr>
            <a:xfrm>
              <a:off x="3079280" y="253154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8" name="Freeform 179">
              <a:extLst>
                <a:ext uri="{FF2B5EF4-FFF2-40B4-BE49-F238E27FC236}">
                  <a16:creationId xmlns:a16="http://schemas.microsoft.com/office/drawing/2014/main" id="{43FAFE86-8400-52B9-A43A-4D23B334FBB5}"/>
                </a:ext>
              </a:extLst>
            </p:cNvPr>
            <p:cNvSpPr/>
            <p:nvPr/>
          </p:nvSpPr>
          <p:spPr>
            <a:xfrm>
              <a:off x="2957041" y="249336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79" name="Freeform 180">
              <a:extLst>
                <a:ext uri="{FF2B5EF4-FFF2-40B4-BE49-F238E27FC236}">
                  <a16:creationId xmlns:a16="http://schemas.microsoft.com/office/drawing/2014/main" id="{A01B7909-12DC-6A5F-AC19-FA258E610301}"/>
                </a:ext>
              </a:extLst>
            </p:cNvPr>
            <p:cNvSpPr/>
            <p:nvPr/>
          </p:nvSpPr>
          <p:spPr>
            <a:xfrm>
              <a:off x="2890370" y="2469631"/>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0" name="Freeform 181">
              <a:extLst>
                <a:ext uri="{FF2B5EF4-FFF2-40B4-BE49-F238E27FC236}">
                  <a16:creationId xmlns:a16="http://schemas.microsoft.com/office/drawing/2014/main" id="{0617C9D3-1443-785E-07B2-BA07A572BF4D}"/>
                </a:ext>
              </a:extLst>
            </p:cNvPr>
            <p:cNvSpPr/>
            <p:nvPr/>
          </p:nvSpPr>
          <p:spPr>
            <a:xfrm>
              <a:off x="2851007" y="246746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1" name="Freeform 182">
              <a:extLst>
                <a:ext uri="{FF2B5EF4-FFF2-40B4-BE49-F238E27FC236}">
                  <a16:creationId xmlns:a16="http://schemas.microsoft.com/office/drawing/2014/main" id="{04F4A5BB-0E26-0379-B9C4-6350146FDC55}"/>
                </a:ext>
              </a:extLst>
            </p:cNvPr>
            <p:cNvSpPr/>
            <p:nvPr/>
          </p:nvSpPr>
          <p:spPr>
            <a:xfrm>
              <a:off x="2808611" y="244395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2" name="Freeform 183">
              <a:extLst>
                <a:ext uri="{FF2B5EF4-FFF2-40B4-BE49-F238E27FC236}">
                  <a16:creationId xmlns:a16="http://schemas.microsoft.com/office/drawing/2014/main" id="{DD21F670-7139-D0E3-A773-F49C85E6051C}"/>
                </a:ext>
              </a:extLst>
            </p:cNvPr>
            <p:cNvSpPr/>
            <p:nvPr/>
          </p:nvSpPr>
          <p:spPr>
            <a:xfrm>
              <a:off x="2798291" y="243571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3" name="Freeform 184">
              <a:extLst>
                <a:ext uri="{FF2B5EF4-FFF2-40B4-BE49-F238E27FC236}">
                  <a16:creationId xmlns:a16="http://schemas.microsoft.com/office/drawing/2014/main" id="{16964C47-8213-476F-7B02-F71221118147}"/>
                </a:ext>
              </a:extLst>
            </p:cNvPr>
            <p:cNvSpPr/>
            <p:nvPr/>
          </p:nvSpPr>
          <p:spPr>
            <a:xfrm>
              <a:off x="2784003" y="242986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4" name="Freeform 185">
              <a:extLst>
                <a:ext uri="{FF2B5EF4-FFF2-40B4-BE49-F238E27FC236}">
                  <a16:creationId xmlns:a16="http://schemas.microsoft.com/office/drawing/2014/main" id="{9B0B5BDA-2D13-425A-FA92-7F130D08E99F}"/>
                </a:ext>
              </a:extLst>
            </p:cNvPr>
            <p:cNvSpPr/>
            <p:nvPr/>
          </p:nvSpPr>
          <p:spPr>
            <a:xfrm>
              <a:off x="2677640" y="236795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5" name="Freeform 186">
              <a:extLst>
                <a:ext uri="{FF2B5EF4-FFF2-40B4-BE49-F238E27FC236}">
                  <a16:creationId xmlns:a16="http://schemas.microsoft.com/office/drawing/2014/main" id="{E987DBEF-4D6D-CBFA-A39A-7AF6D7E920A7}"/>
                </a:ext>
              </a:extLst>
            </p:cNvPr>
            <p:cNvSpPr/>
            <p:nvPr/>
          </p:nvSpPr>
          <p:spPr>
            <a:xfrm>
              <a:off x="2649856" y="236475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6" name="Freeform 187">
              <a:extLst>
                <a:ext uri="{FF2B5EF4-FFF2-40B4-BE49-F238E27FC236}">
                  <a16:creationId xmlns:a16="http://schemas.microsoft.com/office/drawing/2014/main" id="{147C0E53-2D38-7022-0A08-1D4070F27D23}"/>
                </a:ext>
              </a:extLst>
            </p:cNvPr>
            <p:cNvSpPr/>
            <p:nvPr/>
          </p:nvSpPr>
          <p:spPr>
            <a:xfrm>
              <a:off x="2583243" y="235230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7" name="Freeform 188">
              <a:extLst>
                <a:ext uri="{FF2B5EF4-FFF2-40B4-BE49-F238E27FC236}">
                  <a16:creationId xmlns:a16="http://schemas.microsoft.com/office/drawing/2014/main" id="{335CC3EB-CA49-C128-E74A-C291F466A9EC}"/>
                </a:ext>
              </a:extLst>
            </p:cNvPr>
            <p:cNvSpPr/>
            <p:nvPr/>
          </p:nvSpPr>
          <p:spPr>
            <a:xfrm>
              <a:off x="2482056" y="232835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8" name="Freeform 189">
              <a:extLst>
                <a:ext uri="{FF2B5EF4-FFF2-40B4-BE49-F238E27FC236}">
                  <a16:creationId xmlns:a16="http://schemas.microsoft.com/office/drawing/2014/main" id="{67CF76DB-F115-2D4F-4F05-351E76A860AA}"/>
                </a:ext>
              </a:extLst>
            </p:cNvPr>
            <p:cNvSpPr/>
            <p:nvPr/>
          </p:nvSpPr>
          <p:spPr>
            <a:xfrm>
              <a:off x="2428078" y="231512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89" name="Freeform 190">
              <a:extLst>
                <a:ext uri="{FF2B5EF4-FFF2-40B4-BE49-F238E27FC236}">
                  <a16:creationId xmlns:a16="http://schemas.microsoft.com/office/drawing/2014/main" id="{81C890E8-BADB-F3B3-63EE-0859F8A26B9E}"/>
                </a:ext>
              </a:extLst>
            </p:cNvPr>
            <p:cNvSpPr/>
            <p:nvPr/>
          </p:nvSpPr>
          <p:spPr>
            <a:xfrm>
              <a:off x="2355052" y="226742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0" name="Freeform 191">
              <a:extLst>
                <a:ext uri="{FF2B5EF4-FFF2-40B4-BE49-F238E27FC236}">
                  <a16:creationId xmlns:a16="http://schemas.microsoft.com/office/drawing/2014/main" id="{E19B5750-68DB-AF3C-0B2A-F9154FBAF640}"/>
                </a:ext>
              </a:extLst>
            </p:cNvPr>
            <p:cNvSpPr/>
            <p:nvPr/>
          </p:nvSpPr>
          <p:spPr>
            <a:xfrm>
              <a:off x="2315364" y="224736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1" name="Freeform 192">
              <a:extLst>
                <a:ext uri="{FF2B5EF4-FFF2-40B4-BE49-F238E27FC236}">
                  <a16:creationId xmlns:a16="http://schemas.microsoft.com/office/drawing/2014/main" id="{97A295D5-F35B-21EA-562E-38F85D160FA5}"/>
                </a:ext>
              </a:extLst>
            </p:cNvPr>
            <p:cNvSpPr/>
            <p:nvPr/>
          </p:nvSpPr>
          <p:spPr>
            <a:xfrm>
              <a:off x="2282820" y="224418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2" name="Freeform 193">
              <a:extLst>
                <a:ext uri="{FF2B5EF4-FFF2-40B4-BE49-F238E27FC236}">
                  <a16:creationId xmlns:a16="http://schemas.microsoft.com/office/drawing/2014/main" id="{B8F20EE7-767E-0F92-6B07-A8360B27C271}"/>
                </a:ext>
              </a:extLst>
            </p:cNvPr>
            <p:cNvSpPr/>
            <p:nvPr/>
          </p:nvSpPr>
          <p:spPr>
            <a:xfrm>
              <a:off x="2232815" y="2222755"/>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3" name="Freeform 194">
              <a:extLst>
                <a:ext uri="{FF2B5EF4-FFF2-40B4-BE49-F238E27FC236}">
                  <a16:creationId xmlns:a16="http://schemas.microsoft.com/office/drawing/2014/main" id="{D7376C27-EE42-A047-044B-FBB69BC75B41}"/>
                </a:ext>
              </a:extLst>
            </p:cNvPr>
            <p:cNvSpPr/>
            <p:nvPr/>
          </p:nvSpPr>
          <p:spPr>
            <a:xfrm>
              <a:off x="2160584" y="219497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4" name="Freeform 195">
              <a:extLst>
                <a:ext uri="{FF2B5EF4-FFF2-40B4-BE49-F238E27FC236}">
                  <a16:creationId xmlns:a16="http://schemas.microsoft.com/office/drawing/2014/main" id="{79AFF204-4AD9-F50E-9B0A-60667AD26743}"/>
                </a:ext>
              </a:extLst>
            </p:cNvPr>
            <p:cNvSpPr/>
            <p:nvPr/>
          </p:nvSpPr>
          <p:spPr>
            <a:xfrm>
              <a:off x="2040730" y="21534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5" name="Freeform 196">
              <a:extLst>
                <a:ext uri="{FF2B5EF4-FFF2-40B4-BE49-F238E27FC236}">
                  <a16:creationId xmlns:a16="http://schemas.microsoft.com/office/drawing/2014/main" id="{BFDA48DB-FAF3-DD49-67B3-BB30D95C62BD}"/>
                </a:ext>
              </a:extLst>
            </p:cNvPr>
            <p:cNvSpPr/>
            <p:nvPr/>
          </p:nvSpPr>
          <p:spPr>
            <a:xfrm>
              <a:off x="2015273" y="2145344"/>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6" name="Freeform 197">
              <a:extLst>
                <a:ext uri="{FF2B5EF4-FFF2-40B4-BE49-F238E27FC236}">
                  <a16:creationId xmlns:a16="http://schemas.microsoft.com/office/drawing/2014/main" id="{943425D5-A465-AE7A-2A67-D8B9F3780EA7}"/>
                </a:ext>
              </a:extLst>
            </p:cNvPr>
            <p:cNvSpPr/>
            <p:nvPr/>
          </p:nvSpPr>
          <p:spPr>
            <a:xfrm>
              <a:off x="1993902" y="2135189"/>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7" name="Freeform 198">
              <a:extLst>
                <a:ext uri="{FF2B5EF4-FFF2-40B4-BE49-F238E27FC236}">
                  <a16:creationId xmlns:a16="http://schemas.microsoft.com/office/drawing/2014/main" id="{106756FF-B21A-77D7-B9A9-0A3126FB91FA}"/>
                </a:ext>
              </a:extLst>
            </p:cNvPr>
            <p:cNvSpPr/>
            <p:nvPr/>
          </p:nvSpPr>
          <p:spPr>
            <a:xfrm>
              <a:off x="1970032" y="212194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8" name="Freeform 199">
              <a:extLst>
                <a:ext uri="{FF2B5EF4-FFF2-40B4-BE49-F238E27FC236}">
                  <a16:creationId xmlns:a16="http://schemas.microsoft.com/office/drawing/2014/main" id="{06DF00FD-21EE-C195-8DE5-909550B5442E}"/>
                </a:ext>
              </a:extLst>
            </p:cNvPr>
            <p:cNvSpPr/>
            <p:nvPr/>
          </p:nvSpPr>
          <p:spPr>
            <a:xfrm>
              <a:off x="1949451" y="2101310"/>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199" name="Freeform 200">
              <a:extLst>
                <a:ext uri="{FF2B5EF4-FFF2-40B4-BE49-F238E27FC236}">
                  <a16:creationId xmlns:a16="http://schemas.microsoft.com/office/drawing/2014/main" id="{4592E73D-E65D-9028-1166-D5565B0F8FF8}"/>
                </a:ext>
              </a:extLst>
            </p:cNvPr>
            <p:cNvSpPr/>
            <p:nvPr/>
          </p:nvSpPr>
          <p:spPr>
            <a:xfrm>
              <a:off x="1934368" y="2097343"/>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0" name="Freeform 201">
              <a:extLst>
                <a:ext uri="{FF2B5EF4-FFF2-40B4-BE49-F238E27FC236}">
                  <a16:creationId xmlns:a16="http://schemas.microsoft.com/office/drawing/2014/main" id="{9B953B6C-CCC4-3458-5C9A-BEC141C21E0E}"/>
                </a:ext>
              </a:extLst>
            </p:cNvPr>
            <p:cNvSpPr/>
            <p:nvPr/>
          </p:nvSpPr>
          <p:spPr>
            <a:xfrm>
              <a:off x="1918493" y="2083432"/>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1" name="Freeform 202">
              <a:extLst>
                <a:ext uri="{FF2B5EF4-FFF2-40B4-BE49-F238E27FC236}">
                  <a16:creationId xmlns:a16="http://schemas.microsoft.com/office/drawing/2014/main" id="{B2CF8783-CD0C-BB26-4924-6BE63F8FEA10}"/>
                </a:ext>
              </a:extLst>
            </p:cNvPr>
            <p:cNvSpPr/>
            <p:nvPr/>
          </p:nvSpPr>
          <p:spPr>
            <a:xfrm>
              <a:off x="1670046" y="2013427"/>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2" name="Freeform 203">
              <a:extLst>
                <a:ext uri="{FF2B5EF4-FFF2-40B4-BE49-F238E27FC236}">
                  <a16:creationId xmlns:a16="http://schemas.microsoft.com/office/drawing/2014/main" id="{69AF92E6-57B4-73B1-D019-919477EEEF3C}"/>
                </a:ext>
              </a:extLst>
            </p:cNvPr>
            <p:cNvSpPr/>
            <p:nvPr/>
          </p:nvSpPr>
          <p:spPr>
            <a:xfrm>
              <a:off x="1527629" y="1981456"/>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3" name="Freeform 204">
              <a:extLst>
                <a:ext uri="{FF2B5EF4-FFF2-40B4-BE49-F238E27FC236}">
                  <a16:creationId xmlns:a16="http://schemas.microsoft.com/office/drawing/2014/main" id="{54B41D41-9F34-8F8C-713E-ECF7108E8130}"/>
                </a:ext>
              </a:extLst>
            </p:cNvPr>
            <p:cNvSpPr/>
            <p:nvPr/>
          </p:nvSpPr>
          <p:spPr>
            <a:xfrm>
              <a:off x="1468473" y="1984378"/>
              <a:ext cx="39687" cy="61912"/>
            </a:xfrm>
            <a:custGeom>
              <a:avLst/>
              <a:gdLst>
                <a:gd name="connsiteX0" fmla="*/ 0 w 39687"/>
                <a:gd name="connsiteY0" fmla="*/ 61912 h 61912"/>
                <a:gd name="connsiteX1" fmla="*/ 39687 w 39687"/>
                <a:gd name="connsiteY1" fmla="*/ 0 h 61912"/>
              </a:gdLst>
              <a:ahLst/>
              <a:cxnLst>
                <a:cxn ang="0">
                  <a:pos x="connsiteX0" y="connsiteY0"/>
                </a:cxn>
                <a:cxn ang="0">
                  <a:pos x="connsiteX1" y="connsiteY1"/>
                </a:cxn>
              </a:cxnLst>
              <a:rect l="l" t="t" r="r" b="b"/>
              <a:pathLst>
                <a:path w="39687" h="61912">
                  <a:moveTo>
                    <a:pt x="0" y="61912"/>
                  </a:moveTo>
                  <a:lnTo>
                    <a:pt x="3968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grpSp>
      <p:grpSp>
        <p:nvGrpSpPr>
          <p:cNvPr id="204" name="Freeform">
            <a:extLst>
              <a:ext uri="{FF2B5EF4-FFF2-40B4-BE49-F238E27FC236}">
                <a16:creationId xmlns:a16="http://schemas.microsoft.com/office/drawing/2014/main" id="{8B670B0C-14AE-C1AE-3BFD-41AD04D18E22}"/>
              </a:ext>
            </a:extLst>
          </p:cNvPr>
          <p:cNvGrpSpPr/>
          <p:nvPr/>
        </p:nvGrpSpPr>
        <p:grpSpPr>
          <a:xfrm>
            <a:off x="1769534" y="2709388"/>
            <a:ext cx="6413500" cy="1384300"/>
            <a:chOff x="1327150" y="2016125"/>
            <a:chExt cx="4810125" cy="1038225"/>
          </a:xfrm>
        </p:grpSpPr>
        <p:sp>
          <p:nvSpPr>
            <p:cNvPr id="205" name="Freeform 206">
              <a:extLst>
                <a:ext uri="{FF2B5EF4-FFF2-40B4-BE49-F238E27FC236}">
                  <a16:creationId xmlns:a16="http://schemas.microsoft.com/office/drawing/2014/main" id="{BDA46157-A966-1982-CAE8-69DF6C9BA7D6}"/>
                </a:ext>
              </a:extLst>
            </p:cNvPr>
            <p:cNvSpPr/>
            <p:nvPr/>
          </p:nvSpPr>
          <p:spPr>
            <a:xfrm>
              <a:off x="4170363" y="2827338"/>
              <a:ext cx="1966912" cy="227012"/>
            </a:xfrm>
            <a:custGeom>
              <a:avLst/>
              <a:gdLst>
                <a:gd name="connsiteX0" fmla="*/ 1966912 w 1966912"/>
                <a:gd name="connsiteY0" fmla="*/ 227012 h 227012"/>
                <a:gd name="connsiteX1" fmla="*/ 1543050 w 1966912"/>
                <a:gd name="connsiteY1" fmla="*/ 222250 h 227012"/>
                <a:gd name="connsiteX2" fmla="*/ 1538287 w 1966912"/>
                <a:gd name="connsiteY2" fmla="*/ 200025 h 227012"/>
                <a:gd name="connsiteX3" fmla="*/ 1466850 w 1966912"/>
                <a:gd name="connsiteY3" fmla="*/ 201612 h 227012"/>
                <a:gd name="connsiteX4" fmla="*/ 1454150 w 1966912"/>
                <a:gd name="connsiteY4" fmla="*/ 180975 h 227012"/>
                <a:gd name="connsiteX5" fmla="*/ 1317625 w 1966912"/>
                <a:gd name="connsiteY5" fmla="*/ 180975 h 227012"/>
                <a:gd name="connsiteX6" fmla="*/ 1312862 w 1966912"/>
                <a:gd name="connsiteY6" fmla="*/ 174625 h 227012"/>
                <a:gd name="connsiteX7" fmla="*/ 1301750 w 1966912"/>
                <a:gd name="connsiteY7" fmla="*/ 174625 h 227012"/>
                <a:gd name="connsiteX8" fmla="*/ 1293812 w 1966912"/>
                <a:gd name="connsiteY8" fmla="*/ 168275 h 227012"/>
                <a:gd name="connsiteX9" fmla="*/ 1258887 w 1966912"/>
                <a:gd name="connsiteY9" fmla="*/ 168275 h 227012"/>
                <a:gd name="connsiteX10" fmla="*/ 1250950 w 1966912"/>
                <a:gd name="connsiteY10" fmla="*/ 152400 h 227012"/>
                <a:gd name="connsiteX11" fmla="*/ 1209675 w 1966912"/>
                <a:gd name="connsiteY11" fmla="*/ 152400 h 227012"/>
                <a:gd name="connsiteX12" fmla="*/ 1209675 w 1966912"/>
                <a:gd name="connsiteY12" fmla="*/ 144462 h 227012"/>
                <a:gd name="connsiteX13" fmla="*/ 1106487 w 1966912"/>
                <a:gd name="connsiteY13" fmla="*/ 144462 h 227012"/>
                <a:gd name="connsiteX14" fmla="*/ 1095375 w 1966912"/>
                <a:gd name="connsiteY14" fmla="*/ 130175 h 227012"/>
                <a:gd name="connsiteX15" fmla="*/ 1036637 w 1966912"/>
                <a:gd name="connsiteY15" fmla="*/ 130175 h 227012"/>
                <a:gd name="connsiteX16" fmla="*/ 1036637 w 1966912"/>
                <a:gd name="connsiteY16" fmla="*/ 123825 h 227012"/>
                <a:gd name="connsiteX17" fmla="*/ 917575 w 1966912"/>
                <a:gd name="connsiteY17" fmla="*/ 123825 h 227012"/>
                <a:gd name="connsiteX18" fmla="*/ 912812 w 1966912"/>
                <a:gd name="connsiteY18" fmla="*/ 119062 h 227012"/>
                <a:gd name="connsiteX19" fmla="*/ 795337 w 1966912"/>
                <a:gd name="connsiteY19" fmla="*/ 119062 h 227012"/>
                <a:gd name="connsiteX20" fmla="*/ 790575 w 1966912"/>
                <a:gd name="connsiteY20" fmla="*/ 114300 h 227012"/>
                <a:gd name="connsiteX21" fmla="*/ 758825 w 1966912"/>
                <a:gd name="connsiteY21" fmla="*/ 114300 h 227012"/>
                <a:gd name="connsiteX22" fmla="*/ 758825 w 1966912"/>
                <a:gd name="connsiteY22" fmla="*/ 98425 h 227012"/>
                <a:gd name="connsiteX23" fmla="*/ 725487 w 1966912"/>
                <a:gd name="connsiteY23" fmla="*/ 98425 h 227012"/>
                <a:gd name="connsiteX24" fmla="*/ 725487 w 1966912"/>
                <a:gd name="connsiteY24" fmla="*/ 84137 h 227012"/>
                <a:gd name="connsiteX25" fmla="*/ 668337 w 1966912"/>
                <a:gd name="connsiteY25" fmla="*/ 84137 h 227012"/>
                <a:gd name="connsiteX26" fmla="*/ 661987 w 1966912"/>
                <a:gd name="connsiteY26" fmla="*/ 77787 h 227012"/>
                <a:gd name="connsiteX27" fmla="*/ 542925 w 1966912"/>
                <a:gd name="connsiteY27" fmla="*/ 77787 h 227012"/>
                <a:gd name="connsiteX28" fmla="*/ 530225 w 1966912"/>
                <a:gd name="connsiteY28" fmla="*/ 65087 h 227012"/>
                <a:gd name="connsiteX29" fmla="*/ 508000 w 1966912"/>
                <a:gd name="connsiteY29" fmla="*/ 65087 h 227012"/>
                <a:gd name="connsiteX30" fmla="*/ 501650 w 1966912"/>
                <a:gd name="connsiteY30" fmla="*/ 58737 h 227012"/>
                <a:gd name="connsiteX31" fmla="*/ 431800 w 1966912"/>
                <a:gd name="connsiteY31" fmla="*/ 58737 h 227012"/>
                <a:gd name="connsiteX32" fmla="*/ 422275 w 1966912"/>
                <a:gd name="connsiteY32" fmla="*/ 49212 h 227012"/>
                <a:gd name="connsiteX33" fmla="*/ 323850 w 1966912"/>
                <a:gd name="connsiteY33" fmla="*/ 49212 h 227012"/>
                <a:gd name="connsiteX34" fmla="*/ 317500 w 1966912"/>
                <a:gd name="connsiteY34" fmla="*/ 42862 h 227012"/>
                <a:gd name="connsiteX35" fmla="*/ 241300 w 1966912"/>
                <a:gd name="connsiteY35" fmla="*/ 42862 h 227012"/>
                <a:gd name="connsiteX36" fmla="*/ 241300 w 1966912"/>
                <a:gd name="connsiteY36" fmla="*/ 30162 h 227012"/>
                <a:gd name="connsiteX37" fmla="*/ 146050 w 1966912"/>
                <a:gd name="connsiteY37" fmla="*/ 30162 h 227012"/>
                <a:gd name="connsiteX38" fmla="*/ 136525 w 1966912"/>
                <a:gd name="connsiteY38" fmla="*/ 20637 h 227012"/>
                <a:gd name="connsiteX39" fmla="*/ 98425 w 1966912"/>
                <a:gd name="connsiteY39" fmla="*/ 20637 h 227012"/>
                <a:gd name="connsiteX40" fmla="*/ 88900 w 1966912"/>
                <a:gd name="connsiteY40" fmla="*/ 11112 h 227012"/>
                <a:gd name="connsiteX41" fmla="*/ 39687 w 1966912"/>
                <a:gd name="connsiteY41" fmla="*/ 11112 h 227012"/>
                <a:gd name="connsiteX42" fmla="*/ 28575 w 1966912"/>
                <a:gd name="connsiteY42" fmla="*/ 0 h 227012"/>
                <a:gd name="connsiteX43" fmla="*/ 0 w 1966912"/>
                <a:gd name="connsiteY43" fmla="*/ 0 h 22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66912" h="227012">
                  <a:moveTo>
                    <a:pt x="1966912" y="227012"/>
                  </a:moveTo>
                  <a:lnTo>
                    <a:pt x="1543050" y="222250"/>
                  </a:lnTo>
                  <a:lnTo>
                    <a:pt x="1538287" y="200025"/>
                  </a:lnTo>
                  <a:lnTo>
                    <a:pt x="1466850" y="201612"/>
                  </a:lnTo>
                  <a:lnTo>
                    <a:pt x="1454150" y="180975"/>
                  </a:lnTo>
                  <a:lnTo>
                    <a:pt x="1317625" y="180975"/>
                  </a:lnTo>
                  <a:lnTo>
                    <a:pt x="1312862" y="174625"/>
                  </a:lnTo>
                  <a:lnTo>
                    <a:pt x="1301750" y="174625"/>
                  </a:lnTo>
                  <a:lnTo>
                    <a:pt x="1293812" y="168275"/>
                  </a:lnTo>
                  <a:lnTo>
                    <a:pt x="1258887" y="168275"/>
                  </a:lnTo>
                  <a:lnTo>
                    <a:pt x="1250950" y="152400"/>
                  </a:lnTo>
                  <a:lnTo>
                    <a:pt x="1209675" y="152400"/>
                  </a:lnTo>
                  <a:lnTo>
                    <a:pt x="1209675" y="144462"/>
                  </a:lnTo>
                  <a:lnTo>
                    <a:pt x="1106487" y="144462"/>
                  </a:lnTo>
                  <a:lnTo>
                    <a:pt x="1095375" y="130175"/>
                  </a:lnTo>
                  <a:lnTo>
                    <a:pt x="1036637" y="130175"/>
                  </a:lnTo>
                  <a:lnTo>
                    <a:pt x="1036637" y="123825"/>
                  </a:lnTo>
                  <a:lnTo>
                    <a:pt x="917575" y="123825"/>
                  </a:lnTo>
                  <a:lnTo>
                    <a:pt x="912812" y="119062"/>
                  </a:lnTo>
                  <a:lnTo>
                    <a:pt x="795337" y="119062"/>
                  </a:lnTo>
                  <a:lnTo>
                    <a:pt x="790575" y="114300"/>
                  </a:lnTo>
                  <a:lnTo>
                    <a:pt x="758825" y="114300"/>
                  </a:lnTo>
                  <a:lnTo>
                    <a:pt x="758825" y="98425"/>
                  </a:lnTo>
                  <a:lnTo>
                    <a:pt x="725487" y="98425"/>
                  </a:lnTo>
                  <a:lnTo>
                    <a:pt x="725487" y="84137"/>
                  </a:lnTo>
                  <a:lnTo>
                    <a:pt x="668337" y="84137"/>
                  </a:lnTo>
                  <a:lnTo>
                    <a:pt x="661987" y="77787"/>
                  </a:lnTo>
                  <a:lnTo>
                    <a:pt x="542925" y="77787"/>
                  </a:lnTo>
                  <a:lnTo>
                    <a:pt x="530225" y="65087"/>
                  </a:lnTo>
                  <a:lnTo>
                    <a:pt x="508000" y="65087"/>
                  </a:lnTo>
                  <a:lnTo>
                    <a:pt x="501650" y="58737"/>
                  </a:lnTo>
                  <a:lnTo>
                    <a:pt x="431800" y="58737"/>
                  </a:lnTo>
                  <a:lnTo>
                    <a:pt x="422275" y="49212"/>
                  </a:lnTo>
                  <a:lnTo>
                    <a:pt x="323850" y="49212"/>
                  </a:lnTo>
                  <a:lnTo>
                    <a:pt x="317500" y="42862"/>
                  </a:lnTo>
                  <a:lnTo>
                    <a:pt x="241300" y="42862"/>
                  </a:lnTo>
                  <a:lnTo>
                    <a:pt x="241300" y="30162"/>
                  </a:lnTo>
                  <a:lnTo>
                    <a:pt x="146050" y="30162"/>
                  </a:lnTo>
                  <a:lnTo>
                    <a:pt x="136525" y="20637"/>
                  </a:lnTo>
                  <a:lnTo>
                    <a:pt x="98425" y="20637"/>
                  </a:lnTo>
                  <a:lnTo>
                    <a:pt x="88900" y="11112"/>
                  </a:lnTo>
                  <a:lnTo>
                    <a:pt x="39687" y="11112"/>
                  </a:lnTo>
                  <a:lnTo>
                    <a:pt x="28575"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6" name="Freeform 207">
              <a:extLst>
                <a:ext uri="{FF2B5EF4-FFF2-40B4-BE49-F238E27FC236}">
                  <a16:creationId xmlns:a16="http://schemas.microsoft.com/office/drawing/2014/main" id="{8B1690DF-9204-EB3F-55ED-84E5830FF889}"/>
                </a:ext>
              </a:extLst>
            </p:cNvPr>
            <p:cNvSpPr/>
            <p:nvPr/>
          </p:nvSpPr>
          <p:spPr>
            <a:xfrm>
              <a:off x="1993900" y="2184400"/>
              <a:ext cx="2181225" cy="642938"/>
            </a:xfrm>
            <a:custGeom>
              <a:avLst/>
              <a:gdLst>
                <a:gd name="connsiteX0" fmla="*/ 2181225 w 2181225"/>
                <a:gd name="connsiteY0" fmla="*/ 642938 h 642938"/>
                <a:gd name="connsiteX1" fmla="*/ 2119313 w 2181225"/>
                <a:gd name="connsiteY1" fmla="*/ 642938 h 642938"/>
                <a:gd name="connsiteX2" fmla="*/ 2111375 w 2181225"/>
                <a:gd name="connsiteY2" fmla="*/ 635000 h 642938"/>
                <a:gd name="connsiteX3" fmla="*/ 2030413 w 2181225"/>
                <a:gd name="connsiteY3" fmla="*/ 635000 h 642938"/>
                <a:gd name="connsiteX4" fmla="*/ 2020888 w 2181225"/>
                <a:gd name="connsiteY4" fmla="*/ 625475 h 642938"/>
                <a:gd name="connsiteX5" fmla="*/ 1868488 w 2181225"/>
                <a:gd name="connsiteY5" fmla="*/ 625475 h 642938"/>
                <a:gd name="connsiteX6" fmla="*/ 1862138 w 2181225"/>
                <a:gd name="connsiteY6" fmla="*/ 619125 h 642938"/>
                <a:gd name="connsiteX7" fmla="*/ 1816100 w 2181225"/>
                <a:gd name="connsiteY7" fmla="*/ 619125 h 642938"/>
                <a:gd name="connsiteX8" fmla="*/ 1816100 w 2181225"/>
                <a:gd name="connsiteY8" fmla="*/ 598488 h 642938"/>
                <a:gd name="connsiteX9" fmla="*/ 1747838 w 2181225"/>
                <a:gd name="connsiteY9" fmla="*/ 598488 h 642938"/>
                <a:gd name="connsiteX10" fmla="*/ 1733550 w 2181225"/>
                <a:gd name="connsiteY10" fmla="*/ 584200 h 642938"/>
                <a:gd name="connsiteX11" fmla="*/ 1676400 w 2181225"/>
                <a:gd name="connsiteY11" fmla="*/ 584200 h 642938"/>
                <a:gd name="connsiteX12" fmla="*/ 1666875 w 2181225"/>
                <a:gd name="connsiteY12" fmla="*/ 574675 h 642938"/>
                <a:gd name="connsiteX13" fmla="*/ 1604963 w 2181225"/>
                <a:gd name="connsiteY13" fmla="*/ 574675 h 642938"/>
                <a:gd name="connsiteX14" fmla="*/ 1595438 w 2181225"/>
                <a:gd name="connsiteY14" fmla="*/ 557213 h 642938"/>
                <a:gd name="connsiteX15" fmla="*/ 1570038 w 2181225"/>
                <a:gd name="connsiteY15" fmla="*/ 558800 h 642938"/>
                <a:gd name="connsiteX16" fmla="*/ 1562100 w 2181225"/>
                <a:gd name="connsiteY16" fmla="*/ 544513 h 642938"/>
                <a:gd name="connsiteX17" fmla="*/ 1533525 w 2181225"/>
                <a:gd name="connsiteY17" fmla="*/ 546100 h 642938"/>
                <a:gd name="connsiteX18" fmla="*/ 1524000 w 2181225"/>
                <a:gd name="connsiteY18" fmla="*/ 531813 h 642938"/>
                <a:gd name="connsiteX19" fmla="*/ 1465263 w 2181225"/>
                <a:gd name="connsiteY19" fmla="*/ 530225 h 642938"/>
                <a:gd name="connsiteX20" fmla="*/ 1454150 w 2181225"/>
                <a:gd name="connsiteY20" fmla="*/ 520700 h 642938"/>
                <a:gd name="connsiteX21" fmla="*/ 1406525 w 2181225"/>
                <a:gd name="connsiteY21" fmla="*/ 520700 h 642938"/>
                <a:gd name="connsiteX22" fmla="*/ 1401763 w 2181225"/>
                <a:gd name="connsiteY22" fmla="*/ 508000 h 642938"/>
                <a:gd name="connsiteX23" fmla="*/ 1384300 w 2181225"/>
                <a:gd name="connsiteY23" fmla="*/ 508000 h 642938"/>
                <a:gd name="connsiteX24" fmla="*/ 1379538 w 2181225"/>
                <a:gd name="connsiteY24" fmla="*/ 485775 h 642938"/>
                <a:gd name="connsiteX25" fmla="*/ 1339850 w 2181225"/>
                <a:gd name="connsiteY25" fmla="*/ 487363 h 642938"/>
                <a:gd name="connsiteX26" fmla="*/ 1335088 w 2181225"/>
                <a:gd name="connsiteY26" fmla="*/ 479425 h 642938"/>
                <a:gd name="connsiteX27" fmla="*/ 1314450 w 2181225"/>
                <a:gd name="connsiteY27" fmla="*/ 479425 h 642938"/>
                <a:gd name="connsiteX28" fmla="*/ 1304925 w 2181225"/>
                <a:gd name="connsiteY28" fmla="*/ 461963 h 642938"/>
                <a:gd name="connsiteX29" fmla="*/ 1292225 w 2181225"/>
                <a:gd name="connsiteY29" fmla="*/ 460375 h 642938"/>
                <a:gd name="connsiteX30" fmla="*/ 1287463 w 2181225"/>
                <a:gd name="connsiteY30" fmla="*/ 452438 h 642938"/>
                <a:gd name="connsiteX31" fmla="*/ 1201738 w 2181225"/>
                <a:gd name="connsiteY31" fmla="*/ 452438 h 642938"/>
                <a:gd name="connsiteX32" fmla="*/ 1200150 w 2181225"/>
                <a:gd name="connsiteY32" fmla="*/ 434975 h 642938"/>
                <a:gd name="connsiteX33" fmla="*/ 1154113 w 2181225"/>
                <a:gd name="connsiteY33" fmla="*/ 436563 h 642938"/>
                <a:gd name="connsiteX34" fmla="*/ 1149350 w 2181225"/>
                <a:gd name="connsiteY34" fmla="*/ 423863 h 642938"/>
                <a:gd name="connsiteX35" fmla="*/ 1119188 w 2181225"/>
                <a:gd name="connsiteY35" fmla="*/ 422275 h 642938"/>
                <a:gd name="connsiteX36" fmla="*/ 1112838 w 2181225"/>
                <a:gd name="connsiteY36" fmla="*/ 404813 h 642938"/>
                <a:gd name="connsiteX37" fmla="*/ 1073150 w 2181225"/>
                <a:gd name="connsiteY37" fmla="*/ 404813 h 642938"/>
                <a:gd name="connsiteX38" fmla="*/ 1066800 w 2181225"/>
                <a:gd name="connsiteY38" fmla="*/ 400050 h 642938"/>
                <a:gd name="connsiteX39" fmla="*/ 1047750 w 2181225"/>
                <a:gd name="connsiteY39" fmla="*/ 400050 h 642938"/>
                <a:gd name="connsiteX40" fmla="*/ 1039813 w 2181225"/>
                <a:gd name="connsiteY40" fmla="*/ 385763 h 642938"/>
                <a:gd name="connsiteX41" fmla="*/ 1004888 w 2181225"/>
                <a:gd name="connsiteY41" fmla="*/ 387350 h 642938"/>
                <a:gd name="connsiteX42" fmla="*/ 1000125 w 2181225"/>
                <a:gd name="connsiteY42" fmla="*/ 371475 h 642938"/>
                <a:gd name="connsiteX43" fmla="*/ 957263 w 2181225"/>
                <a:gd name="connsiteY43" fmla="*/ 374650 h 642938"/>
                <a:gd name="connsiteX44" fmla="*/ 949325 w 2181225"/>
                <a:gd name="connsiteY44" fmla="*/ 354013 h 642938"/>
                <a:gd name="connsiteX45" fmla="*/ 931863 w 2181225"/>
                <a:gd name="connsiteY45" fmla="*/ 355600 h 642938"/>
                <a:gd name="connsiteX46" fmla="*/ 923925 w 2181225"/>
                <a:gd name="connsiteY46" fmla="*/ 347663 h 642938"/>
                <a:gd name="connsiteX47" fmla="*/ 860425 w 2181225"/>
                <a:gd name="connsiteY47" fmla="*/ 347663 h 642938"/>
                <a:gd name="connsiteX48" fmla="*/ 855663 w 2181225"/>
                <a:gd name="connsiteY48" fmla="*/ 333375 h 642938"/>
                <a:gd name="connsiteX49" fmla="*/ 820738 w 2181225"/>
                <a:gd name="connsiteY49" fmla="*/ 336550 h 642938"/>
                <a:gd name="connsiteX50" fmla="*/ 820738 w 2181225"/>
                <a:gd name="connsiteY50" fmla="*/ 312738 h 642938"/>
                <a:gd name="connsiteX51" fmla="*/ 801688 w 2181225"/>
                <a:gd name="connsiteY51" fmla="*/ 311150 h 642938"/>
                <a:gd name="connsiteX52" fmla="*/ 796925 w 2181225"/>
                <a:gd name="connsiteY52" fmla="*/ 300038 h 642938"/>
                <a:gd name="connsiteX53" fmla="*/ 771525 w 2181225"/>
                <a:gd name="connsiteY53" fmla="*/ 300038 h 642938"/>
                <a:gd name="connsiteX54" fmla="*/ 771525 w 2181225"/>
                <a:gd name="connsiteY54" fmla="*/ 279400 h 642938"/>
                <a:gd name="connsiteX55" fmla="*/ 752475 w 2181225"/>
                <a:gd name="connsiteY55" fmla="*/ 279400 h 642938"/>
                <a:gd name="connsiteX56" fmla="*/ 752475 w 2181225"/>
                <a:gd name="connsiteY56" fmla="*/ 252413 h 642938"/>
                <a:gd name="connsiteX57" fmla="*/ 701675 w 2181225"/>
                <a:gd name="connsiteY57" fmla="*/ 252413 h 642938"/>
                <a:gd name="connsiteX58" fmla="*/ 693738 w 2181225"/>
                <a:gd name="connsiteY58" fmla="*/ 244476 h 642938"/>
                <a:gd name="connsiteX59" fmla="*/ 619125 w 2181225"/>
                <a:gd name="connsiteY59" fmla="*/ 244476 h 642938"/>
                <a:gd name="connsiteX60" fmla="*/ 606425 w 2181225"/>
                <a:gd name="connsiteY60" fmla="*/ 231776 h 642938"/>
                <a:gd name="connsiteX61" fmla="*/ 544513 w 2181225"/>
                <a:gd name="connsiteY61" fmla="*/ 231776 h 642938"/>
                <a:gd name="connsiteX62" fmla="*/ 533400 w 2181225"/>
                <a:gd name="connsiteY62" fmla="*/ 220663 h 642938"/>
                <a:gd name="connsiteX63" fmla="*/ 490538 w 2181225"/>
                <a:gd name="connsiteY63" fmla="*/ 220663 h 642938"/>
                <a:gd name="connsiteX64" fmla="*/ 490538 w 2181225"/>
                <a:gd name="connsiteY64" fmla="*/ 200025 h 642938"/>
                <a:gd name="connsiteX65" fmla="*/ 454025 w 2181225"/>
                <a:gd name="connsiteY65" fmla="*/ 200025 h 642938"/>
                <a:gd name="connsiteX66" fmla="*/ 444500 w 2181225"/>
                <a:gd name="connsiteY66" fmla="*/ 190500 h 642938"/>
                <a:gd name="connsiteX67" fmla="*/ 414338 w 2181225"/>
                <a:gd name="connsiteY67" fmla="*/ 190500 h 642938"/>
                <a:gd name="connsiteX68" fmla="*/ 414338 w 2181225"/>
                <a:gd name="connsiteY68" fmla="*/ 169863 h 642938"/>
                <a:gd name="connsiteX69" fmla="*/ 384175 w 2181225"/>
                <a:gd name="connsiteY69" fmla="*/ 169863 h 642938"/>
                <a:gd name="connsiteX70" fmla="*/ 384175 w 2181225"/>
                <a:gd name="connsiteY70" fmla="*/ 141288 h 642938"/>
                <a:gd name="connsiteX71" fmla="*/ 371475 w 2181225"/>
                <a:gd name="connsiteY71" fmla="*/ 141288 h 642938"/>
                <a:gd name="connsiteX72" fmla="*/ 357188 w 2181225"/>
                <a:gd name="connsiteY72" fmla="*/ 138113 h 642938"/>
                <a:gd name="connsiteX73" fmla="*/ 346075 w 2181225"/>
                <a:gd name="connsiteY73" fmla="*/ 136525 h 642938"/>
                <a:gd name="connsiteX74" fmla="*/ 341313 w 2181225"/>
                <a:gd name="connsiteY74" fmla="*/ 133350 h 642938"/>
                <a:gd name="connsiteX75" fmla="*/ 333375 w 2181225"/>
                <a:gd name="connsiteY75" fmla="*/ 131763 h 642938"/>
                <a:gd name="connsiteX76" fmla="*/ 328613 w 2181225"/>
                <a:gd name="connsiteY76" fmla="*/ 130175 h 642938"/>
                <a:gd name="connsiteX77" fmla="*/ 325438 w 2181225"/>
                <a:gd name="connsiteY77" fmla="*/ 120650 h 642938"/>
                <a:gd name="connsiteX78" fmla="*/ 274638 w 2181225"/>
                <a:gd name="connsiteY78" fmla="*/ 120650 h 642938"/>
                <a:gd name="connsiteX79" fmla="*/ 274638 w 2181225"/>
                <a:gd name="connsiteY79" fmla="*/ 101600 h 642938"/>
                <a:gd name="connsiteX80" fmla="*/ 223838 w 2181225"/>
                <a:gd name="connsiteY80" fmla="*/ 101600 h 642938"/>
                <a:gd name="connsiteX81" fmla="*/ 223838 w 2181225"/>
                <a:gd name="connsiteY81" fmla="*/ 87313 h 642938"/>
                <a:gd name="connsiteX82" fmla="*/ 196850 w 2181225"/>
                <a:gd name="connsiteY82" fmla="*/ 87313 h 642938"/>
                <a:gd name="connsiteX83" fmla="*/ 196850 w 2181225"/>
                <a:gd name="connsiteY83" fmla="*/ 74613 h 642938"/>
                <a:gd name="connsiteX84" fmla="*/ 179388 w 2181225"/>
                <a:gd name="connsiteY84" fmla="*/ 74613 h 642938"/>
                <a:gd name="connsiteX85" fmla="*/ 168275 w 2181225"/>
                <a:gd name="connsiteY85" fmla="*/ 63500 h 642938"/>
                <a:gd name="connsiteX86" fmla="*/ 103188 w 2181225"/>
                <a:gd name="connsiteY86" fmla="*/ 63500 h 642938"/>
                <a:gd name="connsiteX87" fmla="*/ 103188 w 2181225"/>
                <a:gd name="connsiteY87" fmla="*/ 41275 h 642938"/>
                <a:gd name="connsiteX88" fmla="*/ 68263 w 2181225"/>
                <a:gd name="connsiteY88" fmla="*/ 41275 h 642938"/>
                <a:gd name="connsiteX89" fmla="*/ 68263 w 2181225"/>
                <a:gd name="connsiteY89" fmla="*/ 23813 h 642938"/>
                <a:gd name="connsiteX90" fmla="*/ 41275 w 2181225"/>
                <a:gd name="connsiteY90" fmla="*/ 23813 h 642938"/>
                <a:gd name="connsiteX91" fmla="*/ 31750 w 2181225"/>
                <a:gd name="connsiteY91" fmla="*/ 14288 h 642938"/>
                <a:gd name="connsiteX92" fmla="*/ 0 w 2181225"/>
                <a:gd name="connsiteY92" fmla="*/ 14288 h 642938"/>
                <a:gd name="connsiteX93" fmla="*/ 0 w 2181225"/>
                <a:gd name="connsiteY93" fmla="*/ 0 h 64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181225" h="642938">
                  <a:moveTo>
                    <a:pt x="2181225" y="642938"/>
                  </a:moveTo>
                  <a:lnTo>
                    <a:pt x="2119313" y="642938"/>
                  </a:lnTo>
                  <a:lnTo>
                    <a:pt x="2111375" y="635000"/>
                  </a:lnTo>
                  <a:lnTo>
                    <a:pt x="2030413" y="635000"/>
                  </a:lnTo>
                  <a:lnTo>
                    <a:pt x="2020888" y="625475"/>
                  </a:lnTo>
                  <a:lnTo>
                    <a:pt x="1868488" y="625475"/>
                  </a:lnTo>
                  <a:lnTo>
                    <a:pt x="1862138" y="619125"/>
                  </a:lnTo>
                  <a:lnTo>
                    <a:pt x="1816100" y="619125"/>
                  </a:lnTo>
                  <a:lnTo>
                    <a:pt x="1816100" y="598488"/>
                  </a:lnTo>
                  <a:lnTo>
                    <a:pt x="1747838" y="598488"/>
                  </a:lnTo>
                  <a:lnTo>
                    <a:pt x="1733550" y="584200"/>
                  </a:lnTo>
                  <a:lnTo>
                    <a:pt x="1676400" y="584200"/>
                  </a:lnTo>
                  <a:lnTo>
                    <a:pt x="1666875" y="574675"/>
                  </a:lnTo>
                  <a:lnTo>
                    <a:pt x="1604963" y="574675"/>
                  </a:lnTo>
                  <a:lnTo>
                    <a:pt x="1595438" y="557213"/>
                  </a:lnTo>
                  <a:lnTo>
                    <a:pt x="1570038" y="558800"/>
                  </a:lnTo>
                  <a:lnTo>
                    <a:pt x="1562100" y="544513"/>
                  </a:lnTo>
                  <a:lnTo>
                    <a:pt x="1533525" y="546100"/>
                  </a:lnTo>
                  <a:lnTo>
                    <a:pt x="1524000" y="531813"/>
                  </a:lnTo>
                  <a:lnTo>
                    <a:pt x="1465263" y="530225"/>
                  </a:lnTo>
                  <a:lnTo>
                    <a:pt x="1454150" y="520700"/>
                  </a:lnTo>
                  <a:lnTo>
                    <a:pt x="1406525" y="520700"/>
                  </a:lnTo>
                  <a:lnTo>
                    <a:pt x="1401763" y="508000"/>
                  </a:lnTo>
                  <a:lnTo>
                    <a:pt x="1384300" y="508000"/>
                  </a:lnTo>
                  <a:lnTo>
                    <a:pt x="1379538" y="485775"/>
                  </a:lnTo>
                  <a:lnTo>
                    <a:pt x="1339850" y="487363"/>
                  </a:lnTo>
                  <a:lnTo>
                    <a:pt x="1335088" y="479425"/>
                  </a:lnTo>
                  <a:lnTo>
                    <a:pt x="1314450" y="479425"/>
                  </a:lnTo>
                  <a:lnTo>
                    <a:pt x="1304925" y="461963"/>
                  </a:lnTo>
                  <a:lnTo>
                    <a:pt x="1292225" y="460375"/>
                  </a:lnTo>
                  <a:lnTo>
                    <a:pt x="1287463" y="452438"/>
                  </a:lnTo>
                  <a:lnTo>
                    <a:pt x="1201738" y="452438"/>
                  </a:lnTo>
                  <a:lnTo>
                    <a:pt x="1200150" y="434975"/>
                  </a:lnTo>
                  <a:lnTo>
                    <a:pt x="1154113" y="436563"/>
                  </a:lnTo>
                  <a:lnTo>
                    <a:pt x="1149350" y="423863"/>
                  </a:lnTo>
                  <a:lnTo>
                    <a:pt x="1119188" y="422275"/>
                  </a:lnTo>
                  <a:lnTo>
                    <a:pt x="1112838" y="404813"/>
                  </a:lnTo>
                  <a:lnTo>
                    <a:pt x="1073150" y="404813"/>
                  </a:lnTo>
                  <a:lnTo>
                    <a:pt x="1066800" y="400050"/>
                  </a:lnTo>
                  <a:lnTo>
                    <a:pt x="1047750" y="400050"/>
                  </a:lnTo>
                  <a:lnTo>
                    <a:pt x="1039813" y="385763"/>
                  </a:lnTo>
                  <a:lnTo>
                    <a:pt x="1004888" y="387350"/>
                  </a:lnTo>
                  <a:lnTo>
                    <a:pt x="1000125" y="371475"/>
                  </a:lnTo>
                  <a:lnTo>
                    <a:pt x="957263" y="374650"/>
                  </a:lnTo>
                  <a:lnTo>
                    <a:pt x="949325" y="354013"/>
                  </a:lnTo>
                  <a:lnTo>
                    <a:pt x="931863" y="355600"/>
                  </a:lnTo>
                  <a:lnTo>
                    <a:pt x="923925" y="347663"/>
                  </a:lnTo>
                  <a:lnTo>
                    <a:pt x="860425" y="347663"/>
                  </a:lnTo>
                  <a:lnTo>
                    <a:pt x="855663" y="333375"/>
                  </a:lnTo>
                  <a:lnTo>
                    <a:pt x="820738" y="336550"/>
                  </a:lnTo>
                  <a:lnTo>
                    <a:pt x="820738" y="312738"/>
                  </a:lnTo>
                  <a:lnTo>
                    <a:pt x="801688" y="311150"/>
                  </a:lnTo>
                  <a:lnTo>
                    <a:pt x="796925" y="300038"/>
                  </a:lnTo>
                  <a:lnTo>
                    <a:pt x="771525" y="300038"/>
                  </a:lnTo>
                  <a:lnTo>
                    <a:pt x="771525" y="279400"/>
                  </a:lnTo>
                  <a:lnTo>
                    <a:pt x="752475" y="279400"/>
                  </a:lnTo>
                  <a:lnTo>
                    <a:pt x="752475" y="252413"/>
                  </a:lnTo>
                  <a:lnTo>
                    <a:pt x="701675" y="252413"/>
                  </a:lnTo>
                  <a:lnTo>
                    <a:pt x="693738" y="244476"/>
                  </a:lnTo>
                  <a:lnTo>
                    <a:pt x="619125" y="244476"/>
                  </a:lnTo>
                  <a:lnTo>
                    <a:pt x="606425" y="231776"/>
                  </a:lnTo>
                  <a:lnTo>
                    <a:pt x="544513" y="231776"/>
                  </a:lnTo>
                  <a:lnTo>
                    <a:pt x="533400" y="220663"/>
                  </a:lnTo>
                  <a:lnTo>
                    <a:pt x="490538" y="220663"/>
                  </a:lnTo>
                  <a:lnTo>
                    <a:pt x="490538" y="200025"/>
                  </a:lnTo>
                  <a:lnTo>
                    <a:pt x="454025" y="200025"/>
                  </a:lnTo>
                  <a:lnTo>
                    <a:pt x="444500" y="190500"/>
                  </a:lnTo>
                  <a:lnTo>
                    <a:pt x="414338" y="190500"/>
                  </a:lnTo>
                  <a:lnTo>
                    <a:pt x="414338" y="169863"/>
                  </a:lnTo>
                  <a:lnTo>
                    <a:pt x="384175" y="169863"/>
                  </a:lnTo>
                  <a:lnTo>
                    <a:pt x="384175" y="141288"/>
                  </a:lnTo>
                  <a:lnTo>
                    <a:pt x="371475" y="141288"/>
                  </a:lnTo>
                  <a:cubicBezTo>
                    <a:pt x="366713" y="140230"/>
                    <a:pt x="361983" y="139012"/>
                    <a:pt x="357188" y="138113"/>
                  </a:cubicBezTo>
                  <a:cubicBezTo>
                    <a:pt x="353510" y="137423"/>
                    <a:pt x="349659" y="137600"/>
                    <a:pt x="346075" y="136525"/>
                  </a:cubicBezTo>
                  <a:cubicBezTo>
                    <a:pt x="344248" y="135977"/>
                    <a:pt x="343099" y="134020"/>
                    <a:pt x="341313" y="133350"/>
                  </a:cubicBezTo>
                  <a:cubicBezTo>
                    <a:pt x="338786" y="132403"/>
                    <a:pt x="335993" y="132417"/>
                    <a:pt x="333375" y="131763"/>
                  </a:cubicBezTo>
                  <a:cubicBezTo>
                    <a:pt x="331752" y="131357"/>
                    <a:pt x="330200" y="130704"/>
                    <a:pt x="328613" y="130175"/>
                  </a:cubicBezTo>
                  <a:lnTo>
                    <a:pt x="325438" y="120650"/>
                  </a:lnTo>
                  <a:lnTo>
                    <a:pt x="274638" y="120650"/>
                  </a:lnTo>
                  <a:lnTo>
                    <a:pt x="274638" y="101600"/>
                  </a:lnTo>
                  <a:lnTo>
                    <a:pt x="223838" y="101600"/>
                  </a:lnTo>
                  <a:lnTo>
                    <a:pt x="223838" y="87313"/>
                  </a:lnTo>
                  <a:lnTo>
                    <a:pt x="196850" y="87313"/>
                  </a:lnTo>
                  <a:lnTo>
                    <a:pt x="196850" y="74613"/>
                  </a:lnTo>
                  <a:lnTo>
                    <a:pt x="179388" y="74613"/>
                  </a:lnTo>
                  <a:lnTo>
                    <a:pt x="168275" y="63500"/>
                  </a:lnTo>
                  <a:lnTo>
                    <a:pt x="103188" y="63500"/>
                  </a:lnTo>
                  <a:lnTo>
                    <a:pt x="103188" y="41275"/>
                  </a:lnTo>
                  <a:lnTo>
                    <a:pt x="68263" y="41275"/>
                  </a:lnTo>
                  <a:lnTo>
                    <a:pt x="68263" y="23813"/>
                  </a:lnTo>
                  <a:lnTo>
                    <a:pt x="41275" y="23813"/>
                  </a:lnTo>
                  <a:lnTo>
                    <a:pt x="31750" y="14288"/>
                  </a:lnTo>
                  <a:lnTo>
                    <a:pt x="0" y="14288"/>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07" name="Freeform 208">
              <a:extLst>
                <a:ext uri="{FF2B5EF4-FFF2-40B4-BE49-F238E27FC236}">
                  <a16:creationId xmlns:a16="http://schemas.microsoft.com/office/drawing/2014/main" id="{5E8C31C6-7F5D-5E97-CD5E-169AB32989B1}"/>
                </a:ext>
              </a:extLst>
            </p:cNvPr>
            <p:cNvSpPr/>
            <p:nvPr/>
          </p:nvSpPr>
          <p:spPr>
            <a:xfrm>
              <a:off x="1327150" y="2016125"/>
              <a:ext cx="661988" cy="179388"/>
            </a:xfrm>
            <a:custGeom>
              <a:avLst/>
              <a:gdLst>
                <a:gd name="connsiteX0" fmla="*/ 0 w 661988"/>
                <a:gd name="connsiteY0" fmla="*/ 0 h 179388"/>
                <a:gd name="connsiteX1" fmla="*/ 0 w 661988"/>
                <a:gd name="connsiteY1" fmla="*/ 0 h 179388"/>
                <a:gd name="connsiteX2" fmla="*/ 44450 w 661988"/>
                <a:gd name="connsiteY2" fmla="*/ 6350 h 179388"/>
                <a:gd name="connsiteX3" fmla="*/ 49213 w 661988"/>
                <a:gd name="connsiteY3" fmla="*/ 9525 h 179388"/>
                <a:gd name="connsiteX4" fmla="*/ 55563 w 661988"/>
                <a:gd name="connsiteY4" fmla="*/ 11113 h 179388"/>
                <a:gd name="connsiteX5" fmla="*/ 101600 w 661988"/>
                <a:gd name="connsiteY5" fmla="*/ 14288 h 179388"/>
                <a:gd name="connsiteX6" fmla="*/ 142875 w 661988"/>
                <a:gd name="connsiteY6" fmla="*/ 14288 h 179388"/>
                <a:gd name="connsiteX7" fmla="*/ 150813 w 661988"/>
                <a:gd name="connsiteY7" fmla="*/ 22226 h 179388"/>
                <a:gd name="connsiteX8" fmla="*/ 268288 w 661988"/>
                <a:gd name="connsiteY8" fmla="*/ 22226 h 179388"/>
                <a:gd name="connsiteX9" fmla="*/ 268288 w 661988"/>
                <a:gd name="connsiteY9" fmla="*/ 44450 h 179388"/>
                <a:gd name="connsiteX10" fmla="*/ 315913 w 661988"/>
                <a:gd name="connsiteY10" fmla="*/ 46038 h 179388"/>
                <a:gd name="connsiteX11" fmla="*/ 338138 w 661988"/>
                <a:gd name="connsiteY11" fmla="*/ 42863 h 179388"/>
                <a:gd name="connsiteX12" fmla="*/ 344488 w 661988"/>
                <a:gd name="connsiteY12" fmla="*/ 53975 h 179388"/>
                <a:gd name="connsiteX13" fmla="*/ 396875 w 661988"/>
                <a:gd name="connsiteY13" fmla="*/ 53975 h 179388"/>
                <a:gd name="connsiteX14" fmla="*/ 420688 w 661988"/>
                <a:gd name="connsiteY14" fmla="*/ 52388 h 179388"/>
                <a:gd name="connsiteX15" fmla="*/ 428625 w 661988"/>
                <a:gd name="connsiteY15" fmla="*/ 53975 h 179388"/>
                <a:gd name="connsiteX16" fmla="*/ 428625 w 661988"/>
                <a:gd name="connsiteY16" fmla="*/ 53975 h 179388"/>
                <a:gd name="connsiteX17" fmla="*/ 438150 w 661988"/>
                <a:gd name="connsiteY17" fmla="*/ 68263 h 179388"/>
                <a:gd name="connsiteX18" fmla="*/ 474663 w 661988"/>
                <a:gd name="connsiteY18" fmla="*/ 66675 h 179388"/>
                <a:gd name="connsiteX19" fmla="*/ 488950 w 661988"/>
                <a:gd name="connsiteY19" fmla="*/ 77788 h 179388"/>
                <a:gd name="connsiteX20" fmla="*/ 488950 w 661988"/>
                <a:gd name="connsiteY20" fmla="*/ 77788 h 179388"/>
                <a:gd name="connsiteX21" fmla="*/ 515938 w 661988"/>
                <a:gd name="connsiteY21" fmla="*/ 79375 h 179388"/>
                <a:gd name="connsiteX22" fmla="*/ 525463 w 661988"/>
                <a:gd name="connsiteY22" fmla="*/ 100013 h 179388"/>
                <a:gd name="connsiteX23" fmla="*/ 544513 w 661988"/>
                <a:gd name="connsiteY23" fmla="*/ 104775 h 179388"/>
                <a:gd name="connsiteX24" fmla="*/ 557213 w 661988"/>
                <a:gd name="connsiteY24" fmla="*/ 107950 h 179388"/>
                <a:gd name="connsiteX25" fmla="*/ 569913 w 661988"/>
                <a:gd name="connsiteY25" fmla="*/ 107950 h 179388"/>
                <a:gd name="connsiteX26" fmla="*/ 576263 w 661988"/>
                <a:gd name="connsiteY26" fmla="*/ 120650 h 179388"/>
                <a:gd name="connsiteX27" fmla="*/ 582613 w 661988"/>
                <a:gd name="connsiteY27" fmla="*/ 128588 h 179388"/>
                <a:gd name="connsiteX28" fmla="*/ 592138 w 661988"/>
                <a:gd name="connsiteY28" fmla="*/ 130175 h 179388"/>
                <a:gd name="connsiteX29" fmla="*/ 596900 w 661988"/>
                <a:gd name="connsiteY29" fmla="*/ 131763 h 179388"/>
                <a:gd name="connsiteX30" fmla="*/ 598488 w 661988"/>
                <a:gd name="connsiteY30" fmla="*/ 144463 h 179388"/>
                <a:gd name="connsiteX31" fmla="*/ 620713 w 661988"/>
                <a:gd name="connsiteY31" fmla="*/ 146050 h 179388"/>
                <a:gd name="connsiteX32" fmla="*/ 633413 w 661988"/>
                <a:gd name="connsiteY32" fmla="*/ 160338 h 179388"/>
                <a:gd name="connsiteX33" fmla="*/ 642938 w 661988"/>
                <a:gd name="connsiteY33" fmla="*/ 160338 h 179388"/>
                <a:gd name="connsiteX34" fmla="*/ 644525 w 661988"/>
                <a:gd name="connsiteY34" fmla="*/ 169863 h 179388"/>
                <a:gd name="connsiteX35" fmla="*/ 658813 w 661988"/>
                <a:gd name="connsiteY35" fmla="*/ 171450 h 179388"/>
                <a:gd name="connsiteX36" fmla="*/ 661988 w 661988"/>
                <a:gd name="connsiteY36" fmla="*/ 179388 h 17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1988" h="179388">
                  <a:moveTo>
                    <a:pt x="0" y="0"/>
                  </a:moveTo>
                  <a:lnTo>
                    <a:pt x="0" y="0"/>
                  </a:lnTo>
                  <a:cubicBezTo>
                    <a:pt x="41349" y="4962"/>
                    <a:pt x="27047" y="550"/>
                    <a:pt x="44450" y="6350"/>
                  </a:cubicBezTo>
                  <a:cubicBezTo>
                    <a:pt x="46038" y="7408"/>
                    <a:pt x="47459" y="8773"/>
                    <a:pt x="49213" y="9525"/>
                  </a:cubicBezTo>
                  <a:cubicBezTo>
                    <a:pt x="51218" y="10385"/>
                    <a:pt x="53424" y="10685"/>
                    <a:pt x="55563" y="11113"/>
                  </a:cubicBezTo>
                  <a:cubicBezTo>
                    <a:pt x="71751" y="14351"/>
                    <a:pt x="82134" y="13891"/>
                    <a:pt x="101600" y="14288"/>
                  </a:cubicBezTo>
                  <a:cubicBezTo>
                    <a:pt x="115355" y="14569"/>
                    <a:pt x="129117" y="14288"/>
                    <a:pt x="142875" y="14288"/>
                  </a:cubicBezTo>
                  <a:lnTo>
                    <a:pt x="150813" y="22226"/>
                  </a:lnTo>
                  <a:lnTo>
                    <a:pt x="268288" y="22226"/>
                  </a:lnTo>
                  <a:lnTo>
                    <a:pt x="268288" y="44450"/>
                  </a:lnTo>
                  <a:lnTo>
                    <a:pt x="315913" y="46038"/>
                  </a:lnTo>
                  <a:lnTo>
                    <a:pt x="338138" y="42863"/>
                  </a:lnTo>
                  <a:lnTo>
                    <a:pt x="344488" y="53975"/>
                  </a:lnTo>
                  <a:lnTo>
                    <a:pt x="396875" y="53975"/>
                  </a:lnTo>
                  <a:lnTo>
                    <a:pt x="420688" y="52388"/>
                  </a:lnTo>
                  <a:lnTo>
                    <a:pt x="428625" y="53975"/>
                  </a:lnTo>
                  <a:lnTo>
                    <a:pt x="428625" y="53975"/>
                  </a:lnTo>
                  <a:lnTo>
                    <a:pt x="438150" y="68263"/>
                  </a:lnTo>
                  <a:lnTo>
                    <a:pt x="474663" y="66675"/>
                  </a:lnTo>
                  <a:lnTo>
                    <a:pt x="488950" y="77788"/>
                  </a:lnTo>
                  <a:lnTo>
                    <a:pt x="488950" y="77788"/>
                  </a:lnTo>
                  <a:lnTo>
                    <a:pt x="515938" y="79375"/>
                  </a:lnTo>
                  <a:lnTo>
                    <a:pt x="525463" y="100013"/>
                  </a:lnTo>
                  <a:lnTo>
                    <a:pt x="544513" y="104775"/>
                  </a:lnTo>
                  <a:lnTo>
                    <a:pt x="557213" y="107950"/>
                  </a:lnTo>
                  <a:lnTo>
                    <a:pt x="569913" y="107950"/>
                  </a:lnTo>
                  <a:lnTo>
                    <a:pt x="576263" y="120650"/>
                  </a:lnTo>
                  <a:lnTo>
                    <a:pt x="582613" y="128588"/>
                  </a:lnTo>
                  <a:lnTo>
                    <a:pt x="592138" y="130175"/>
                  </a:lnTo>
                  <a:lnTo>
                    <a:pt x="596900" y="131763"/>
                  </a:lnTo>
                  <a:lnTo>
                    <a:pt x="598488" y="144463"/>
                  </a:lnTo>
                  <a:lnTo>
                    <a:pt x="620713" y="146050"/>
                  </a:lnTo>
                  <a:lnTo>
                    <a:pt x="633413" y="160338"/>
                  </a:lnTo>
                  <a:lnTo>
                    <a:pt x="642938" y="160338"/>
                  </a:lnTo>
                  <a:lnTo>
                    <a:pt x="644525" y="169863"/>
                  </a:lnTo>
                  <a:lnTo>
                    <a:pt x="658813" y="171450"/>
                  </a:lnTo>
                  <a:lnTo>
                    <a:pt x="661988" y="17938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grpSp>
      <p:grpSp>
        <p:nvGrpSpPr>
          <p:cNvPr id="208" name="Leyend">
            <a:extLst>
              <a:ext uri="{FF2B5EF4-FFF2-40B4-BE49-F238E27FC236}">
                <a16:creationId xmlns:a16="http://schemas.microsoft.com/office/drawing/2014/main" id="{5C37D825-048C-808E-2525-6FE748E7864E}"/>
              </a:ext>
            </a:extLst>
          </p:cNvPr>
          <p:cNvGrpSpPr/>
          <p:nvPr/>
        </p:nvGrpSpPr>
        <p:grpSpPr>
          <a:xfrm>
            <a:off x="1873025" y="4282165"/>
            <a:ext cx="3031911" cy="328423"/>
            <a:chOff x="1404768" y="3195706"/>
            <a:chExt cx="2273933" cy="246317"/>
          </a:xfrm>
        </p:grpSpPr>
        <p:sp>
          <p:nvSpPr>
            <p:cNvPr id="209" name="TextBox 208">
              <a:extLst>
                <a:ext uri="{FF2B5EF4-FFF2-40B4-BE49-F238E27FC236}">
                  <a16:creationId xmlns:a16="http://schemas.microsoft.com/office/drawing/2014/main" id="{34237EDE-D753-0E3E-111C-17C813DF93D7}"/>
                </a:ext>
              </a:extLst>
            </p:cNvPr>
            <p:cNvSpPr txBox="1"/>
            <p:nvPr/>
          </p:nvSpPr>
          <p:spPr>
            <a:xfrm>
              <a:off x="1583986" y="3195706"/>
              <a:ext cx="2094715" cy="246317"/>
            </a:xfrm>
            <a:prstGeom prst="rect">
              <a:avLst/>
            </a:prstGeom>
            <a:noFill/>
          </p:spPr>
          <p:txBody>
            <a:bodyPr wrap="square" lIns="0" tIns="0" rIns="0" bIns="0" rtlCol="0">
              <a:spAutoFit/>
            </a:bodyPr>
            <a:lstStyle/>
            <a:p>
              <a:pPr defTabSz="1219170">
                <a:defRPr/>
              </a:pPr>
              <a:r>
                <a:rPr lang="en-US" sz="1067">
                  <a:solidFill>
                    <a:srgbClr val="000000"/>
                  </a:solidFill>
                  <a:latin typeface="Arial"/>
                </a:rPr>
                <a:t>Pertuzumab + trastuzumab + docetaxel</a:t>
              </a:r>
            </a:p>
            <a:p>
              <a:pPr defTabSz="1219170">
                <a:defRPr/>
              </a:pPr>
              <a:r>
                <a:rPr lang="en-US" sz="1067">
                  <a:solidFill>
                    <a:srgbClr val="000000"/>
                  </a:solidFill>
                  <a:latin typeface="Arial"/>
                </a:rPr>
                <a:t>Placebo + trastuzumab + docetaxel</a:t>
              </a:r>
            </a:p>
          </p:txBody>
        </p:sp>
        <p:sp>
          <p:nvSpPr>
            <p:cNvPr id="210" name="Freeform 211">
              <a:extLst>
                <a:ext uri="{FF2B5EF4-FFF2-40B4-BE49-F238E27FC236}">
                  <a16:creationId xmlns:a16="http://schemas.microsoft.com/office/drawing/2014/main" id="{17B033EC-B1D3-9405-E120-C2337A376F1E}"/>
                </a:ext>
              </a:extLst>
            </p:cNvPr>
            <p:cNvSpPr/>
            <p:nvPr/>
          </p:nvSpPr>
          <p:spPr>
            <a:xfrm>
              <a:off x="1404768" y="3262532"/>
              <a:ext cx="144463" cy="0"/>
            </a:xfrm>
            <a:custGeom>
              <a:avLst/>
              <a:gdLst>
                <a:gd name="connsiteX0" fmla="*/ 0 w 144463"/>
                <a:gd name="connsiteY0" fmla="*/ 0 h 0"/>
                <a:gd name="connsiteX1" fmla="*/ 144463 w 144463"/>
                <a:gd name="connsiteY1" fmla="*/ 0 h 0"/>
              </a:gdLst>
              <a:ahLst/>
              <a:cxnLst>
                <a:cxn ang="0">
                  <a:pos x="connsiteX0" y="connsiteY0"/>
                </a:cxn>
                <a:cxn ang="0">
                  <a:pos x="connsiteX1" y="connsiteY1"/>
                </a:cxn>
              </a:cxnLst>
              <a:rect l="l" t="t" r="r" b="b"/>
              <a:pathLst>
                <a:path w="144463">
                  <a:moveTo>
                    <a:pt x="0" y="0"/>
                  </a:moveTo>
                  <a:lnTo>
                    <a:pt x="144463"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211" name="Freeform 212">
              <a:extLst>
                <a:ext uri="{FF2B5EF4-FFF2-40B4-BE49-F238E27FC236}">
                  <a16:creationId xmlns:a16="http://schemas.microsoft.com/office/drawing/2014/main" id="{867B7EC3-8D32-EF78-D1E4-EA2F295ED896}"/>
                </a:ext>
              </a:extLst>
            </p:cNvPr>
            <p:cNvSpPr/>
            <p:nvPr/>
          </p:nvSpPr>
          <p:spPr>
            <a:xfrm>
              <a:off x="1404768" y="3382962"/>
              <a:ext cx="144463" cy="0"/>
            </a:xfrm>
            <a:custGeom>
              <a:avLst/>
              <a:gdLst>
                <a:gd name="connsiteX0" fmla="*/ 0 w 144463"/>
                <a:gd name="connsiteY0" fmla="*/ 0 h 0"/>
                <a:gd name="connsiteX1" fmla="*/ 144463 w 144463"/>
                <a:gd name="connsiteY1" fmla="*/ 0 h 0"/>
              </a:gdLst>
              <a:ahLst/>
              <a:cxnLst>
                <a:cxn ang="0">
                  <a:pos x="connsiteX0" y="connsiteY0"/>
                </a:cxn>
                <a:cxn ang="0">
                  <a:pos x="connsiteX1" y="connsiteY1"/>
                </a:cxn>
              </a:cxnLst>
              <a:rect l="l" t="t" r="r" b="b"/>
              <a:pathLst>
                <a:path w="144463">
                  <a:moveTo>
                    <a:pt x="0" y="0"/>
                  </a:moveTo>
                  <a:lnTo>
                    <a:pt x="144463"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grpSp>
      <p:sp>
        <p:nvSpPr>
          <p:cNvPr id="3" name="Footer Placeholder 2">
            <a:extLst>
              <a:ext uri="{FF2B5EF4-FFF2-40B4-BE49-F238E27FC236}">
                <a16:creationId xmlns:a16="http://schemas.microsoft.com/office/drawing/2014/main" id="{AC0C117A-EC9E-1136-6A5D-6DA5D3E84533}"/>
              </a:ext>
            </a:extLst>
          </p:cNvPr>
          <p:cNvSpPr>
            <a:spLocks noGrp="1"/>
          </p:cNvSpPr>
          <p:nvPr>
            <p:ph type="ftr" sz="quarter" idx="10"/>
          </p:nvPr>
        </p:nvSpPr>
        <p:spPr/>
        <p:txBody>
          <a:bodyPr/>
          <a:lstStyle/>
          <a:p>
            <a:r>
              <a:rPr lang="en-CA" kern="0">
                <a:solidFill>
                  <a:schemeClr val="tx1"/>
                </a:solidFill>
                <a:latin typeface="Arial"/>
                <a:cs typeface="Arial"/>
                <a:sym typeface="Arial"/>
              </a:rPr>
              <a:t>HER2, human epidermal growth factor receptor 2</a:t>
            </a:r>
            <a:r>
              <a:rPr lang="en-US" kern="0">
                <a:solidFill>
                  <a:schemeClr val="tx1"/>
                </a:solidFill>
                <a:sym typeface="Arial"/>
              </a:rPr>
              <a:t>; </a:t>
            </a:r>
            <a:r>
              <a:rPr lang="en-US" err="1">
                <a:solidFill>
                  <a:schemeClr val="tx1"/>
                </a:solidFill>
              </a:rPr>
              <a:t>mBC</a:t>
            </a:r>
            <a:r>
              <a:rPr lang="en-US">
                <a:solidFill>
                  <a:schemeClr val="tx1"/>
                </a:solidFill>
              </a:rPr>
              <a:t>, metastatic breast cancer; OS, overall survival; TP, trastuzumab and pertuzumab.</a:t>
            </a:r>
            <a:br>
              <a:rPr lang="en-US">
                <a:solidFill>
                  <a:schemeClr val="tx1"/>
                </a:solidFill>
              </a:rPr>
            </a:br>
            <a:r>
              <a:rPr lang="en-US" sz="1000" b="0" i="0" kern="1200">
                <a:solidFill>
                  <a:schemeClr val="tx1"/>
                </a:solidFill>
                <a:effectLst/>
              </a:rPr>
              <a:t>Swain SM, et al. </a:t>
            </a:r>
            <a:r>
              <a:rPr lang="en-US" sz="1000" b="0" i="1" kern="1200">
                <a:solidFill>
                  <a:schemeClr val="tx1"/>
                </a:solidFill>
                <a:effectLst/>
              </a:rPr>
              <a:t>Lancet Oncol</a:t>
            </a:r>
            <a:r>
              <a:rPr lang="en-US" sz="1000" b="0" i="0" kern="1200">
                <a:solidFill>
                  <a:schemeClr val="tx1"/>
                </a:solidFill>
                <a:effectLst/>
              </a:rPr>
              <a:t>. 2020;21(4):519-530.</a:t>
            </a:r>
            <a:endParaRPr lang="en-US" sz="1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8286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DCE2-D405-4DC8-AA80-B08C4E98A13A}"/>
              </a:ext>
            </a:extLst>
          </p:cNvPr>
          <p:cNvSpPr>
            <a:spLocks noGrp="1"/>
          </p:cNvSpPr>
          <p:nvPr>
            <p:ph type="title"/>
          </p:nvPr>
        </p:nvSpPr>
        <p:spPr>
          <a:xfrm>
            <a:off x="838200" y="365125"/>
            <a:ext cx="11125200" cy="1325563"/>
          </a:xfrm>
        </p:spPr>
        <p:txBody>
          <a:bodyPr>
            <a:noAutofit/>
          </a:bodyPr>
          <a:lstStyle/>
          <a:p>
            <a:r>
              <a:rPr lang="en-US" sz="3200"/>
              <a:t>EMILIA TRIAL: T-DM1 Superior to Capecitabine + Lapatinib in Patients With HER2-Positive Advanced Breast Cancer</a:t>
            </a:r>
          </a:p>
        </p:txBody>
      </p:sp>
      <p:sp>
        <p:nvSpPr>
          <p:cNvPr id="3" name="Footer Placeholder 2">
            <a:extLst>
              <a:ext uri="{FF2B5EF4-FFF2-40B4-BE49-F238E27FC236}">
                <a16:creationId xmlns:a16="http://schemas.microsoft.com/office/drawing/2014/main" id="{8B0E7E31-2D4C-CD42-1B19-3442144000E6}"/>
              </a:ext>
            </a:extLst>
          </p:cNvPr>
          <p:cNvSpPr>
            <a:spLocks noGrp="1"/>
          </p:cNvSpPr>
          <p:nvPr>
            <p:ph type="ftr" sz="quarter" idx="10"/>
          </p:nvPr>
        </p:nvSpPr>
        <p:spPr>
          <a:xfrm>
            <a:off x="1416735" y="6054437"/>
            <a:ext cx="10651322" cy="803564"/>
          </a:xfrm>
        </p:spPr>
        <p:txBody>
          <a:bodyPr/>
          <a:lstStyle/>
          <a:p>
            <a:r>
              <a:rPr lang="en-CA">
                <a:sym typeface="Arial"/>
              </a:rPr>
              <a:t>HER2, human epidermal growth factor receptor 2</a:t>
            </a:r>
            <a:r>
              <a:rPr lang="en-US">
                <a:sym typeface="Arial"/>
              </a:rPr>
              <a:t>; </a:t>
            </a:r>
            <a:r>
              <a:rPr lang="en-US"/>
              <a:t>T-DM1, ado-trastuzumab emtansine.</a:t>
            </a:r>
          </a:p>
          <a:p>
            <a:r>
              <a:rPr lang="en-US"/>
              <a:t>Verma S, et al. </a:t>
            </a:r>
            <a:r>
              <a:rPr lang="en-US" i="1"/>
              <a:t>N Engl J Med</a:t>
            </a:r>
            <a:r>
              <a:rPr lang="en-US"/>
              <a:t>. 2012;367(19):1783-1791.</a:t>
            </a:r>
          </a:p>
        </p:txBody>
      </p:sp>
      <p:pic>
        <p:nvPicPr>
          <p:cNvPr id="5" name="Picture 4">
            <a:extLst>
              <a:ext uri="{FF2B5EF4-FFF2-40B4-BE49-F238E27FC236}">
                <a16:creationId xmlns:a16="http://schemas.microsoft.com/office/drawing/2014/main" id="{67BEC22D-CB7A-AF5F-646D-DA907594DC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117" y="1690688"/>
            <a:ext cx="4939249" cy="4042351"/>
          </a:xfrm>
          <a:prstGeom prst="rect">
            <a:avLst/>
          </a:prstGeom>
        </p:spPr>
      </p:pic>
      <p:pic>
        <p:nvPicPr>
          <p:cNvPr id="6" name="Picture 2">
            <a:extLst>
              <a:ext uri="{FF2B5EF4-FFF2-40B4-BE49-F238E27FC236}">
                <a16:creationId xmlns:a16="http://schemas.microsoft.com/office/drawing/2014/main" id="{A0DC885E-C4CD-18E3-ABF0-CA04B39C3710}"/>
              </a:ext>
            </a:extLst>
          </p:cNvPr>
          <p:cNvPicPr>
            <a:picLocks noChangeAspect="1" noChangeArrowheads="1"/>
          </p:cNvPicPr>
          <p:nvPr/>
        </p:nvPicPr>
        <p:blipFill rotWithShape="1">
          <a:blip r:embed="rId4" cstate="print"/>
          <a:srcRect t="2487"/>
          <a:stretch/>
        </p:blipFill>
        <p:spPr bwMode="auto">
          <a:xfrm>
            <a:off x="5558466" y="1816099"/>
            <a:ext cx="6169000" cy="4042351"/>
          </a:xfrm>
          <a:prstGeom prst="rect">
            <a:avLst/>
          </a:prstGeom>
          <a:noFill/>
          <a:ln w="9525">
            <a:noFill/>
            <a:miter lim="800000"/>
            <a:headEnd/>
            <a:tailEnd/>
          </a:ln>
        </p:spPr>
      </p:pic>
    </p:spTree>
    <p:extLst>
      <p:ext uri="{BB962C8B-B14F-4D97-AF65-F5344CB8AC3E}">
        <p14:creationId xmlns:p14="http://schemas.microsoft.com/office/powerpoint/2010/main" val="1731721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5482-D6F6-7C60-D3FC-4A08408B8AF0}"/>
              </a:ext>
            </a:extLst>
          </p:cNvPr>
          <p:cNvSpPr>
            <a:spLocks noGrp="1"/>
          </p:cNvSpPr>
          <p:nvPr>
            <p:ph type="title"/>
          </p:nvPr>
        </p:nvSpPr>
        <p:spPr/>
        <p:txBody>
          <a:bodyPr>
            <a:normAutofit/>
          </a:bodyPr>
          <a:lstStyle/>
          <a:p>
            <a:r>
              <a:rPr lang="en-US" sz="3400"/>
              <a:t>Characteristic Differences Between T-</a:t>
            </a:r>
            <a:r>
              <a:rPr lang="en-US" sz="3400" err="1"/>
              <a:t>DXd</a:t>
            </a:r>
            <a:r>
              <a:rPr lang="en-US" sz="3400"/>
              <a:t> and T-DM1</a:t>
            </a:r>
          </a:p>
        </p:txBody>
      </p:sp>
      <p:graphicFrame>
        <p:nvGraphicFramePr>
          <p:cNvPr id="5" name="Table 4">
            <a:extLst>
              <a:ext uri="{FF2B5EF4-FFF2-40B4-BE49-F238E27FC236}">
                <a16:creationId xmlns:a16="http://schemas.microsoft.com/office/drawing/2014/main" id="{A8025FE8-E5A4-41E1-9B05-5DE94F8FB59F}"/>
              </a:ext>
            </a:extLst>
          </p:cNvPr>
          <p:cNvGraphicFramePr>
            <a:graphicFrameLocks noGrp="1"/>
          </p:cNvGraphicFramePr>
          <p:nvPr>
            <p:extLst>
              <p:ext uri="{D42A27DB-BD31-4B8C-83A1-F6EECF244321}">
                <p14:modId xmlns:p14="http://schemas.microsoft.com/office/powerpoint/2010/main" val="802100731"/>
              </p:ext>
            </p:extLst>
          </p:nvPr>
        </p:nvGraphicFramePr>
        <p:xfrm>
          <a:off x="2845524" y="2352183"/>
          <a:ext cx="6206349" cy="2845169"/>
        </p:xfrm>
        <a:graphic>
          <a:graphicData uri="http://schemas.openxmlformats.org/drawingml/2006/table">
            <a:tbl>
              <a:tblPr firstRow="1" bandRow="1">
                <a:tableStyleId>{5C22544A-7EE6-4342-B048-85BDC9FD1C3A}</a:tableStyleId>
              </a:tblPr>
              <a:tblGrid>
                <a:gridCol w="1867288">
                  <a:extLst>
                    <a:ext uri="{9D8B030D-6E8A-4147-A177-3AD203B41FA5}">
                      <a16:colId xmlns:a16="http://schemas.microsoft.com/office/drawing/2014/main" val="2725230042"/>
                    </a:ext>
                  </a:extLst>
                </a:gridCol>
                <a:gridCol w="2473685">
                  <a:extLst>
                    <a:ext uri="{9D8B030D-6E8A-4147-A177-3AD203B41FA5}">
                      <a16:colId xmlns:a16="http://schemas.microsoft.com/office/drawing/2014/main" val="2930972256"/>
                    </a:ext>
                  </a:extLst>
                </a:gridCol>
                <a:gridCol w="1865376">
                  <a:extLst>
                    <a:ext uri="{9D8B030D-6E8A-4147-A177-3AD203B41FA5}">
                      <a16:colId xmlns:a16="http://schemas.microsoft.com/office/drawing/2014/main" val="3215328596"/>
                    </a:ext>
                  </a:extLst>
                </a:gridCol>
              </a:tblGrid>
              <a:tr h="538849">
                <a:tc>
                  <a:txBody>
                    <a:bodyPr/>
                    <a:lstStyle/>
                    <a:p>
                      <a:pPr algn="ctr"/>
                      <a:r>
                        <a:rPr lang="en-US" sz="1500">
                          <a:latin typeface="Arial" panose="020B0604020202020204" pitchFamily="34" charset="0"/>
                          <a:cs typeface="Arial" panose="020B0604020202020204" pitchFamily="34" charset="0"/>
                        </a:rPr>
                        <a:t>T-DXd</a:t>
                      </a:r>
                      <a:r>
                        <a:rPr lang="en-US" sz="1500" baseline="30000">
                          <a:latin typeface="Arial" panose="020B0604020202020204" pitchFamily="34" charset="0"/>
                          <a:cs typeface="Arial" panose="020B0604020202020204" pitchFamily="34" charset="0"/>
                        </a:rPr>
                        <a:t>1-4,a</a:t>
                      </a:r>
                      <a:endParaRPr lang="en-US" sz="1500">
                        <a:latin typeface="Arial" panose="020B0604020202020204" pitchFamily="34" charset="0"/>
                        <a:cs typeface="Arial" panose="020B0604020202020204" pitchFamily="34" charset="0"/>
                      </a:endParaRPr>
                    </a:p>
                  </a:txBody>
                  <a:tcPr marL="121920" marR="121920" marT="60960" marB="60960" anchor="ctr">
                    <a:solidFill>
                      <a:srgbClr val="002985"/>
                    </a:solidFill>
                  </a:tcPr>
                </a:tc>
                <a:tc>
                  <a:txBody>
                    <a:bodyPr/>
                    <a:lstStyle/>
                    <a:p>
                      <a:pPr algn="ctr"/>
                      <a:r>
                        <a:rPr lang="en-US" sz="1600">
                          <a:latin typeface="Arial" panose="020B0604020202020204" pitchFamily="34" charset="0"/>
                          <a:cs typeface="Arial" panose="020B0604020202020204" pitchFamily="34" charset="0"/>
                        </a:rPr>
                        <a:t>ADC Attributes</a:t>
                      </a:r>
                    </a:p>
                  </a:txBody>
                  <a:tcPr marL="121920" marR="121920" marT="60960" marB="60960" anchor="ctr"/>
                </a:tc>
                <a:tc>
                  <a:txBody>
                    <a:bodyPr/>
                    <a:lstStyle/>
                    <a:p>
                      <a:pPr algn="ctr"/>
                      <a:r>
                        <a:rPr lang="en-US" sz="1500">
                          <a:latin typeface="Arial" panose="020B0604020202020204" pitchFamily="34" charset="0"/>
                          <a:cs typeface="Arial" panose="020B0604020202020204" pitchFamily="34" charset="0"/>
                        </a:rPr>
                        <a:t>T-DM1</a:t>
                      </a:r>
                      <a:r>
                        <a:rPr lang="en-US" sz="1500" baseline="30000">
                          <a:latin typeface="Arial" panose="020B0604020202020204" pitchFamily="34" charset="0"/>
                          <a:cs typeface="Arial" panose="020B0604020202020204" pitchFamily="34" charset="0"/>
                        </a:rPr>
                        <a:t>3-5</a:t>
                      </a:r>
                      <a:endParaRPr lang="en-US" sz="1500">
                        <a:latin typeface="Arial" panose="020B0604020202020204" pitchFamily="34" charset="0"/>
                        <a:cs typeface="Arial" panose="020B0604020202020204" pitchFamily="34" charset="0"/>
                      </a:endParaRPr>
                    </a:p>
                  </a:txBody>
                  <a:tcPr marL="121920" marR="121920" marT="60960" marB="60960" anchor="ctr">
                    <a:solidFill>
                      <a:srgbClr val="777777"/>
                    </a:solidFill>
                  </a:tcPr>
                </a:tc>
                <a:extLst>
                  <a:ext uri="{0D108BD9-81ED-4DB2-BD59-A6C34878D82A}">
                    <a16:rowId xmlns:a16="http://schemas.microsoft.com/office/drawing/2014/main" val="3812902784"/>
                  </a:ext>
                </a:extLst>
              </a:tr>
              <a:tr h="568960">
                <a:tc>
                  <a:txBody>
                    <a:bodyPr/>
                    <a:lstStyle/>
                    <a:p>
                      <a:pPr algn="ctr"/>
                      <a:r>
                        <a:rPr lang="en-US" sz="1500">
                          <a:latin typeface="Arial" panose="020B0604020202020204" pitchFamily="34" charset="0"/>
                          <a:cs typeface="Arial" panose="020B0604020202020204" pitchFamily="34" charset="0"/>
                        </a:rPr>
                        <a:t>Topoisomerase I inhibitor</a:t>
                      </a:r>
                    </a:p>
                  </a:txBody>
                  <a:tcPr marL="121920" marR="121920" marT="60960" marB="60960" anchor="ctr">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a:latin typeface="Arial" panose="020B0604020202020204" pitchFamily="34" charset="0"/>
                          <a:cs typeface="Arial" panose="020B0604020202020204" pitchFamily="34" charset="0"/>
                        </a:rPr>
                        <a:t>Payload </a:t>
                      </a:r>
                      <a:r>
                        <a:rPr lang="en-US" sz="1500" b="1" err="1">
                          <a:latin typeface="Arial" panose="020B0604020202020204" pitchFamily="34" charset="0"/>
                          <a:cs typeface="Arial" panose="020B0604020202020204" pitchFamily="34" charset="0"/>
                        </a:rPr>
                        <a:t>MoA</a:t>
                      </a:r>
                      <a:endParaRPr lang="en-US" sz="1500" b="1">
                        <a:latin typeface="Arial" panose="020B0604020202020204" pitchFamily="34" charset="0"/>
                        <a:cs typeface="Arial" panose="020B0604020202020204" pitchFamily="34" charset="0"/>
                      </a:endParaRPr>
                    </a:p>
                  </a:txBody>
                  <a:tcPr marL="121920" marR="121920" marT="60960" marB="60960" anchor="ctr">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a:latin typeface="Arial" panose="020B0604020202020204" pitchFamily="34" charset="0"/>
                          <a:cs typeface="Arial" panose="020B0604020202020204" pitchFamily="34" charset="0"/>
                        </a:rPr>
                        <a:t>Anti-microtubule</a:t>
                      </a:r>
                    </a:p>
                  </a:txBody>
                  <a:tcPr marL="121920" marR="121920" marT="60960" marB="60960" anchor="ctr">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91448476"/>
                  </a:ext>
                </a:extLst>
              </a:tr>
              <a:tr h="568960">
                <a:tc>
                  <a:txBody>
                    <a:bodyPr/>
                    <a:lstStyle/>
                    <a:p>
                      <a:pPr algn="ctr"/>
                      <a:r>
                        <a:rPr lang="en-US" sz="1500">
                          <a:latin typeface="Arial" panose="020B0604020202020204" pitchFamily="34" charset="0"/>
                          <a:cs typeface="Arial" panose="020B0604020202020204" pitchFamily="34" charset="0"/>
                        </a:rPr>
                        <a:t>~8:1</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a:latin typeface="Arial" panose="020B0604020202020204" pitchFamily="34" charset="0"/>
                          <a:cs typeface="Arial" panose="020B0604020202020204" pitchFamily="34" charset="0"/>
                        </a:rPr>
                        <a:t>Drug-to-antibody ratio</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a:t>
                      </a:r>
                      <a:r>
                        <a:rPr lang="en-US" sz="1500">
                          <a:latin typeface="Arial" panose="020B0604020202020204" pitchFamily="34" charset="0"/>
                          <a:cs typeface="Arial" panose="020B0604020202020204" pitchFamily="34" charset="0"/>
                        </a:rPr>
                        <a:t>3.5:1</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4401505"/>
                  </a:ext>
                </a:extLst>
              </a:tr>
              <a:tr h="568960">
                <a:tc>
                  <a:txBody>
                    <a:bodyPr/>
                    <a:lstStyle/>
                    <a:p>
                      <a:pPr algn="ctr"/>
                      <a:r>
                        <a:rPr lang="en-US" sz="1500">
                          <a:latin typeface="Arial" panose="020B0604020202020204" pitchFamily="34" charset="0"/>
                          <a:cs typeface="Arial" panose="020B0604020202020204" pitchFamily="34" charset="0"/>
                        </a:rPr>
                        <a:t>Yes</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a:latin typeface="Arial" panose="020B0604020202020204" pitchFamily="34" charset="0"/>
                          <a:cs typeface="Arial" panose="020B0604020202020204" pitchFamily="34" charset="0"/>
                        </a:rPr>
                        <a:t>Tumor-selective cleavable linker?</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a:latin typeface="Arial" panose="020B0604020202020204" pitchFamily="34" charset="0"/>
                          <a:cs typeface="Arial" panose="020B0604020202020204" pitchFamily="34" charset="0"/>
                        </a:rPr>
                        <a:t>No</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0577899"/>
                  </a:ext>
                </a:extLst>
              </a:tr>
              <a:tr h="568960">
                <a:tc>
                  <a:txBody>
                    <a:bodyPr/>
                    <a:lstStyle/>
                    <a:p>
                      <a:pPr algn="ctr"/>
                      <a:r>
                        <a:rPr lang="en-US" sz="1500">
                          <a:latin typeface="Arial" panose="020B0604020202020204" pitchFamily="34" charset="0"/>
                          <a:cs typeface="Arial" panose="020B0604020202020204" pitchFamily="34" charset="0"/>
                        </a:rPr>
                        <a:t>Yes</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1500" b="1">
                          <a:latin typeface="Arial" panose="020B0604020202020204" pitchFamily="34" charset="0"/>
                          <a:cs typeface="Arial" panose="020B0604020202020204" pitchFamily="34" charset="0"/>
                        </a:rPr>
                        <a:t>Evidence of bystander </a:t>
                      </a:r>
                      <a:br>
                        <a:rPr lang="en-US" sz="1500" b="1">
                          <a:latin typeface="Arial" panose="020B0604020202020204" pitchFamily="34" charset="0"/>
                          <a:cs typeface="Arial" panose="020B0604020202020204" pitchFamily="34" charset="0"/>
                        </a:rPr>
                      </a:br>
                      <a:r>
                        <a:rPr lang="en-US" sz="1500" b="1">
                          <a:latin typeface="Arial" panose="020B0604020202020204" pitchFamily="34" charset="0"/>
                          <a:cs typeface="Arial" panose="020B0604020202020204" pitchFamily="34" charset="0"/>
                        </a:rPr>
                        <a:t>anti-tumor effect?</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500">
                          <a:latin typeface="Arial" panose="020B0604020202020204" pitchFamily="34" charset="0"/>
                          <a:cs typeface="Arial" panose="020B0604020202020204" pitchFamily="34" charset="0"/>
                        </a:rPr>
                        <a:t>No</a:t>
                      </a:r>
                    </a:p>
                  </a:txBody>
                  <a:tcPr marL="121920" marR="121920" marT="60960" marB="6096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8400502"/>
                  </a:ext>
                </a:extLst>
              </a:tr>
            </a:tbl>
          </a:graphicData>
        </a:graphic>
      </p:graphicFrame>
      <p:grpSp>
        <p:nvGrpSpPr>
          <p:cNvPr id="6" name="Group 5">
            <a:extLst>
              <a:ext uri="{FF2B5EF4-FFF2-40B4-BE49-F238E27FC236}">
                <a16:creationId xmlns:a16="http://schemas.microsoft.com/office/drawing/2014/main" id="{EC7343A0-05E5-E661-AF73-2B09FD10A5CE}"/>
              </a:ext>
            </a:extLst>
          </p:cNvPr>
          <p:cNvGrpSpPr/>
          <p:nvPr/>
        </p:nvGrpSpPr>
        <p:grpSpPr>
          <a:xfrm>
            <a:off x="108154" y="2297369"/>
            <a:ext cx="2560321" cy="2824841"/>
            <a:chOff x="81114" y="1465357"/>
            <a:chExt cx="1920241" cy="2118631"/>
          </a:xfrm>
        </p:grpSpPr>
        <p:grpSp>
          <p:nvGrpSpPr>
            <p:cNvPr id="7" name="Group 6">
              <a:extLst>
                <a:ext uri="{FF2B5EF4-FFF2-40B4-BE49-F238E27FC236}">
                  <a16:creationId xmlns:a16="http://schemas.microsoft.com/office/drawing/2014/main" id="{3D48A5EB-ABB7-193B-7867-67870399674B}"/>
                </a:ext>
              </a:extLst>
            </p:cNvPr>
            <p:cNvGrpSpPr>
              <a:grpSpLocks noChangeAspect="1"/>
            </p:cNvGrpSpPr>
            <p:nvPr/>
          </p:nvGrpSpPr>
          <p:grpSpPr>
            <a:xfrm>
              <a:off x="81114" y="2274330"/>
              <a:ext cx="1920241" cy="1309658"/>
              <a:chOff x="1519828" y="1905517"/>
              <a:chExt cx="2020306" cy="1377908"/>
            </a:xfrm>
          </p:grpSpPr>
          <p:grpSp>
            <p:nvGrpSpPr>
              <p:cNvPr id="9" name="Group 8">
                <a:extLst>
                  <a:ext uri="{FF2B5EF4-FFF2-40B4-BE49-F238E27FC236}">
                    <a16:creationId xmlns:a16="http://schemas.microsoft.com/office/drawing/2014/main" id="{AD23EF78-5FBB-5677-715F-E2289C8F084E}"/>
                  </a:ext>
                </a:extLst>
              </p:cNvPr>
              <p:cNvGrpSpPr/>
              <p:nvPr/>
            </p:nvGrpSpPr>
            <p:grpSpPr>
              <a:xfrm>
                <a:off x="1519828" y="1905517"/>
                <a:ext cx="914400" cy="1232908"/>
                <a:chOff x="1519828" y="1905517"/>
                <a:chExt cx="914400" cy="1232908"/>
              </a:xfrm>
            </p:grpSpPr>
            <p:sp>
              <p:nvSpPr>
                <p:cNvPr id="42" name="Rounded Rectangle 5">
                  <a:extLst>
                    <a:ext uri="{FF2B5EF4-FFF2-40B4-BE49-F238E27FC236}">
                      <a16:creationId xmlns:a16="http://schemas.microsoft.com/office/drawing/2014/main" id="{D4157338-AA93-032D-05F5-829E4170AC20}"/>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43" name="Rounded Rectangle 6">
                  <a:extLst>
                    <a:ext uri="{FF2B5EF4-FFF2-40B4-BE49-F238E27FC236}">
                      <a16:creationId xmlns:a16="http://schemas.microsoft.com/office/drawing/2014/main" id="{FCB85ECD-F1A6-E394-ED48-AA42332F09D1}"/>
                    </a:ext>
                  </a:extLst>
                </p:cNvPr>
                <p:cNvSpPr/>
                <p:nvPr/>
              </p:nvSpPr>
              <p:spPr>
                <a:xfrm rot="19449454">
                  <a:off x="2002364" y="228520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44" name="Straight Connector 43">
                  <a:extLst>
                    <a:ext uri="{FF2B5EF4-FFF2-40B4-BE49-F238E27FC236}">
                      <a16:creationId xmlns:a16="http://schemas.microsoft.com/office/drawing/2014/main" id="{F185022B-4A3D-870B-3490-3B1057DEA9D0}"/>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45" name="Rounded Rectangle 9">
                  <a:extLst>
                    <a:ext uri="{FF2B5EF4-FFF2-40B4-BE49-F238E27FC236}">
                      <a16:creationId xmlns:a16="http://schemas.microsoft.com/office/drawing/2014/main" id="{277BC1F4-3894-21BE-6D49-D3006CE069B6}"/>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46" name="Rounded Rectangle 10">
                  <a:extLst>
                    <a:ext uri="{FF2B5EF4-FFF2-40B4-BE49-F238E27FC236}">
                      <a16:creationId xmlns:a16="http://schemas.microsoft.com/office/drawing/2014/main" id="{E7F8052C-F06C-B32B-3B5E-42A191F7B95C}"/>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47" name="Straight Connector 46">
                  <a:extLst>
                    <a:ext uri="{FF2B5EF4-FFF2-40B4-BE49-F238E27FC236}">
                      <a16:creationId xmlns:a16="http://schemas.microsoft.com/office/drawing/2014/main" id="{E4C7FBC6-A95D-C414-8F74-6DD518F2C1CC}"/>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6F4C4E3E-36A7-E0E4-932B-9779CFE69D90}"/>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1219140">
                    <a:defRPr/>
                  </a:pPr>
                  <a:endParaRPr lang="en-US" sz="1867" kern="0">
                    <a:solidFill>
                      <a:srgbClr val="000000"/>
                    </a:solidFill>
                    <a:latin typeface="Arial"/>
                  </a:endParaRPr>
                </a:p>
              </p:txBody>
            </p:sp>
          </p:grpSp>
          <p:grpSp>
            <p:nvGrpSpPr>
              <p:cNvPr id="10" name="Group 9">
                <a:extLst>
                  <a:ext uri="{FF2B5EF4-FFF2-40B4-BE49-F238E27FC236}">
                    <a16:creationId xmlns:a16="http://schemas.microsoft.com/office/drawing/2014/main" id="{14C09B0A-6985-D209-3466-1350ADC0F2FA}"/>
                  </a:ext>
                </a:extLst>
              </p:cNvPr>
              <p:cNvGrpSpPr/>
              <p:nvPr/>
            </p:nvGrpSpPr>
            <p:grpSpPr>
              <a:xfrm flipH="1">
                <a:off x="2625734" y="1912541"/>
                <a:ext cx="914400" cy="1232908"/>
                <a:chOff x="1519828" y="1905517"/>
                <a:chExt cx="914400" cy="1232908"/>
              </a:xfrm>
            </p:grpSpPr>
            <p:sp>
              <p:nvSpPr>
                <p:cNvPr id="35" name="Rounded Rectangle 15">
                  <a:extLst>
                    <a:ext uri="{FF2B5EF4-FFF2-40B4-BE49-F238E27FC236}">
                      <a16:creationId xmlns:a16="http://schemas.microsoft.com/office/drawing/2014/main" id="{22D23A15-E05B-BC64-3123-D90F20ADCE6E}"/>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36" name="Rounded Rectangle 16">
                  <a:extLst>
                    <a:ext uri="{FF2B5EF4-FFF2-40B4-BE49-F238E27FC236}">
                      <a16:creationId xmlns:a16="http://schemas.microsoft.com/office/drawing/2014/main" id="{1FE2D9C6-0179-0A4A-E296-691CF652188A}"/>
                    </a:ext>
                  </a:extLst>
                </p:cNvPr>
                <p:cNvSpPr/>
                <p:nvPr/>
              </p:nvSpPr>
              <p:spPr>
                <a:xfrm rot="19449454">
                  <a:off x="2002364" y="228520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37" name="Straight Connector 36">
                  <a:extLst>
                    <a:ext uri="{FF2B5EF4-FFF2-40B4-BE49-F238E27FC236}">
                      <a16:creationId xmlns:a16="http://schemas.microsoft.com/office/drawing/2014/main" id="{51375F36-F8EF-731B-3CF2-A06F74D511F3}"/>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38" name="Rounded Rectangle 18">
                  <a:extLst>
                    <a:ext uri="{FF2B5EF4-FFF2-40B4-BE49-F238E27FC236}">
                      <a16:creationId xmlns:a16="http://schemas.microsoft.com/office/drawing/2014/main" id="{865D16CB-4292-8FE2-D402-2552D33394FE}"/>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39" name="Rounded Rectangle 19">
                  <a:extLst>
                    <a:ext uri="{FF2B5EF4-FFF2-40B4-BE49-F238E27FC236}">
                      <a16:creationId xmlns:a16="http://schemas.microsoft.com/office/drawing/2014/main" id="{60ACA12E-2126-8B39-C07A-0ACCB7EDB4EC}"/>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40" name="Straight Connector 39">
                  <a:extLst>
                    <a:ext uri="{FF2B5EF4-FFF2-40B4-BE49-F238E27FC236}">
                      <a16:creationId xmlns:a16="http://schemas.microsoft.com/office/drawing/2014/main" id="{70C93A24-4731-E298-21AD-CF010FE3188C}"/>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41" name="Arc 40">
                  <a:extLst>
                    <a:ext uri="{FF2B5EF4-FFF2-40B4-BE49-F238E27FC236}">
                      <a16:creationId xmlns:a16="http://schemas.microsoft.com/office/drawing/2014/main" id="{38A06D44-483B-91FD-7589-7B094222B3E3}"/>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1219140">
                    <a:defRPr/>
                  </a:pPr>
                  <a:endParaRPr lang="en-US" sz="1867" kern="0">
                    <a:solidFill>
                      <a:srgbClr val="000000"/>
                    </a:solidFill>
                    <a:latin typeface="Arial"/>
                  </a:endParaRPr>
                </a:p>
              </p:txBody>
            </p:sp>
          </p:grpSp>
          <p:sp>
            <p:nvSpPr>
              <p:cNvPr id="11" name="Rounded Rectangle 22">
                <a:extLst>
                  <a:ext uri="{FF2B5EF4-FFF2-40B4-BE49-F238E27FC236}">
                    <a16:creationId xmlns:a16="http://schemas.microsoft.com/office/drawing/2014/main" id="{FC10580A-D42E-F5B0-7E0C-D77CD06C4287}"/>
                  </a:ext>
                </a:extLst>
              </p:cNvPr>
              <p:cNvSpPr/>
              <p:nvPr/>
            </p:nvSpPr>
            <p:spPr>
              <a:xfrm>
                <a:off x="2355330"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12" name="Rounded Rectangle 23">
                <a:extLst>
                  <a:ext uri="{FF2B5EF4-FFF2-40B4-BE49-F238E27FC236}">
                    <a16:creationId xmlns:a16="http://schemas.microsoft.com/office/drawing/2014/main" id="{AC4484D2-3958-703C-9D14-0675FA77DE7C}"/>
                  </a:ext>
                </a:extLst>
              </p:cNvPr>
              <p:cNvSpPr/>
              <p:nvPr/>
            </p:nvSpPr>
            <p:spPr>
              <a:xfrm>
                <a:off x="2355330"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13" name="Straight Connector 12">
                <a:extLst>
                  <a:ext uri="{FF2B5EF4-FFF2-40B4-BE49-F238E27FC236}">
                    <a16:creationId xmlns:a16="http://schemas.microsoft.com/office/drawing/2014/main" id="{E4AA6650-B493-327A-9AAB-2461B3E40263}"/>
                  </a:ext>
                </a:extLst>
              </p:cNvPr>
              <p:cNvCxnSpPr/>
              <p:nvPr/>
            </p:nvCxnSpPr>
            <p:spPr>
              <a:xfrm flipV="1">
                <a:off x="2430641"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sp>
            <p:nvSpPr>
              <p:cNvPr id="14" name="Rounded Rectangle 26">
                <a:extLst>
                  <a:ext uri="{FF2B5EF4-FFF2-40B4-BE49-F238E27FC236}">
                    <a16:creationId xmlns:a16="http://schemas.microsoft.com/office/drawing/2014/main" id="{80B00A07-8E5E-9589-C376-4BCD57D395E3}"/>
                  </a:ext>
                </a:extLst>
              </p:cNvPr>
              <p:cNvSpPr/>
              <p:nvPr/>
            </p:nvSpPr>
            <p:spPr>
              <a:xfrm>
                <a:off x="2567807"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15" name="Rounded Rectangle 27">
                <a:extLst>
                  <a:ext uri="{FF2B5EF4-FFF2-40B4-BE49-F238E27FC236}">
                    <a16:creationId xmlns:a16="http://schemas.microsoft.com/office/drawing/2014/main" id="{BF8C56A5-9C10-AB81-C31C-E38D296A0302}"/>
                  </a:ext>
                </a:extLst>
              </p:cNvPr>
              <p:cNvSpPr/>
              <p:nvPr/>
            </p:nvSpPr>
            <p:spPr>
              <a:xfrm>
                <a:off x="2567807"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16" name="Straight Connector 15">
                <a:extLst>
                  <a:ext uri="{FF2B5EF4-FFF2-40B4-BE49-F238E27FC236}">
                    <a16:creationId xmlns:a16="http://schemas.microsoft.com/office/drawing/2014/main" id="{66ADC2D9-5C5E-7AEC-2E9C-64C07E156442}"/>
                  </a:ext>
                </a:extLst>
              </p:cNvPr>
              <p:cNvCxnSpPr/>
              <p:nvPr/>
            </p:nvCxnSpPr>
            <p:spPr>
              <a:xfrm flipV="1">
                <a:off x="2643118"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6F9EE3E-92D4-0D60-BC21-8EFF3FB3ED90}"/>
                  </a:ext>
                </a:extLst>
              </p:cNvPr>
              <p:cNvGrpSpPr/>
              <p:nvPr/>
            </p:nvGrpSpPr>
            <p:grpSpPr>
              <a:xfrm>
                <a:off x="1885094" y="2221270"/>
                <a:ext cx="642720" cy="440557"/>
                <a:chOff x="1885094" y="2221270"/>
                <a:chExt cx="642720" cy="440557"/>
              </a:xfrm>
            </p:grpSpPr>
            <p:cxnSp>
              <p:nvCxnSpPr>
                <p:cNvPr id="27" name="Straight Connector 26">
                  <a:extLst>
                    <a:ext uri="{FF2B5EF4-FFF2-40B4-BE49-F238E27FC236}">
                      <a16:creationId xmlns:a16="http://schemas.microsoft.com/office/drawing/2014/main" id="{C93D5C35-269E-56BD-4C33-62C16E0D94AB}"/>
                    </a:ext>
                  </a:extLst>
                </p:cNvPr>
                <p:cNvCxnSpPr/>
                <p:nvPr/>
              </p:nvCxnSpPr>
              <p:spPr>
                <a:xfrm flipH="1">
                  <a:off x="1985110" y="2530549"/>
                  <a:ext cx="67672" cy="25363"/>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416045F6-FAF4-4AE6-44A3-87296B7DFC38}"/>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29" name="Straight Connector 28">
                  <a:extLst>
                    <a:ext uri="{FF2B5EF4-FFF2-40B4-BE49-F238E27FC236}">
                      <a16:creationId xmlns:a16="http://schemas.microsoft.com/office/drawing/2014/main" id="{518E7985-3789-B9A8-230B-81BB9590BE1F}"/>
                    </a:ext>
                  </a:extLst>
                </p:cNvPr>
                <p:cNvCxnSpPr>
                  <a:cxnSpLocks/>
                </p:cNvCxnSpPr>
                <p:nvPr/>
              </p:nvCxnSpPr>
              <p:spPr>
                <a:xfrm flipH="1">
                  <a:off x="2328261"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BD3B097-35D7-2849-4305-73C231C5DDCE}"/>
                    </a:ext>
                  </a:extLst>
                </p:cNvPr>
                <p:cNvSpPr>
                  <a:spLocks noChangeAspect="1"/>
                </p:cNvSpPr>
                <p:nvPr/>
              </p:nvSpPr>
              <p:spPr>
                <a:xfrm>
                  <a:off x="2212945"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31" name="Straight Connector 30">
                  <a:extLst>
                    <a:ext uri="{FF2B5EF4-FFF2-40B4-BE49-F238E27FC236}">
                      <a16:creationId xmlns:a16="http://schemas.microsoft.com/office/drawing/2014/main" id="{844ADF31-E9BE-C197-5C6F-F23820212A61}"/>
                    </a:ext>
                  </a:extLst>
                </p:cNvPr>
                <p:cNvCxnSpPr>
                  <a:cxnSpLocks/>
                </p:cNvCxnSpPr>
                <p:nvPr/>
              </p:nvCxnSpPr>
              <p:spPr>
                <a:xfrm flipH="1">
                  <a:off x="2421059" y="2448796"/>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7ADEE375-6AAE-100A-D0E6-F6BA542BC592}"/>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33" name="Straight Connector 32">
                  <a:extLst>
                    <a:ext uri="{FF2B5EF4-FFF2-40B4-BE49-F238E27FC236}">
                      <a16:creationId xmlns:a16="http://schemas.microsoft.com/office/drawing/2014/main" id="{7F1EDA45-679C-B6E3-8E60-161598039503}"/>
                    </a:ext>
                  </a:extLst>
                </p:cNvPr>
                <p:cNvCxnSpPr>
                  <a:cxnSpLocks/>
                </p:cNvCxnSpPr>
                <p:nvPr/>
              </p:nvCxnSpPr>
              <p:spPr>
                <a:xfrm flipH="1">
                  <a:off x="2354053" y="22735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9DA9E75A-1CFE-262A-86EB-5525780D40D1}"/>
                    </a:ext>
                  </a:extLst>
                </p:cNvPr>
                <p:cNvSpPr>
                  <a:spLocks noChangeAspect="1"/>
                </p:cNvSpPr>
                <p:nvPr/>
              </p:nvSpPr>
              <p:spPr>
                <a:xfrm>
                  <a:off x="2399772" y="2221270"/>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grpSp>
          <p:grpSp>
            <p:nvGrpSpPr>
              <p:cNvPr id="18" name="Group 17">
                <a:extLst>
                  <a:ext uri="{FF2B5EF4-FFF2-40B4-BE49-F238E27FC236}">
                    <a16:creationId xmlns:a16="http://schemas.microsoft.com/office/drawing/2014/main" id="{C8CFFC7F-F029-DC1E-E33B-F0114412D56D}"/>
                  </a:ext>
                </a:extLst>
              </p:cNvPr>
              <p:cNvGrpSpPr/>
              <p:nvPr/>
            </p:nvGrpSpPr>
            <p:grpSpPr>
              <a:xfrm flipH="1">
                <a:off x="2549433" y="2208677"/>
                <a:ext cx="642720" cy="456432"/>
                <a:chOff x="1885094" y="2205395"/>
                <a:chExt cx="642720" cy="456432"/>
              </a:xfrm>
            </p:grpSpPr>
            <p:cxnSp>
              <p:nvCxnSpPr>
                <p:cNvPr id="19" name="Straight Connector 18">
                  <a:extLst>
                    <a:ext uri="{FF2B5EF4-FFF2-40B4-BE49-F238E27FC236}">
                      <a16:creationId xmlns:a16="http://schemas.microsoft.com/office/drawing/2014/main" id="{4AB8AA65-AEBB-C030-C35A-4736BB2C7227}"/>
                    </a:ext>
                  </a:extLst>
                </p:cNvPr>
                <p:cNvCxnSpPr>
                  <a:cxnSpLocks/>
                </p:cNvCxnSpPr>
                <p:nvPr/>
              </p:nvCxnSpPr>
              <p:spPr>
                <a:xfrm flipH="1">
                  <a:off x="1981077" y="2500366"/>
                  <a:ext cx="63695" cy="52264"/>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5CC5C22-4BCC-763C-2759-EB14E089554D}"/>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21" name="Straight Connector 20">
                  <a:extLst>
                    <a:ext uri="{FF2B5EF4-FFF2-40B4-BE49-F238E27FC236}">
                      <a16:creationId xmlns:a16="http://schemas.microsoft.com/office/drawing/2014/main" id="{3A9820BD-66C1-8793-28ED-05D54D91BB5C}"/>
                    </a:ext>
                  </a:extLst>
                </p:cNvPr>
                <p:cNvCxnSpPr>
                  <a:cxnSpLocks/>
                </p:cNvCxnSpPr>
                <p:nvPr/>
              </p:nvCxnSpPr>
              <p:spPr>
                <a:xfrm flipH="1">
                  <a:off x="2344136"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7876B0F2-84D3-43FB-4048-48CAE745AEA0}"/>
                    </a:ext>
                  </a:extLst>
                </p:cNvPr>
                <p:cNvSpPr>
                  <a:spLocks noChangeAspect="1"/>
                </p:cNvSpPr>
                <p:nvPr/>
              </p:nvSpPr>
              <p:spPr>
                <a:xfrm>
                  <a:off x="2216120"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23" name="Straight Connector 22">
                  <a:extLst>
                    <a:ext uri="{FF2B5EF4-FFF2-40B4-BE49-F238E27FC236}">
                      <a16:creationId xmlns:a16="http://schemas.microsoft.com/office/drawing/2014/main" id="{B7AB67E9-BAAB-2A89-24DD-0192ABD36ED6}"/>
                    </a:ext>
                  </a:extLst>
                </p:cNvPr>
                <p:cNvCxnSpPr>
                  <a:cxnSpLocks/>
                </p:cNvCxnSpPr>
                <p:nvPr/>
              </p:nvCxnSpPr>
              <p:spPr>
                <a:xfrm flipH="1">
                  <a:off x="2427446" y="2422449"/>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1317442-6208-BC87-61B6-AA06F4E42811}"/>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25" name="Straight Connector 24">
                  <a:extLst>
                    <a:ext uri="{FF2B5EF4-FFF2-40B4-BE49-F238E27FC236}">
                      <a16:creationId xmlns:a16="http://schemas.microsoft.com/office/drawing/2014/main" id="{51F94824-5163-BC3B-7893-B1A5E111ED56}"/>
                    </a:ext>
                  </a:extLst>
                </p:cNvPr>
                <p:cNvCxnSpPr>
                  <a:cxnSpLocks/>
                </p:cNvCxnSpPr>
                <p:nvPr/>
              </p:nvCxnSpPr>
              <p:spPr>
                <a:xfrm flipH="1">
                  <a:off x="2363578" y="22608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84C77E5-E611-944C-90AA-36093E586CF0}"/>
                    </a:ext>
                  </a:extLst>
                </p:cNvPr>
                <p:cNvSpPr>
                  <a:spLocks noChangeAspect="1"/>
                </p:cNvSpPr>
                <p:nvPr/>
              </p:nvSpPr>
              <p:spPr>
                <a:xfrm>
                  <a:off x="2390247" y="22053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grpSp>
        </p:grpSp>
        <p:sp>
          <p:nvSpPr>
            <p:cNvPr id="8" name="TextBox 7">
              <a:extLst>
                <a:ext uri="{FF2B5EF4-FFF2-40B4-BE49-F238E27FC236}">
                  <a16:creationId xmlns:a16="http://schemas.microsoft.com/office/drawing/2014/main" id="{FBF35F35-A56E-E554-834F-E5A94E114E42}"/>
                </a:ext>
              </a:extLst>
            </p:cNvPr>
            <p:cNvSpPr txBox="1"/>
            <p:nvPr/>
          </p:nvSpPr>
          <p:spPr>
            <a:xfrm>
              <a:off x="295983" y="1465357"/>
              <a:ext cx="1436597" cy="763815"/>
            </a:xfrm>
            <a:prstGeom prst="rect">
              <a:avLst/>
            </a:prstGeom>
            <a:noFill/>
          </p:spPr>
          <p:txBody>
            <a:bodyPr wrap="square" rtlCol="0">
              <a:spAutoFit/>
            </a:bodyPr>
            <a:lstStyle/>
            <a:p>
              <a:pPr algn="ctr" defTabSz="1219140">
                <a:spcAft>
                  <a:spcPts val="533"/>
                </a:spcAft>
                <a:buClr>
                  <a:srgbClr val="000000"/>
                </a:buClr>
                <a:defRPr/>
              </a:pPr>
              <a:r>
                <a:rPr lang="en-US" sz="1867" b="1" kern="0">
                  <a:solidFill>
                    <a:srgbClr val="002985"/>
                  </a:solidFill>
                  <a:latin typeface="Arial"/>
                  <a:cs typeface="Arial"/>
                  <a:sym typeface="Arial"/>
                </a:rPr>
                <a:t>Trastuzumab deruxtecan </a:t>
              </a:r>
            </a:p>
            <a:p>
              <a:pPr algn="ctr" defTabSz="1219140">
                <a:spcAft>
                  <a:spcPts val="533"/>
                </a:spcAft>
                <a:buClr>
                  <a:srgbClr val="000000"/>
                </a:buClr>
                <a:defRPr/>
              </a:pPr>
              <a:r>
                <a:rPr lang="en-US" sz="1867" b="1" kern="0">
                  <a:solidFill>
                    <a:srgbClr val="002985"/>
                  </a:solidFill>
                  <a:latin typeface="Arial"/>
                  <a:cs typeface="Arial"/>
                  <a:sym typeface="Arial"/>
                </a:rPr>
                <a:t>(T-DXd)</a:t>
              </a:r>
              <a:r>
                <a:rPr lang="en-US" sz="1867" b="1" kern="0" baseline="30000">
                  <a:solidFill>
                    <a:srgbClr val="002985"/>
                  </a:solidFill>
                  <a:latin typeface="Arial"/>
                  <a:cs typeface="Arial"/>
                  <a:sym typeface="Arial"/>
                </a:rPr>
                <a:t>1</a:t>
              </a:r>
              <a:endParaRPr lang="en-US" sz="1867" b="1" kern="0">
                <a:solidFill>
                  <a:srgbClr val="002985"/>
                </a:solidFill>
                <a:latin typeface="Arial"/>
                <a:cs typeface="Arial"/>
                <a:sym typeface="Arial"/>
              </a:endParaRPr>
            </a:p>
          </p:txBody>
        </p:sp>
      </p:grpSp>
      <p:grpSp>
        <p:nvGrpSpPr>
          <p:cNvPr id="49" name="Group 48">
            <a:extLst>
              <a:ext uri="{FF2B5EF4-FFF2-40B4-BE49-F238E27FC236}">
                <a16:creationId xmlns:a16="http://schemas.microsoft.com/office/drawing/2014/main" id="{4B0445E6-57E2-A82C-F349-7663DA19B4AE}"/>
              </a:ext>
            </a:extLst>
          </p:cNvPr>
          <p:cNvGrpSpPr/>
          <p:nvPr/>
        </p:nvGrpSpPr>
        <p:grpSpPr>
          <a:xfrm>
            <a:off x="9228926" y="2293370"/>
            <a:ext cx="2560321" cy="2823776"/>
            <a:chOff x="6921693" y="1508539"/>
            <a:chExt cx="1920241" cy="2117832"/>
          </a:xfrm>
        </p:grpSpPr>
        <p:grpSp>
          <p:nvGrpSpPr>
            <p:cNvPr id="50" name="Group 49">
              <a:extLst>
                <a:ext uri="{FF2B5EF4-FFF2-40B4-BE49-F238E27FC236}">
                  <a16:creationId xmlns:a16="http://schemas.microsoft.com/office/drawing/2014/main" id="{81D3D448-862D-F68F-5106-7CA4982743D5}"/>
                </a:ext>
              </a:extLst>
            </p:cNvPr>
            <p:cNvGrpSpPr/>
            <p:nvPr/>
          </p:nvGrpSpPr>
          <p:grpSpPr>
            <a:xfrm>
              <a:off x="6921693" y="2316713"/>
              <a:ext cx="1920241" cy="1309658"/>
              <a:chOff x="6938091" y="2298590"/>
              <a:chExt cx="1920241" cy="1309658"/>
            </a:xfrm>
          </p:grpSpPr>
          <p:grpSp>
            <p:nvGrpSpPr>
              <p:cNvPr id="54" name="Group 53">
                <a:extLst>
                  <a:ext uri="{FF2B5EF4-FFF2-40B4-BE49-F238E27FC236}">
                    <a16:creationId xmlns:a16="http://schemas.microsoft.com/office/drawing/2014/main" id="{47B0DD52-4BF4-2B36-52DA-AC485959BD4A}"/>
                  </a:ext>
                </a:extLst>
              </p:cNvPr>
              <p:cNvGrpSpPr>
                <a:grpSpLocks noChangeAspect="1"/>
              </p:cNvGrpSpPr>
              <p:nvPr/>
            </p:nvGrpSpPr>
            <p:grpSpPr>
              <a:xfrm>
                <a:off x="6938091" y="2298590"/>
                <a:ext cx="1920241" cy="1309658"/>
                <a:chOff x="1519828" y="1905517"/>
                <a:chExt cx="2020306" cy="1377908"/>
              </a:xfrm>
            </p:grpSpPr>
            <p:grpSp>
              <p:nvGrpSpPr>
                <p:cNvPr id="58" name="Group 57">
                  <a:extLst>
                    <a:ext uri="{FF2B5EF4-FFF2-40B4-BE49-F238E27FC236}">
                      <a16:creationId xmlns:a16="http://schemas.microsoft.com/office/drawing/2014/main" id="{5D81316E-F959-BA11-A79B-E270A96FC420}"/>
                    </a:ext>
                  </a:extLst>
                </p:cNvPr>
                <p:cNvGrpSpPr/>
                <p:nvPr/>
              </p:nvGrpSpPr>
              <p:grpSpPr>
                <a:xfrm>
                  <a:off x="1519828" y="1905517"/>
                  <a:ext cx="914400" cy="1232908"/>
                  <a:chOff x="1519828" y="1905517"/>
                  <a:chExt cx="914400" cy="1232908"/>
                </a:xfrm>
              </p:grpSpPr>
              <p:sp>
                <p:nvSpPr>
                  <p:cNvPr id="77" name="Rounded Rectangle 263">
                    <a:extLst>
                      <a:ext uri="{FF2B5EF4-FFF2-40B4-BE49-F238E27FC236}">
                        <a16:creationId xmlns:a16="http://schemas.microsoft.com/office/drawing/2014/main" id="{EDF265A7-3A2D-0C0B-2F6E-EEDBF5452BCF}"/>
                      </a:ext>
                    </a:extLst>
                  </p:cNvPr>
                  <p:cNvSpPr/>
                  <p:nvPr/>
                </p:nvSpPr>
                <p:spPr>
                  <a:xfrm rot="19449454">
                    <a:off x="1751307" y="200669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78" name="Rounded Rectangle 264">
                    <a:extLst>
                      <a:ext uri="{FF2B5EF4-FFF2-40B4-BE49-F238E27FC236}">
                        <a16:creationId xmlns:a16="http://schemas.microsoft.com/office/drawing/2014/main" id="{C4E352BF-1A83-1D97-81F9-797E7D1486E2}"/>
                      </a:ext>
                    </a:extLst>
                  </p:cNvPr>
                  <p:cNvSpPr/>
                  <p:nvPr/>
                </p:nvSpPr>
                <p:spPr>
                  <a:xfrm rot="19449454">
                    <a:off x="2002364" y="2285201"/>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79" name="Straight Connector 78">
                    <a:extLst>
                      <a:ext uri="{FF2B5EF4-FFF2-40B4-BE49-F238E27FC236}">
                        <a16:creationId xmlns:a16="http://schemas.microsoft.com/office/drawing/2014/main" id="{A07BE904-2D79-1601-F511-4FC9CE282AB6}"/>
                      </a:ext>
                    </a:extLst>
                  </p:cNvPr>
                  <p:cNvCxnSpPr/>
                  <p:nvPr/>
                </p:nvCxnSpPr>
                <p:spPr>
                  <a:xfrm>
                    <a:off x="1927266" y="2270000"/>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80" name="Rounded Rectangle 266">
                    <a:extLst>
                      <a:ext uri="{FF2B5EF4-FFF2-40B4-BE49-F238E27FC236}">
                        <a16:creationId xmlns:a16="http://schemas.microsoft.com/office/drawing/2014/main" id="{84C8DEA8-1692-1622-F005-925CEBFAC62B}"/>
                      </a:ext>
                    </a:extLst>
                  </p:cNvPr>
                  <p:cNvSpPr/>
                  <p:nvPr/>
                </p:nvSpPr>
                <p:spPr>
                  <a:xfrm rot="19449454">
                    <a:off x="1929527" y="1905517"/>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81" name="Rounded Rectangle 267">
                    <a:extLst>
                      <a:ext uri="{FF2B5EF4-FFF2-40B4-BE49-F238E27FC236}">
                        <a16:creationId xmlns:a16="http://schemas.microsoft.com/office/drawing/2014/main" id="{3B973DC9-9F99-67BB-2BAE-B2BAD46F55C4}"/>
                      </a:ext>
                    </a:extLst>
                  </p:cNvPr>
                  <p:cNvSpPr/>
                  <p:nvPr/>
                </p:nvSpPr>
                <p:spPr>
                  <a:xfrm rot="19449454">
                    <a:off x="2180584" y="2184025"/>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82" name="Straight Connector 81">
                    <a:extLst>
                      <a:ext uri="{FF2B5EF4-FFF2-40B4-BE49-F238E27FC236}">
                        <a16:creationId xmlns:a16="http://schemas.microsoft.com/office/drawing/2014/main" id="{578D05B1-08DC-B506-FF24-30B94D86FB26}"/>
                      </a:ext>
                    </a:extLst>
                  </p:cNvPr>
                  <p:cNvCxnSpPr/>
                  <p:nvPr/>
                </p:nvCxnSpPr>
                <p:spPr>
                  <a:xfrm>
                    <a:off x="2105486" y="2168824"/>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83" name="Arc 82">
                    <a:extLst>
                      <a:ext uri="{FF2B5EF4-FFF2-40B4-BE49-F238E27FC236}">
                        <a16:creationId xmlns:a16="http://schemas.microsoft.com/office/drawing/2014/main" id="{BC5CB177-F7C5-CF83-D884-4AB031E9F0E2}"/>
                      </a:ext>
                    </a:extLst>
                  </p:cNvPr>
                  <p:cNvSpPr/>
                  <p:nvPr/>
                </p:nvSpPr>
                <p:spPr>
                  <a:xfrm rot="3527066">
                    <a:off x="1519828" y="2224025"/>
                    <a:ext cx="914400" cy="914400"/>
                  </a:xfrm>
                  <a:prstGeom prst="arc">
                    <a:avLst>
                      <a:gd name="adj1" fmla="val 16200000"/>
                      <a:gd name="adj2" fmla="val 17848294"/>
                    </a:avLst>
                  </a:prstGeom>
                  <a:ln>
                    <a:solidFill>
                      <a:srgbClr val="526EAC"/>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1219140">
                      <a:defRPr/>
                    </a:pPr>
                    <a:endParaRPr lang="en-US" sz="1867" kern="0">
                      <a:solidFill>
                        <a:srgbClr val="000000"/>
                      </a:solidFill>
                      <a:latin typeface="Arial"/>
                    </a:endParaRPr>
                  </a:p>
                </p:txBody>
              </p:sp>
            </p:grpSp>
            <p:grpSp>
              <p:nvGrpSpPr>
                <p:cNvPr id="59" name="Group 58">
                  <a:extLst>
                    <a:ext uri="{FF2B5EF4-FFF2-40B4-BE49-F238E27FC236}">
                      <a16:creationId xmlns:a16="http://schemas.microsoft.com/office/drawing/2014/main" id="{6CA42528-C0FF-4B76-A3E6-9EF5976C5665}"/>
                    </a:ext>
                  </a:extLst>
                </p:cNvPr>
                <p:cNvGrpSpPr/>
                <p:nvPr/>
              </p:nvGrpSpPr>
              <p:grpSpPr>
                <a:xfrm flipH="1">
                  <a:off x="2625734" y="1912541"/>
                  <a:ext cx="914400" cy="1232908"/>
                  <a:chOff x="1519828" y="1905517"/>
                  <a:chExt cx="914400" cy="1232908"/>
                </a:xfrm>
              </p:grpSpPr>
              <p:sp>
                <p:nvSpPr>
                  <p:cNvPr id="70" name="Rounded Rectangle 256">
                    <a:extLst>
                      <a:ext uri="{FF2B5EF4-FFF2-40B4-BE49-F238E27FC236}">
                        <a16:creationId xmlns:a16="http://schemas.microsoft.com/office/drawing/2014/main" id="{0FCB1847-7614-59C3-2FD3-B6FD999A2412}"/>
                      </a:ext>
                    </a:extLst>
                  </p:cNvPr>
                  <p:cNvSpPr/>
                  <p:nvPr/>
                </p:nvSpPr>
                <p:spPr>
                  <a:xfrm rot="19449454">
                    <a:off x="1751307" y="200669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71" name="Rounded Rectangle 257">
                    <a:extLst>
                      <a:ext uri="{FF2B5EF4-FFF2-40B4-BE49-F238E27FC236}">
                        <a16:creationId xmlns:a16="http://schemas.microsoft.com/office/drawing/2014/main" id="{8A32E90F-A9D4-C859-E21B-EBE76DB49C82}"/>
                      </a:ext>
                    </a:extLst>
                  </p:cNvPr>
                  <p:cNvSpPr/>
                  <p:nvPr/>
                </p:nvSpPr>
                <p:spPr>
                  <a:xfrm rot="19449454">
                    <a:off x="2002364" y="2285201"/>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72" name="Straight Connector 71">
                    <a:extLst>
                      <a:ext uri="{FF2B5EF4-FFF2-40B4-BE49-F238E27FC236}">
                        <a16:creationId xmlns:a16="http://schemas.microsoft.com/office/drawing/2014/main" id="{92828DC6-F08C-9349-818B-419882EF8EC8}"/>
                      </a:ext>
                    </a:extLst>
                  </p:cNvPr>
                  <p:cNvCxnSpPr/>
                  <p:nvPr/>
                </p:nvCxnSpPr>
                <p:spPr>
                  <a:xfrm>
                    <a:off x="1927266" y="2270000"/>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73" name="Rounded Rectangle 259">
                    <a:extLst>
                      <a:ext uri="{FF2B5EF4-FFF2-40B4-BE49-F238E27FC236}">
                        <a16:creationId xmlns:a16="http://schemas.microsoft.com/office/drawing/2014/main" id="{4CFB1C10-16F3-B35F-1CB1-AF39169C1CB3}"/>
                      </a:ext>
                    </a:extLst>
                  </p:cNvPr>
                  <p:cNvSpPr/>
                  <p:nvPr/>
                </p:nvSpPr>
                <p:spPr>
                  <a:xfrm rot="19449454">
                    <a:off x="1929527" y="1905517"/>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74" name="Rounded Rectangle 260">
                    <a:extLst>
                      <a:ext uri="{FF2B5EF4-FFF2-40B4-BE49-F238E27FC236}">
                        <a16:creationId xmlns:a16="http://schemas.microsoft.com/office/drawing/2014/main" id="{998DBD9F-ECF2-670B-D19E-F5588248ED37}"/>
                      </a:ext>
                    </a:extLst>
                  </p:cNvPr>
                  <p:cNvSpPr/>
                  <p:nvPr/>
                </p:nvSpPr>
                <p:spPr>
                  <a:xfrm rot="19449454">
                    <a:off x="2180584" y="2184025"/>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75" name="Straight Connector 74">
                    <a:extLst>
                      <a:ext uri="{FF2B5EF4-FFF2-40B4-BE49-F238E27FC236}">
                        <a16:creationId xmlns:a16="http://schemas.microsoft.com/office/drawing/2014/main" id="{4C02FEBE-7B8C-361B-A062-C37680B91ED0}"/>
                      </a:ext>
                    </a:extLst>
                  </p:cNvPr>
                  <p:cNvCxnSpPr/>
                  <p:nvPr/>
                </p:nvCxnSpPr>
                <p:spPr>
                  <a:xfrm>
                    <a:off x="2105486" y="2168824"/>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76" name="Arc 75">
                    <a:extLst>
                      <a:ext uri="{FF2B5EF4-FFF2-40B4-BE49-F238E27FC236}">
                        <a16:creationId xmlns:a16="http://schemas.microsoft.com/office/drawing/2014/main" id="{6A7FD511-29D8-91E2-AEA0-B695C5FD290B}"/>
                      </a:ext>
                    </a:extLst>
                  </p:cNvPr>
                  <p:cNvSpPr/>
                  <p:nvPr/>
                </p:nvSpPr>
                <p:spPr>
                  <a:xfrm rot="3527066">
                    <a:off x="1519828" y="2224025"/>
                    <a:ext cx="914400" cy="914400"/>
                  </a:xfrm>
                  <a:prstGeom prst="arc">
                    <a:avLst>
                      <a:gd name="adj1" fmla="val 16200000"/>
                      <a:gd name="adj2" fmla="val 17848294"/>
                    </a:avLst>
                  </a:prstGeom>
                  <a:ln>
                    <a:solidFill>
                      <a:srgbClr val="526EAC"/>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defTabSz="1219140">
                      <a:defRPr/>
                    </a:pPr>
                    <a:endParaRPr lang="en-US" sz="1867" kern="0">
                      <a:solidFill>
                        <a:srgbClr val="000000"/>
                      </a:solidFill>
                      <a:latin typeface="Arial"/>
                    </a:endParaRPr>
                  </a:p>
                </p:txBody>
              </p:sp>
            </p:grpSp>
            <p:sp>
              <p:nvSpPr>
                <p:cNvPr id="60" name="Rounded Rectangle 229">
                  <a:extLst>
                    <a:ext uri="{FF2B5EF4-FFF2-40B4-BE49-F238E27FC236}">
                      <a16:creationId xmlns:a16="http://schemas.microsoft.com/office/drawing/2014/main" id="{22E7DCD4-6AF6-09AB-F68C-0CE9846B41AA}"/>
                    </a:ext>
                  </a:extLst>
                </p:cNvPr>
                <p:cNvSpPr/>
                <p:nvPr/>
              </p:nvSpPr>
              <p:spPr>
                <a:xfrm>
                  <a:off x="2355330" y="263906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61" name="Rounded Rectangle 230">
                  <a:extLst>
                    <a:ext uri="{FF2B5EF4-FFF2-40B4-BE49-F238E27FC236}">
                      <a16:creationId xmlns:a16="http://schemas.microsoft.com/office/drawing/2014/main" id="{C8CB7846-D8C5-35A9-A3F8-9471F706789E}"/>
                    </a:ext>
                  </a:extLst>
                </p:cNvPr>
                <p:cNvSpPr/>
                <p:nvPr/>
              </p:nvSpPr>
              <p:spPr>
                <a:xfrm>
                  <a:off x="2355330" y="297821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62" name="Straight Connector 61">
                  <a:extLst>
                    <a:ext uri="{FF2B5EF4-FFF2-40B4-BE49-F238E27FC236}">
                      <a16:creationId xmlns:a16="http://schemas.microsoft.com/office/drawing/2014/main" id="{DC9EF6F5-E3A0-A993-54E4-005BB26A2576}"/>
                    </a:ext>
                  </a:extLst>
                </p:cNvPr>
                <p:cNvCxnSpPr/>
                <p:nvPr/>
              </p:nvCxnSpPr>
              <p:spPr>
                <a:xfrm flipV="1">
                  <a:off x="2430641" y="2937924"/>
                  <a:ext cx="0" cy="45720"/>
                </a:xfrm>
                <a:prstGeom prst="line">
                  <a:avLst/>
                </a:prstGeom>
                <a:ln w="28575">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63" name="Rounded Rectangle 232">
                  <a:extLst>
                    <a:ext uri="{FF2B5EF4-FFF2-40B4-BE49-F238E27FC236}">
                      <a16:creationId xmlns:a16="http://schemas.microsoft.com/office/drawing/2014/main" id="{64F2F875-7F1A-F689-13C1-0F3F996084A7}"/>
                    </a:ext>
                  </a:extLst>
                </p:cNvPr>
                <p:cNvSpPr/>
                <p:nvPr/>
              </p:nvSpPr>
              <p:spPr>
                <a:xfrm>
                  <a:off x="2567807" y="263906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64" name="Rounded Rectangle 233">
                  <a:extLst>
                    <a:ext uri="{FF2B5EF4-FFF2-40B4-BE49-F238E27FC236}">
                      <a16:creationId xmlns:a16="http://schemas.microsoft.com/office/drawing/2014/main" id="{BD2F8569-930B-F4F3-A0C4-45CC0E7E63C4}"/>
                    </a:ext>
                  </a:extLst>
                </p:cNvPr>
                <p:cNvSpPr/>
                <p:nvPr/>
              </p:nvSpPr>
              <p:spPr>
                <a:xfrm>
                  <a:off x="2567807" y="297821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cxnSp>
              <p:nvCxnSpPr>
                <p:cNvPr id="65" name="Straight Connector 64">
                  <a:extLst>
                    <a:ext uri="{FF2B5EF4-FFF2-40B4-BE49-F238E27FC236}">
                      <a16:creationId xmlns:a16="http://schemas.microsoft.com/office/drawing/2014/main" id="{668C6241-78A4-6C60-C4D9-570726A0C226}"/>
                    </a:ext>
                  </a:extLst>
                </p:cNvPr>
                <p:cNvCxnSpPr/>
                <p:nvPr/>
              </p:nvCxnSpPr>
              <p:spPr>
                <a:xfrm flipV="1">
                  <a:off x="2643118" y="2937924"/>
                  <a:ext cx="0" cy="45720"/>
                </a:xfrm>
                <a:prstGeom prst="line">
                  <a:avLst/>
                </a:prstGeom>
                <a:ln w="28575">
                  <a:solidFill>
                    <a:srgbClr val="526EAC">
                      <a:alpha val="8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23DCF0-B433-6E8E-05DE-411E0FA97FD9}"/>
                    </a:ext>
                  </a:extLst>
                </p:cNvPr>
                <p:cNvCxnSpPr>
                  <a:cxnSpLocks/>
                </p:cNvCxnSpPr>
                <p:nvPr/>
              </p:nvCxnSpPr>
              <p:spPr>
                <a:xfrm flipH="1">
                  <a:off x="2265191" y="2847871"/>
                  <a:ext cx="94863" cy="232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75EAF783-7E76-A49E-ECD3-495F209D681D}"/>
                    </a:ext>
                  </a:extLst>
                </p:cNvPr>
                <p:cNvGrpSpPr/>
                <p:nvPr/>
              </p:nvGrpSpPr>
              <p:grpSpPr>
                <a:xfrm flipH="1">
                  <a:off x="2713797" y="2847872"/>
                  <a:ext cx="95552" cy="308939"/>
                  <a:chOff x="2267898" y="2844590"/>
                  <a:chExt cx="95552" cy="308939"/>
                </a:xfrm>
              </p:grpSpPr>
              <p:cxnSp>
                <p:nvCxnSpPr>
                  <p:cNvPr id="68" name="Straight Connector 67">
                    <a:extLst>
                      <a:ext uri="{FF2B5EF4-FFF2-40B4-BE49-F238E27FC236}">
                        <a16:creationId xmlns:a16="http://schemas.microsoft.com/office/drawing/2014/main" id="{07B1C63B-4D98-79DD-D799-42893EBFE206}"/>
                      </a:ext>
                    </a:extLst>
                  </p:cNvPr>
                  <p:cNvCxnSpPr>
                    <a:cxnSpLocks/>
                  </p:cNvCxnSpPr>
                  <p:nvPr/>
                </p:nvCxnSpPr>
                <p:spPr>
                  <a:xfrm flipH="1">
                    <a:off x="2267898" y="2844590"/>
                    <a:ext cx="94862" cy="232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CDCF1E4-ECBB-3F77-2B48-B7C9B6539AC4}"/>
                      </a:ext>
                    </a:extLst>
                  </p:cNvPr>
                  <p:cNvCxnSpPr>
                    <a:cxnSpLocks/>
                  </p:cNvCxnSpPr>
                  <p:nvPr/>
                </p:nvCxnSpPr>
                <p:spPr>
                  <a:xfrm flipH="1">
                    <a:off x="2299755" y="3101265"/>
                    <a:ext cx="63695" cy="52264"/>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grpSp>
          </p:grpSp>
          <p:sp>
            <p:nvSpPr>
              <p:cNvPr id="55" name="Octagon 54">
                <a:extLst>
                  <a:ext uri="{FF2B5EF4-FFF2-40B4-BE49-F238E27FC236}">
                    <a16:creationId xmlns:a16="http://schemas.microsoft.com/office/drawing/2014/main" id="{E66BC686-5D2B-0332-9114-72BE9C3376DA}"/>
                  </a:ext>
                </a:extLst>
              </p:cNvPr>
              <p:cNvSpPr/>
              <p:nvPr/>
            </p:nvSpPr>
            <p:spPr>
              <a:xfrm>
                <a:off x="8158635" y="3137344"/>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56" name="Octagon 55">
                <a:extLst>
                  <a:ext uri="{FF2B5EF4-FFF2-40B4-BE49-F238E27FC236}">
                    <a16:creationId xmlns:a16="http://schemas.microsoft.com/office/drawing/2014/main" id="{3215EF5E-2899-55A8-C151-7C6B3661AADD}"/>
                  </a:ext>
                </a:extLst>
              </p:cNvPr>
              <p:cNvSpPr/>
              <p:nvPr/>
            </p:nvSpPr>
            <p:spPr>
              <a:xfrm>
                <a:off x="8116528" y="3465116"/>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sp>
            <p:nvSpPr>
              <p:cNvPr id="57" name="Octagon 56">
                <a:extLst>
                  <a:ext uri="{FF2B5EF4-FFF2-40B4-BE49-F238E27FC236}">
                    <a16:creationId xmlns:a16="http://schemas.microsoft.com/office/drawing/2014/main" id="{E79B20D1-7B8B-5934-1B9D-788ABBE7B59F}"/>
                  </a:ext>
                </a:extLst>
              </p:cNvPr>
              <p:cNvSpPr/>
              <p:nvPr/>
            </p:nvSpPr>
            <p:spPr>
              <a:xfrm>
                <a:off x="7541554" y="3135029"/>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grpSp>
        <p:sp>
          <p:nvSpPr>
            <p:cNvPr id="51" name="TextBox 50">
              <a:extLst>
                <a:ext uri="{FF2B5EF4-FFF2-40B4-BE49-F238E27FC236}">
                  <a16:creationId xmlns:a16="http://schemas.microsoft.com/office/drawing/2014/main" id="{B0735A6E-5677-F312-F5B8-BA561E9DB39A}"/>
                </a:ext>
              </a:extLst>
            </p:cNvPr>
            <p:cNvSpPr txBox="1"/>
            <p:nvPr/>
          </p:nvSpPr>
          <p:spPr>
            <a:xfrm>
              <a:off x="7163516" y="1508539"/>
              <a:ext cx="1436597" cy="763815"/>
            </a:xfrm>
            <a:prstGeom prst="rect">
              <a:avLst/>
            </a:prstGeom>
            <a:noFill/>
          </p:spPr>
          <p:txBody>
            <a:bodyPr wrap="square" rtlCol="0">
              <a:spAutoFit/>
            </a:bodyPr>
            <a:lstStyle/>
            <a:p>
              <a:pPr algn="ctr" defTabSz="1219140">
                <a:spcAft>
                  <a:spcPts val="533"/>
                </a:spcAft>
                <a:buClr>
                  <a:srgbClr val="000000"/>
                </a:buClr>
                <a:defRPr/>
              </a:pPr>
              <a:r>
                <a:rPr lang="en-US" sz="1867" b="1" kern="0">
                  <a:solidFill>
                    <a:srgbClr val="7F7F7F"/>
                  </a:solidFill>
                  <a:latin typeface="Arial"/>
                  <a:cs typeface="Arial"/>
                  <a:sym typeface="Arial"/>
                </a:rPr>
                <a:t>Trastuzumab emtansine </a:t>
              </a:r>
            </a:p>
            <a:p>
              <a:pPr algn="ctr" defTabSz="1219140">
                <a:spcAft>
                  <a:spcPts val="533"/>
                </a:spcAft>
                <a:buClr>
                  <a:srgbClr val="000000"/>
                </a:buClr>
                <a:defRPr/>
              </a:pPr>
              <a:r>
                <a:rPr lang="en-US" sz="1867" b="1" kern="0">
                  <a:solidFill>
                    <a:srgbClr val="7F7F7F"/>
                  </a:solidFill>
                  <a:latin typeface="Arial"/>
                  <a:cs typeface="Arial"/>
                  <a:sym typeface="Arial"/>
                </a:rPr>
                <a:t>(T-DM1)</a:t>
              </a:r>
              <a:r>
                <a:rPr lang="en-US" sz="1867" b="1" kern="0" baseline="30000">
                  <a:solidFill>
                    <a:srgbClr val="7F7F7F"/>
                  </a:solidFill>
                  <a:latin typeface="Arial"/>
                  <a:cs typeface="Arial"/>
                  <a:sym typeface="Arial"/>
                </a:rPr>
                <a:t>5</a:t>
              </a:r>
              <a:endParaRPr lang="en-US" sz="1867" b="1" kern="0">
                <a:solidFill>
                  <a:srgbClr val="7F7F7F"/>
                </a:solidFill>
                <a:latin typeface="Arial"/>
                <a:cs typeface="Arial"/>
                <a:sym typeface="Arial"/>
              </a:endParaRPr>
            </a:p>
          </p:txBody>
        </p:sp>
        <p:cxnSp>
          <p:nvCxnSpPr>
            <p:cNvPr id="52" name="Straight Connector 51">
              <a:extLst>
                <a:ext uri="{FF2B5EF4-FFF2-40B4-BE49-F238E27FC236}">
                  <a16:creationId xmlns:a16="http://schemas.microsoft.com/office/drawing/2014/main" id="{A2AFB32C-AE0D-1714-0BF4-C825806C3AE8}"/>
                </a:ext>
              </a:extLst>
            </p:cNvPr>
            <p:cNvCxnSpPr>
              <a:cxnSpLocks/>
            </p:cNvCxnSpPr>
            <p:nvPr/>
          </p:nvCxnSpPr>
          <p:spPr>
            <a:xfrm flipH="1">
              <a:off x="7656148" y="3460060"/>
              <a:ext cx="60540" cy="4967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sp>
          <p:nvSpPr>
            <p:cNvPr id="53" name="Octagon 52">
              <a:extLst>
                <a:ext uri="{FF2B5EF4-FFF2-40B4-BE49-F238E27FC236}">
                  <a16:creationId xmlns:a16="http://schemas.microsoft.com/office/drawing/2014/main" id="{ED3E27AE-E5EA-E113-4DE9-DD734F6CD569}"/>
                </a:ext>
              </a:extLst>
            </p:cNvPr>
            <p:cNvSpPr/>
            <p:nvPr/>
          </p:nvSpPr>
          <p:spPr>
            <a:xfrm flipH="1">
              <a:off x="7560492" y="3494778"/>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40">
                <a:defRPr/>
              </a:pPr>
              <a:endParaRPr lang="en-US" sz="1867" kern="0">
                <a:solidFill>
                  <a:srgbClr val="FFFFFF"/>
                </a:solidFill>
                <a:latin typeface="Arial"/>
              </a:endParaRPr>
            </a:p>
          </p:txBody>
        </p:sp>
      </p:grpSp>
      <p:sp>
        <p:nvSpPr>
          <p:cNvPr id="84" name="TextBox 83">
            <a:extLst>
              <a:ext uri="{FF2B5EF4-FFF2-40B4-BE49-F238E27FC236}">
                <a16:creationId xmlns:a16="http://schemas.microsoft.com/office/drawing/2014/main" id="{1296F36B-C25E-F787-ACF5-5A4700EFCF2C}"/>
              </a:ext>
            </a:extLst>
          </p:cNvPr>
          <p:cNvSpPr txBox="1"/>
          <p:nvPr/>
        </p:nvSpPr>
        <p:spPr>
          <a:xfrm>
            <a:off x="3252946" y="1816287"/>
            <a:ext cx="5686108" cy="369332"/>
          </a:xfrm>
          <a:prstGeom prst="rect">
            <a:avLst/>
          </a:prstGeom>
          <a:noFill/>
        </p:spPr>
        <p:txBody>
          <a:bodyPr wrap="none" rtlCol="0">
            <a:spAutoFit/>
          </a:bodyPr>
          <a:lstStyle/>
          <a:p>
            <a:pPr defTabSz="1219170">
              <a:defRPr/>
            </a:pPr>
            <a:r>
              <a:rPr lang="en-US" b="1">
                <a:solidFill>
                  <a:schemeClr val="accent1"/>
                </a:solidFill>
                <a:latin typeface="Arial"/>
              </a:rPr>
              <a:t>HER2 Targeting ADCs with similar </a:t>
            </a:r>
            <a:r>
              <a:rPr lang="en-US" b="1" err="1">
                <a:solidFill>
                  <a:schemeClr val="accent1"/>
                </a:solidFill>
                <a:latin typeface="Arial"/>
              </a:rPr>
              <a:t>mAB</a:t>
            </a:r>
            <a:r>
              <a:rPr lang="en-US" b="1">
                <a:solidFill>
                  <a:schemeClr val="accent1"/>
                </a:solidFill>
                <a:latin typeface="Arial"/>
              </a:rPr>
              <a:t> Backbone</a:t>
            </a:r>
          </a:p>
        </p:txBody>
      </p:sp>
      <p:sp>
        <p:nvSpPr>
          <p:cNvPr id="85" name="Footer Placeholder 84">
            <a:extLst>
              <a:ext uri="{FF2B5EF4-FFF2-40B4-BE49-F238E27FC236}">
                <a16:creationId xmlns:a16="http://schemas.microsoft.com/office/drawing/2014/main" id="{53C9AB0F-7126-7196-B9EB-62515D9374BD}"/>
              </a:ext>
            </a:extLst>
          </p:cNvPr>
          <p:cNvSpPr>
            <a:spLocks noGrp="1"/>
          </p:cNvSpPr>
          <p:nvPr>
            <p:ph type="ftr" sz="quarter" idx="10"/>
          </p:nvPr>
        </p:nvSpPr>
        <p:spPr>
          <a:xfrm>
            <a:off x="1416734" y="6054437"/>
            <a:ext cx="10775265" cy="803564"/>
          </a:xfrm>
        </p:spPr>
        <p:txBody>
          <a:bodyPr/>
          <a:lstStyle/>
          <a:p>
            <a:r>
              <a:rPr lang="en-US" sz="900" kern="0" baseline="30000" err="1">
                <a:solidFill>
                  <a:schemeClr val="tx1"/>
                </a:solidFill>
                <a:latin typeface="Arial"/>
                <a:cs typeface="Arial"/>
                <a:sym typeface="Arial"/>
              </a:rPr>
              <a:t>a</a:t>
            </a:r>
            <a:r>
              <a:rPr lang="en-US" sz="900" kern="0" err="1">
                <a:solidFill>
                  <a:schemeClr val="tx1"/>
                </a:solidFill>
                <a:latin typeface="Arial"/>
                <a:cs typeface="Arial"/>
                <a:sym typeface="Arial"/>
              </a:rPr>
              <a:t>The</a:t>
            </a:r>
            <a:r>
              <a:rPr lang="en-US" sz="900" kern="0">
                <a:solidFill>
                  <a:schemeClr val="tx1"/>
                </a:solidFill>
                <a:latin typeface="Arial"/>
                <a:cs typeface="Arial"/>
                <a:sym typeface="Arial"/>
              </a:rPr>
              <a:t> clinical relevance of these features is under investigation.</a:t>
            </a:r>
            <a:br>
              <a:rPr lang="en-US" sz="900" kern="0">
                <a:solidFill>
                  <a:schemeClr val="tx1"/>
                </a:solidFill>
                <a:latin typeface="Arial"/>
                <a:cs typeface="Arial"/>
                <a:sym typeface="Arial"/>
              </a:rPr>
            </a:br>
            <a:r>
              <a:rPr lang="en-US" sz="900">
                <a:solidFill>
                  <a:schemeClr val="tx1"/>
                </a:solidFill>
                <a:sym typeface="Arial"/>
              </a:rPr>
              <a:t>ADC, antibody-drug conjugate; </a:t>
            </a:r>
            <a:r>
              <a:rPr lang="en-CA" sz="900">
                <a:solidFill>
                  <a:schemeClr val="tx1"/>
                </a:solidFill>
                <a:sym typeface="Arial"/>
              </a:rPr>
              <a:t>HER2, human epidermal growth factor receptor 2; </a:t>
            </a:r>
            <a:r>
              <a:rPr lang="en-US" sz="900" err="1">
                <a:solidFill>
                  <a:schemeClr val="tx1"/>
                </a:solidFill>
                <a:sym typeface="Arial"/>
              </a:rPr>
              <a:t>mAB</a:t>
            </a:r>
            <a:r>
              <a:rPr lang="en-US" sz="900">
                <a:solidFill>
                  <a:schemeClr val="tx1"/>
                </a:solidFill>
                <a:sym typeface="Arial"/>
              </a:rPr>
              <a:t>, monoclonal antibody; </a:t>
            </a:r>
            <a:r>
              <a:rPr lang="en-US" sz="900" err="1">
                <a:solidFill>
                  <a:schemeClr val="tx1"/>
                </a:solidFill>
                <a:sym typeface="Arial"/>
              </a:rPr>
              <a:t>MoA</a:t>
            </a:r>
            <a:r>
              <a:rPr lang="en-US" sz="900">
                <a:solidFill>
                  <a:schemeClr val="tx1"/>
                </a:solidFill>
                <a:sym typeface="Arial"/>
              </a:rPr>
              <a:t>, mechanism of action; </a:t>
            </a:r>
            <a:r>
              <a:rPr lang="en-US" sz="900">
                <a:solidFill>
                  <a:schemeClr val="tx1"/>
                </a:solidFill>
              </a:rPr>
              <a:t>T-DM1, ado-trastuzumab emtansine; T-</a:t>
            </a:r>
            <a:r>
              <a:rPr lang="en-US" sz="900" err="1">
                <a:solidFill>
                  <a:schemeClr val="tx1"/>
                </a:solidFill>
              </a:rPr>
              <a:t>DXd</a:t>
            </a:r>
            <a:r>
              <a:rPr lang="en-US" sz="900">
                <a:solidFill>
                  <a:schemeClr val="tx1"/>
                </a:solidFill>
              </a:rPr>
              <a:t>, trastuzumab </a:t>
            </a:r>
            <a:r>
              <a:rPr lang="en-US" sz="900" err="1">
                <a:solidFill>
                  <a:schemeClr val="tx1"/>
                </a:solidFill>
              </a:rPr>
              <a:t>deruxtecan</a:t>
            </a:r>
            <a:r>
              <a:rPr lang="en-US" sz="900">
                <a:solidFill>
                  <a:schemeClr val="tx1"/>
                </a:solidFill>
              </a:rPr>
              <a:t>.</a:t>
            </a:r>
            <a:br>
              <a:rPr lang="en-US" sz="900">
                <a:solidFill>
                  <a:schemeClr val="tx1"/>
                </a:solidFill>
              </a:rPr>
            </a:br>
            <a:r>
              <a:rPr lang="en-US" sz="900">
                <a:solidFill>
                  <a:schemeClr val="tx1"/>
                </a:solidFill>
                <a:latin typeface="Arial"/>
              </a:rPr>
              <a:t>Cortés J, et al. ESMO 2021. Abstract LBA1. </a:t>
            </a:r>
            <a:br>
              <a:rPr lang="en-US" sz="900">
                <a:solidFill>
                  <a:schemeClr val="tx1"/>
                </a:solidFill>
                <a:latin typeface="Arial"/>
              </a:rPr>
            </a:br>
            <a:r>
              <a:rPr lang="en-US" sz="900">
                <a:solidFill>
                  <a:schemeClr val="tx1"/>
                </a:solidFill>
                <a:sym typeface="Arial"/>
              </a:rPr>
              <a:t>1. Nakada T, et al. </a:t>
            </a:r>
            <a:r>
              <a:rPr lang="en-US" sz="900" i="1">
                <a:solidFill>
                  <a:schemeClr val="tx1"/>
                </a:solidFill>
                <a:sym typeface="Arial"/>
              </a:rPr>
              <a:t>Chem Pharm Bull (Tokyo). </a:t>
            </a:r>
            <a:r>
              <a:rPr lang="en-US" sz="900">
                <a:solidFill>
                  <a:schemeClr val="tx1"/>
                </a:solidFill>
                <a:sym typeface="Arial"/>
              </a:rPr>
              <a:t>2019;67(3):173-185. 2. </a:t>
            </a:r>
            <a:r>
              <a:rPr lang="en-US" sz="900" err="1">
                <a:solidFill>
                  <a:schemeClr val="tx1"/>
                </a:solidFill>
                <a:sym typeface="Arial"/>
              </a:rPr>
              <a:t>Ogitani</a:t>
            </a:r>
            <a:r>
              <a:rPr lang="en-US" sz="900">
                <a:solidFill>
                  <a:schemeClr val="tx1"/>
                </a:solidFill>
                <a:sym typeface="Arial"/>
              </a:rPr>
              <a:t> Y, et al. </a:t>
            </a:r>
            <a:r>
              <a:rPr lang="en-US" sz="900" i="1">
                <a:solidFill>
                  <a:schemeClr val="tx1"/>
                </a:solidFill>
                <a:sym typeface="Arial"/>
              </a:rPr>
              <a:t>Clin Cancer Res. </a:t>
            </a:r>
            <a:r>
              <a:rPr lang="en-US" sz="900">
                <a:solidFill>
                  <a:schemeClr val="tx1"/>
                </a:solidFill>
                <a:sym typeface="Arial"/>
              </a:rPr>
              <a:t>2016;22(20):5097-5108. 3. Trail PA, et al. </a:t>
            </a:r>
            <a:r>
              <a:rPr lang="en-US" sz="900" i="1" err="1">
                <a:solidFill>
                  <a:schemeClr val="tx1"/>
                </a:solidFill>
                <a:sym typeface="Arial"/>
              </a:rPr>
              <a:t>Pharmacol</a:t>
            </a:r>
            <a:r>
              <a:rPr lang="en-US" sz="900" i="1">
                <a:solidFill>
                  <a:schemeClr val="tx1"/>
                </a:solidFill>
                <a:sym typeface="Arial"/>
              </a:rPr>
              <a:t> </a:t>
            </a:r>
            <a:r>
              <a:rPr lang="en-US" sz="900" i="1" err="1">
                <a:solidFill>
                  <a:schemeClr val="tx1"/>
                </a:solidFill>
                <a:sym typeface="Arial"/>
              </a:rPr>
              <a:t>Ther</a:t>
            </a:r>
            <a:r>
              <a:rPr lang="en-US" sz="900" i="1">
                <a:solidFill>
                  <a:schemeClr val="tx1"/>
                </a:solidFill>
                <a:sym typeface="Arial"/>
              </a:rPr>
              <a:t>. </a:t>
            </a:r>
            <a:r>
              <a:rPr lang="en-US" sz="900">
                <a:solidFill>
                  <a:schemeClr val="tx1"/>
                </a:solidFill>
                <a:sym typeface="Arial"/>
              </a:rPr>
              <a:t>2018;181:126-142. 4. </a:t>
            </a:r>
            <a:r>
              <a:rPr lang="en-US" sz="900" err="1">
                <a:solidFill>
                  <a:schemeClr val="tx1"/>
                </a:solidFill>
                <a:sym typeface="Arial"/>
              </a:rPr>
              <a:t>Ogitani</a:t>
            </a:r>
            <a:r>
              <a:rPr lang="en-US" sz="900">
                <a:solidFill>
                  <a:schemeClr val="tx1"/>
                </a:solidFill>
                <a:sym typeface="Arial"/>
              </a:rPr>
              <a:t> Y, et al. </a:t>
            </a:r>
            <a:r>
              <a:rPr lang="en-US" sz="900" i="1">
                <a:solidFill>
                  <a:schemeClr val="tx1"/>
                </a:solidFill>
                <a:sym typeface="Arial"/>
              </a:rPr>
              <a:t>Cancer Sci. </a:t>
            </a:r>
            <a:r>
              <a:rPr lang="en-US" sz="900">
                <a:solidFill>
                  <a:schemeClr val="tx1"/>
                </a:solidFill>
                <a:sym typeface="Arial"/>
              </a:rPr>
              <a:t>2016;107(7):1039-1046. 5. LoRusso PM, et al. </a:t>
            </a:r>
            <a:r>
              <a:rPr lang="en-US" sz="900" i="1">
                <a:solidFill>
                  <a:schemeClr val="tx1"/>
                </a:solidFill>
                <a:sym typeface="Arial"/>
              </a:rPr>
              <a:t>Clin Cancer Res. </a:t>
            </a:r>
            <a:r>
              <a:rPr lang="en-US" sz="900">
                <a:solidFill>
                  <a:schemeClr val="tx1"/>
                </a:solidFill>
                <a:sym typeface="Arial"/>
              </a:rPr>
              <a:t>2011;17(20):6437-6447.</a:t>
            </a:r>
          </a:p>
        </p:txBody>
      </p:sp>
    </p:spTree>
    <p:extLst>
      <p:ext uri="{BB962C8B-B14F-4D97-AF65-F5344CB8AC3E}">
        <p14:creationId xmlns:p14="http://schemas.microsoft.com/office/powerpoint/2010/main" val="1030409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1AF1-346D-A12A-7AEE-E7FEF165074E}"/>
              </a:ext>
            </a:extLst>
          </p:cNvPr>
          <p:cNvSpPr>
            <a:spLocks noGrp="1"/>
          </p:cNvSpPr>
          <p:nvPr>
            <p:ph type="title"/>
          </p:nvPr>
        </p:nvSpPr>
        <p:spPr>
          <a:xfrm>
            <a:off x="838199" y="365125"/>
            <a:ext cx="11070771" cy="1325563"/>
          </a:xfrm>
        </p:spPr>
        <p:txBody>
          <a:bodyPr>
            <a:normAutofit fontScale="90000"/>
          </a:bodyPr>
          <a:lstStyle/>
          <a:p>
            <a:r>
              <a:rPr lang="en-US"/>
              <a:t>Updated OS Analysis of DESTINY-Breast03 Randomized, Open-Label, Multicenter Study (NCT03529110)</a:t>
            </a:r>
          </a:p>
        </p:txBody>
      </p:sp>
      <p:sp>
        <p:nvSpPr>
          <p:cNvPr id="4" name="Rectangle 3">
            <a:extLst>
              <a:ext uri="{FF2B5EF4-FFF2-40B4-BE49-F238E27FC236}">
                <a16:creationId xmlns:a16="http://schemas.microsoft.com/office/drawing/2014/main" id="{1964E581-5209-17E5-D604-3894EA57A1CD}"/>
              </a:ext>
            </a:extLst>
          </p:cNvPr>
          <p:cNvSpPr/>
          <p:nvPr/>
        </p:nvSpPr>
        <p:spPr>
          <a:xfrm>
            <a:off x="540440" y="2634503"/>
            <a:ext cx="3965825" cy="12660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Patients (N = 524)</a:t>
            </a:r>
            <a:endParaRPr kumimoji="0" lang="en-US"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Unresectable or metastatic HER2-positive breast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Previously treated with trastuzumab and a </a:t>
            </a:r>
            <a:r>
              <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taxane</a:t>
            </a: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in metastatic or (neo)adjuvant setting with recurrence within 6 months of therapy</a:t>
            </a:r>
            <a:endParaRPr kumimoji="0" lang="en-US" sz="12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Oval 7">
            <a:extLst>
              <a:ext uri="{FF2B5EF4-FFF2-40B4-BE49-F238E27FC236}">
                <a16:creationId xmlns:a16="http://schemas.microsoft.com/office/drawing/2014/main" id="{8D6DE5E8-EAA9-8535-4804-353E13C097A7}"/>
              </a:ext>
            </a:extLst>
          </p:cNvPr>
          <p:cNvSpPr/>
          <p:nvPr/>
        </p:nvSpPr>
        <p:spPr>
          <a:xfrm>
            <a:off x="4753701" y="2810343"/>
            <a:ext cx="914400" cy="914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1:1</a:t>
            </a:r>
          </a:p>
        </p:txBody>
      </p:sp>
      <p:cxnSp>
        <p:nvCxnSpPr>
          <p:cNvPr id="9" name="Straight Connector 8">
            <a:extLst>
              <a:ext uri="{FF2B5EF4-FFF2-40B4-BE49-F238E27FC236}">
                <a16:creationId xmlns:a16="http://schemas.microsoft.com/office/drawing/2014/main" id="{00C7E3F7-8A5D-2901-2F5E-64747F099917}"/>
              </a:ext>
            </a:extLst>
          </p:cNvPr>
          <p:cNvCxnSpPr>
            <a:cxnSpLocks/>
            <a:stCxn id="4" idx="3"/>
          </p:cNvCxnSpPr>
          <p:nvPr/>
        </p:nvCxnSpPr>
        <p:spPr>
          <a:xfrm>
            <a:off x="4506265" y="3267543"/>
            <a:ext cx="247436"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945EBFA9-6799-F2CF-0479-77C2143F76C5}"/>
              </a:ext>
            </a:extLst>
          </p:cNvPr>
          <p:cNvSpPr/>
          <p:nvPr/>
        </p:nvSpPr>
        <p:spPr>
          <a:xfrm>
            <a:off x="6775384" y="2139998"/>
            <a:ext cx="2108333" cy="9144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t>
            </a:r>
            <a:r>
              <a:rPr kumimoji="0" lang="en-US" sz="12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DXd</a:t>
            </a: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5.4 mg/kg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 = 261)</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516CA687-0B2B-85F2-37BF-5D6DD64B41E6}"/>
              </a:ext>
            </a:extLst>
          </p:cNvPr>
          <p:cNvSpPr/>
          <p:nvPr/>
        </p:nvSpPr>
        <p:spPr>
          <a:xfrm>
            <a:off x="6775383" y="3451915"/>
            <a:ext cx="2108333" cy="89525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T-DM1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3.6 mg/kg Q3W</a:t>
            </a:r>
            <a:b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 = 263)</a:t>
            </a:r>
          </a:p>
        </p:txBody>
      </p:sp>
      <p:sp>
        <p:nvSpPr>
          <p:cNvPr id="12" name="Rectangle 11">
            <a:extLst>
              <a:ext uri="{FF2B5EF4-FFF2-40B4-BE49-F238E27FC236}">
                <a16:creationId xmlns:a16="http://schemas.microsoft.com/office/drawing/2014/main" id="{305DBB6F-46AF-3870-F286-6479143E93C9}"/>
              </a:ext>
            </a:extLst>
          </p:cNvPr>
          <p:cNvSpPr/>
          <p:nvPr/>
        </p:nvSpPr>
        <p:spPr>
          <a:xfrm>
            <a:off x="9029138" y="2105362"/>
            <a:ext cx="2108334" cy="2241812"/>
          </a:xfrm>
          <a:prstGeom prst="rect">
            <a:avLst/>
          </a:prstGeom>
        </p:spPr>
        <p:style>
          <a:lnRef idx="1">
            <a:schemeClr val="accent3"/>
          </a:lnRef>
          <a:fillRef idx="3">
            <a:schemeClr val="accent3"/>
          </a:fillRef>
          <a:effectRef idx="2">
            <a:schemeClr val="accent3"/>
          </a:effectRef>
          <a:fontRef idx="minor">
            <a:schemeClr val="lt1"/>
          </a:fontRef>
        </p:style>
        <p:txBody>
          <a:bodyPr tIns="18288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Primary endpoint</a:t>
            </a:r>
            <a:endParaRPr kumimoji="0" lang="en-US"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PFS (BICR)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Key secondary endpoint</a:t>
            </a:r>
            <a:endParaRPr kumimoji="0" lang="en-US"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OS</a:t>
            </a:r>
            <a:endParaRPr kumimoji="0" lang="en-US" sz="12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Secondary endpoints</a:t>
            </a:r>
            <a:endParaRPr kumimoji="0" lang="en-US"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ORR (BICR and investigator)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DoR</a:t>
            </a: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(BICR)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Safety</a:t>
            </a:r>
          </a:p>
        </p:txBody>
      </p:sp>
      <p:cxnSp>
        <p:nvCxnSpPr>
          <p:cNvPr id="13" name="Elbow Connector 12">
            <a:extLst>
              <a:ext uri="{FF2B5EF4-FFF2-40B4-BE49-F238E27FC236}">
                <a16:creationId xmlns:a16="http://schemas.microsoft.com/office/drawing/2014/main" id="{494B67DB-E487-1F03-DD25-A60F374659AF}"/>
              </a:ext>
            </a:extLst>
          </p:cNvPr>
          <p:cNvCxnSpPr>
            <a:cxnSpLocks/>
            <a:stCxn id="8" idx="0"/>
            <a:endCxn id="10" idx="1"/>
          </p:cNvCxnSpPr>
          <p:nvPr/>
        </p:nvCxnSpPr>
        <p:spPr>
          <a:xfrm rot="5400000" flipH="1" flipV="1">
            <a:off x="5886570" y="1921530"/>
            <a:ext cx="213145" cy="1564483"/>
          </a:xfrm>
          <a:prstGeom prst="bentConnector2">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4" name="Elbow Connector 13">
            <a:extLst>
              <a:ext uri="{FF2B5EF4-FFF2-40B4-BE49-F238E27FC236}">
                <a16:creationId xmlns:a16="http://schemas.microsoft.com/office/drawing/2014/main" id="{6302FA19-C479-1B03-BD5C-69B7D2DAC116}"/>
              </a:ext>
            </a:extLst>
          </p:cNvPr>
          <p:cNvCxnSpPr>
            <a:cxnSpLocks/>
            <a:stCxn id="8" idx="4"/>
            <a:endCxn id="11" idx="1"/>
          </p:cNvCxnSpPr>
          <p:nvPr/>
        </p:nvCxnSpPr>
        <p:spPr>
          <a:xfrm rot="16200000" flipH="1">
            <a:off x="5905741" y="3029903"/>
            <a:ext cx="174802" cy="1564482"/>
          </a:xfrm>
          <a:prstGeom prst="bentConnector2">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B4ADC705-EED3-D107-7893-B15CDEF27541}"/>
              </a:ext>
            </a:extLst>
          </p:cNvPr>
          <p:cNvSpPr/>
          <p:nvPr/>
        </p:nvSpPr>
        <p:spPr>
          <a:xfrm>
            <a:off x="540439" y="4116361"/>
            <a:ext cx="3965825" cy="919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Stratification factors</a:t>
            </a:r>
            <a:endParaRPr kumimoji="0" lang="en-US"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Hormone receptor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Prior treatment with </a:t>
            </a:r>
            <a:r>
              <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pertuzumab</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History of visceral disease</a:t>
            </a:r>
          </a:p>
        </p:txBody>
      </p:sp>
      <p:sp>
        <p:nvSpPr>
          <p:cNvPr id="5" name="Footer Placeholder 4">
            <a:extLst>
              <a:ext uri="{FF2B5EF4-FFF2-40B4-BE49-F238E27FC236}">
                <a16:creationId xmlns:a16="http://schemas.microsoft.com/office/drawing/2014/main" id="{62E01825-2448-3FE3-64DF-DEF770F17BDD}"/>
              </a:ext>
            </a:extLst>
          </p:cNvPr>
          <p:cNvSpPr>
            <a:spLocks noGrp="1"/>
          </p:cNvSpPr>
          <p:nvPr>
            <p:ph type="ftr" sz="quarter" idx="10"/>
          </p:nvPr>
        </p:nvSpPr>
        <p:spPr>
          <a:xfrm>
            <a:off x="1416735" y="6054437"/>
            <a:ext cx="9898966"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BICR, blinded independent central review;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DoR</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duration of response; HER2, human epidermal growth factor receptor 2; ORR, overall response rate; OS, overall survival; PFS, progression-free survival; T-DM1, ado-trastuzumab emtansine; T-</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DXd</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fam-trastuzumab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deruxtecan-nxki</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Cortés J,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Nat Med.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2024;30:2208-2215.</a:t>
            </a:r>
            <a:endParaRPr kumimoji="0" lang="en-US" sz="1000" b="0" i="0" u="none" strike="noStrike" kern="1200" cap="none" spc="0" normalizeH="0" baseline="0" noProof="0">
              <a:ln>
                <a:noFill/>
              </a:ln>
              <a:solidFill>
                <a:srgbClr val="3A3A3A"/>
              </a:solidFill>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6022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13A4-A683-3BDA-CF84-2178C4FEE33E}"/>
              </a:ext>
            </a:extLst>
          </p:cNvPr>
          <p:cNvSpPr>
            <a:spLocks noGrp="1"/>
          </p:cNvSpPr>
          <p:nvPr>
            <p:ph type="title"/>
          </p:nvPr>
        </p:nvSpPr>
        <p:spPr/>
        <p:txBody>
          <a:bodyPr/>
          <a:lstStyle/>
          <a:p>
            <a:r>
              <a:rPr lang="en-US"/>
              <a:t>Updated Primary Endpoint: PFS by BICR </a:t>
            </a:r>
          </a:p>
        </p:txBody>
      </p:sp>
      <p:sp>
        <p:nvSpPr>
          <p:cNvPr id="3" name="Footer Placeholder 2">
            <a:extLst>
              <a:ext uri="{FF2B5EF4-FFF2-40B4-BE49-F238E27FC236}">
                <a16:creationId xmlns:a16="http://schemas.microsoft.com/office/drawing/2014/main" id="{3CF14341-F639-C0C3-1732-7B04D6FA3A9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BICR, blinded independent central review; HR, hazard ratio; PFS, progression-free survival; T-DM1, ado-trastuzumab emtansine; T-DXd, fam-trastuzumab deruxtecan-</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nxki</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Cortés J,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Nat Med.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2024;30:2208-2215.</a:t>
            </a:r>
            <a:endParaRPr kumimoji="0" lang="en-US" sz="1000" b="0" i="0" u="none" strike="noStrike" kern="1200" cap="none" spc="0" normalizeH="0" baseline="0" noProof="0">
              <a:ln>
                <a:noFill/>
              </a:ln>
              <a:solidFill>
                <a:srgbClr val="3A3A3A"/>
              </a:solidFill>
              <a:effectLst/>
              <a:uLnTx/>
              <a:uFillTx/>
              <a:latin typeface="Arial"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F2B00E95-E2F9-DF36-181D-9F052E97DC17}"/>
              </a:ext>
            </a:extLst>
          </p:cNvPr>
          <p:cNvPicPr>
            <a:picLocks noChangeAspect="1"/>
          </p:cNvPicPr>
          <p:nvPr/>
        </p:nvPicPr>
        <p:blipFill rotWithShape="1">
          <a:blip r:embed="rId3"/>
          <a:srcRect b="67000"/>
          <a:stretch/>
        </p:blipFill>
        <p:spPr>
          <a:xfrm>
            <a:off x="2102795" y="1348186"/>
            <a:ext cx="7852735" cy="4878340"/>
          </a:xfrm>
          <a:prstGeom prst="rect">
            <a:avLst/>
          </a:prstGeom>
        </p:spPr>
      </p:pic>
      <p:sp>
        <p:nvSpPr>
          <p:cNvPr id="6" name="Rectangle 5">
            <a:extLst>
              <a:ext uri="{FF2B5EF4-FFF2-40B4-BE49-F238E27FC236}">
                <a16:creationId xmlns:a16="http://schemas.microsoft.com/office/drawing/2014/main" id="{0B77F149-8603-6BFA-AADF-C20A724EB2D3}"/>
              </a:ext>
            </a:extLst>
          </p:cNvPr>
          <p:cNvSpPr/>
          <p:nvPr/>
        </p:nvSpPr>
        <p:spPr>
          <a:xfrm>
            <a:off x="2102795" y="1507170"/>
            <a:ext cx="171775" cy="1720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35F8A1A-D10C-F341-6F25-60D32BF366C8}"/>
              </a:ext>
            </a:extLst>
          </p:cNvPr>
          <p:cNvSpPr/>
          <p:nvPr/>
        </p:nvSpPr>
        <p:spPr>
          <a:xfrm>
            <a:off x="2102795" y="1257300"/>
            <a:ext cx="171775" cy="249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92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13A4-A683-3BDA-CF84-2178C4FEE33E}"/>
              </a:ext>
            </a:extLst>
          </p:cNvPr>
          <p:cNvSpPr>
            <a:spLocks noGrp="1"/>
          </p:cNvSpPr>
          <p:nvPr>
            <p:ph type="title"/>
          </p:nvPr>
        </p:nvSpPr>
        <p:spPr>
          <a:xfrm>
            <a:off x="838200" y="365125"/>
            <a:ext cx="10515600" cy="1325563"/>
          </a:xfrm>
        </p:spPr>
        <p:txBody>
          <a:bodyPr>
            <a:normAutofit/>
          </a:bodyPr>
          <a:lstStyle/>
          <a:p>
            <a:r>
              <a:rPr lang="en-US"/>
              <a:t>Key Secondary Endpoint: Overall Survival </a:t>
            </a:r>
          </a:p>
        </p:txBody>
      </p:sp>
      <p:sp>
        <p:nvSpPr>
          <p:cNvPr id="6" name="Footer Placeholder 5">
            <a:extLst>
              <a:ext uri="{FF2B5EF4-FFF2-40B4-BE49-F238E27FC236}">
                <a16:creationId xmlns:a16="http://schemas.microsoft.com/office/drawing/2014/main" id="{8A91518C-A3DF-6EF6-428F-077E79066452}"/>
              </a:ext>
            </a:extLst>
          </p:cNvPr>
          <p:cNvSpPr>
            <a:spLocks noGrp="1"/>
          </p:cNvSpPr>
          <p:nvPr>
            <p:ph type="ftr" sz="quarter" idx="10"/>
          </p:nvPr>
        </p:nvSpPr>
        <p:spPr>
          <a:xfrm>
            <a:off x="1416735" y="6054437"/>
            <a:ext cx="10651322"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HR, hazard ratio; NE, not estimable; T-DM1, ado-trastuzumab emtansine; T-DXd, fam-trastuzumab deruxtecan-</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nxki</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Cortés J,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Nat Med.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2024;30:2208-2215.</a:t>
            </a:r>
            <a:endParaRPr kumimoji="0" lang="en-US" sz="1000" b="0" i="0" u="none" strike="noStrike" kern="1200" cap="none" spc="0" normalizeH="0" baseline="0" noProof="0">
              <a:ln>
                <a:noFill/>
              </a:ln>
              <a:solidFill>
                <a:srgbClr val="3A3A3A"/>
              </a:solidFill>
              <a:effectLst/>
              <a:uLnTx/>
              <a:uFillTx/>
              <a:latin typeface="Arial"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FFA890D6-CA18-7713-FA8E-0A360C89148D}"/>
              </a:ext>
            </a:extLst>
          </p:cNvPr>
          <p:cNvPicPr>
            <a:picLocks noChangeAspect="1"/>
          </p:cNvPicPr>
          <p:nvPr/>
        </p:nvPicPr>
        <p:blipFill rotWithShape="1">
          <a:blip r:embed="rId3"/>
          <a:srcRect t="68333" b="-1"/>
          <a:stretch/>
        </p:blipFill>
        <p:spPr>
          <a:xfrm>
            <a:off x="1868156" y="1303019"/>
            <a:ext cx="8285677" cy="4939537"/>
          </a:xfrm>
          <a:prstGeom prst="rect">
            <a:avLst/>
          </a:prstGeom>
        </p:spPr>
      </p:pic>
      <p:sp>
        <p:nvSpPr>
          <p:cNvPr id="4" name="Rectangle 3">
            <a:extLst>
              <a:ext uri="{FF2B5EF4-FFF2-40B4-BE49-F238E27FC236}">
                <a16:creationId xmlns:a16="http://schemas.microsoft.com/office/drawing/2014/main" id="{5960D166-49F1-23D9-256D-EE218704B48C}"/>
              </a:ext>
            </a:extLst>
          </p:cNvPr>
          <p:cNvSpPr/>
          <p:nvPr/>
        </p:nvSpPr>
        <p:spPr>
          <a:xfrm>
            <a:off x="1868156" y="1303019"/>
            <a:ext cx="257824"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415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a:solidFill>
                  <a:schemeClr val="tx1"/>
                </a:solidFill>
                <a:latin typeface="Arial" charset="0"/>
                <a:ea typeface="ＭＳ Ｐゴシック" charset="0"/>
              </a:rPr>
              <a:t>This slide deck in its original and unaltered format is for educational purposes and is current as of August 2025.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conditions and possible contraindications </a:t>
            </a:r>
            <a:r>
              <a:rPr lang="en-US" altLang="ja-JP" sz="1799">
                <a:latin typeface="Arial" charset="0"/>
                <a:ea typeface="ＭＳ Ｐゴシック" charset="0"/>
              </a:rPr>
              <a:t>and/or</a:t>
            </a:r>
            <a:r>
              <a:rPr lang="en-US" altLang="ja-JP" sz="1799">
                <a:solidFill>
                  <a:schemeClr val="tx1"/>
                </a:solidFill>
                <a:latin typeface="Arial" charset="0"/>
                <a:ea typeface="ＭＳ Ｐゴシック" charset="0"/>
              </a:rPr>
              <a:t> dangers in use, review of any applicable manufacturer</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s product information, and comparison with recommendations of other authorities.</a:t>
            </a:r>
            <a:endParaRPr lang="en-US" sz="1799">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9384-9205-F036-209C-2AAEAFE43FFF}"/>
              </a:ext>
            </a:extLst>
          </p:cNvPr>
          <p:cNvSpPr>
            <a:spLocks noGrp="1"/>
          </p:cNvSpPr>
          <p:nvPr>
            <p:ph type="title"/>
          </p:nvPr>
        </p:nvSpPr>
        <p:spPr>
          <a:xfrm>
            <a:off x="838200" y="140782"/>
            <a:ext cx="10515600" cy="1325563"/>
          </a:xfrm>
        </p:spPr>
        <p:txBody>
          <a:bodyPr/>
          <a:lstStyle/>
          <a:p>
            <a:r>
              <a:rPr lang="en-US"/>
              <a:t>Adjudicated Drug-Related Interstitial Lung Disease/Pneumonitis  </a:t>
            </a:r>
          </a:p>
        </p:txBody>
      </p:sp>
      <p:sp>
        <p:nvSpPr>
          <p:cNvPr id="7" name="Content Placeholder 6">
            <a:extLst>
              <a:ext uri="{FF2B5EF4-FFF2-40B4-BE49-F238E27FC236}">
                <a16:creationId xmlns:a16="http://schemas.microsoft.com/office/drawing/2014/main" id="{80FA39BB-F89C-00E8-8486-4DA476176E36}"/>
              </a:ext>
            </a:extLst>
          </p:cNvPr>
          <p:cNvSpPr>
            <a:spLocks noGrp="1"/>
          </p:cNvSpPr>
          <p:nvPr>
            <p:ph idx="1"/>
          </p:nvPr>
        </p:nvSpPr>
        <p:spPr>
          <a:xfrm>
            <a:off x="838199" y="3085661"/>
            <a:ext cx="10515601" cy="2968775"/>
          </a:xfrm>
        </p:spPr>
        <p:txBody>
          <a:bodyPr>
            <a:normAutofit fontScale="92500" lnSpcReduction="10000"/>
          </a:bodyPr>
          <a:lstStyle/>
          <a:p>
            <a:pPr>
              <a:lnSpc>
                <a:spcPct val="110000"/>
              </a:lnSpc>
            </a:pPr>
            <a:r>
              <a:rPr lang="en-US" sz="2400"/>
              <a:t>Adjudicated drug-related ILD/pneumonitis rates were similar to other </a:t>
            </a:r>
            <a:r>
              <a:rPr lang="en-US" sz="2400" err="1"/>
              <a:t>mBC</a:t>
            </a:r>
            <a:r>
              <a:rPr lang="en-US" sz="2400"/>
              <a:t> trials</a:t>
            </a:r>
            <a:br>
              <a:rPr lang="en-US" sz="2400"/>
            </a:br>
            <a:r>
              <a:rPr lang="en-US" sz="2400"/>
              <a:t>with T-DXd</a:t>
            </a:r>
            <a:endParaRPr lang="en-US" sz="2400" baseline="30000"/>
          </a:p>
          <a:p>
            <a:pPr>
              <a:lnSpc>
                <a:spcPct val="110000"/>
              </a:lnSpc>
            </a:pPr>
            <a:r>
              <a:rPr lang="en-US" sz="2400"/>
              <a:t>With longer treatment exposure and follow-up, the ILD/pneumonitis rate increased from 10.5% in the PFS interim analysis to 16.7%</a:t>
            </a:r>
          </a:p>
          <a:p>
            <a:pPr>
              <a:lnSpc>
                <a:spcPct val="110000"/>
              </a:lnSpc>
            </a:pPr>
            <a:r>
              <a:rPr lang="en-US" sz="2400"/>
              <a:t>The overall incidence of grade 3 events (0.8%) was the same as in the PFS interim analysis</a:t>
            </a:r>
            <a:endParaRPr lang="en-US" sz="2400" baseline="30000"/>
          </a:p>
          <a:p>
            <a:pPr>
              <a:lnSpc>
                <a:spcPct val="110000"/>
              </a:lnSpc>
            </a:pPr>
            <a:r>
              <a:rPr lang="en-US" sz="2400"/>
              <a:t>There were no adjudicated drug-related grade 4 or 5 events</a:t>
            </a:r>
          </a:p>
        </p:txBody>
      </p:sp>
      <p:sp>
        <p:nvSpPr>
          <p:cNvPr id="6" name="Footer Placeholder 5">
            <a:extLst>
              <a:ext uri="{FF2B5EF4-FFF2-40B4-BE49-F238E27FC236}">
                <a16:creationId xmlns:a16="http://schemas.microsoft.com/office/drawing/2014/main" id="{A5AA3884-4F2C-0378-FA23-AD3437C8C69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ILD, interstitial lung disease; </a:t>
            </a:r>
            <a:r>
              <a:rPr kumimoji="0" lang="en-US" sz="105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mBC</a:t>
            </a:r>
            <a:r>
              <a:rPr kumimoji="0" lang="en-US" sz="10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metastatic breast cancer; PFS, progression-free survival; T-DM1, ado-trastuzumab emtansine; T-DXd, fam-trastuzumab deruxtecan-</a:t>
            </a:r>
            <a:r>
              <a:rPr kumimoji="0" lang="en-US" sz="105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nxki</a:t>
            </a:r>
            <a:r>
              <a:rPr kumimoji="0" lang="en-US" sz="10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Cortés J,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Nat Med.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2024;30:2208-2215.</a:t>
            </a:r>
            <a:endParaRPr kumimoji="0" lang="en-US" sz="1000" b="0" i="0" u="none" strike="noStrike" kern="1200" cap="none" spc="0" normalizeH="0" baseline="0" noProof="0">
              <a:ln>
                <a:noFill/>
              </a:ln>
              <a:solidFill>
                <a:srgbClr val="3A3A3A"/>
              </a:solidFill>
              <a:effectLst/>
              <a:uLnTx/>
              <a:uFillTx/>
              <a:latin typeface="Arial" charset="0"/>
              <a:ea typeface="ＭＳ Ｐゴシック" charset="0"/>
              <a:cs typeface="Arial" panose="020B0604020202020204" pitchFamily="34" charset="0"/>
            </a:endParaRPr>
          </a:p>
        </p:txBody>
      </p:sp>
      <p:graphicFrame>
        <p:nvGraphicFramePr>
          <p:cNvPr id="4" name="Table 3">
            <a:extLst>
              <a:ext uri="{FF2B5EF4-FFF2-40B4-BE49-F238E27FC236}">
                <a16:creationId xmlns:a16="http://schemas.microsoft.com/office/drawing/2014/main" id="{6960F02E-D32E-F79B-7333-06686E5A5339}"/>
              </a:ext>
            </a:extLst>
          </p:cNvPr>
          <p:cNvGraphicFramePr>
            <a:graphicFrameLocks noGrp="1"/>
          </p:cNvGraphicFramePr>
          <p:nvPr/>
        </p:nvGraphicFramePr>
        <p:xfrm>
          <a:off x="984469" y="1503882"/>
          <a:ext cx="10223059" cy="1407160"/>
        </p:xfrm>
        <a:graphic>
          <a:graphicData uri="http://schemas.openxmlformats.org/drawingml/2006/table">
            <a:tbl>
              <a:tblPr firstRow="1" bandRow="1">
                <a:tableStyleId>{5C22544A-7EE6-4342-B048-85BDC9FD1C3A}</a:tableStyleId>
              </a:tblPr>
              <a:tblGrid>
                <a:gridCol w="2550511">
                  <a:extLst>
                    <a:ext uri="{9D8B030D-6E8A-4147-A177-3AD203B41FA5}">
                      <a16:colId xmlns:a16="http://schemas.microsoft.com/office/drawing/2014/main" val="747257521"/>
                    </a:ext>
                  </a:extLst>
                </a:gridCol>
                <a:gridCol w="1303282">
                  <a:extLst>
                    <a:ext uri="{9D8B030D-6E8A-4147-A177-3AD203B41FA5}">
                      <a16:colId xmlns:a16="http://schemas.microsoft.com/office/drawing/2014/main" val="4219808844"/>
                    </a:ext>
                  </a:extLst>
                </a:gridCol>
                <a:gridCol w="1271752">
                  <a:extLst>
                    <a:ext uri="{9D8B030D-6E8A-4147-A177-3AD203B41FA5}">
                      <a16:colId xmlns:a16="http://schemas.microsoft.com/office/drawing/2014/main" val="3534416682"/>
                    </a:ext>
                  </a:extLst>
                </a:gridCol>
                <a:gridCol w="1271752">
                  <a:extLst>
                    <a:ext uri="{9D8B030D-6E8A-4147-A177-3AD203B41FA5}">
                      <a16:colId xmlns:a16="http://schemas.microsoft.com/office/drawing/2014/main" val="2028824032"/>
                    </a:ext>
                  </a:extLst>
                </a:gridCol>
                <a:gridCol w="1303283">
                  <a:extLst>
                    <a:ext uri="{9D8B030D-6E8A-4147-A177-3AD203B41FA5}">
                      <a16:colId xmlns:a16="http://schemas.microsoft.com/office/drawing/2014/main" val="1053428948"/>
                    </a:ext>
                  </a:extLst>
                </a:gridCol>
                <a:gridCol w="1261241">
                  <a:extLst>
                    <a:ext uri="{9D8B030D-6E8A-4147-A177-3AD203B41FA5}">
                      <a16:colId xmlns:a16="http://schemas.microsoft.com/office/drawing/2014/main" val="3957715832"/>
                    </a:ext>
                  </a:extLst>
                </a:gridCol>
                <a:gridCol w="1261238">
                  <a:extLst>
                    <a:ext uri="{9D8B030D-6E8A-4147-A177-3AD203B41FA5}">
                      <a16:colId xmlns:a16="http://schemas.microsoft.com/office/drawing/2014/main" val="1388097341"/>
                    </a:ext>
                  </a:extLst>
                </a:gridCol>
              </a:tblGrid>
              <a:tr h="370840">
                <a:tc>
                  <a:txBody>
                    <a:bodyPr/>
                    <a:lstStyle/>
                    <a:p>
                      <a:endParaRPr lang="en-US" sz="1400" b="1">
                        <a:solidFill>
                          <a:schemeClr val="bg1"/>
                        </a:solidFill>
                        <a:latin typeface="Arial" panose="020B0604020202020204" pitchFamily="34" charset="0"/>
                        <a:cs typeface="Arial" panose="020B0604020202020204" pitchFamily="34" charset="0"/>
                      </a:endParaRP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Grade 1</a:t>
                      </a: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Grade 2</a:t>
                      </a: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Grade 3</a:t>
                      </a: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Grade 4</a:t>
                      </a: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Grade 5</a:t>
                      </a:r>
                    </a:p>
                  </a:txBody>
                  <a:tcPr anchor="ctr">
                    <a:solidFill>
                      <a:schemeClr val="accent1"/>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Any Grade</a:t>
                      </a:r>
                    </a:p>
                  </a:txBody>
                  <a:tcPr anchor="ctr">
                    <a:solidFill>
                      <a:schemeClr val="accent1"/>
                    </a:solidFill>
                  </a:tcPr>
                </a:tc>
                <a:extLst>
                  <a:ext uri="{0D108BD9-81ED-4DB2-BD59-A6C34878D82A}">
                    <a16:rowId xmlns:a16="http://schemas.microsoft.com/office/drawing/2014/main" val="1571407067"/>
                  </a:ext>
                </a:extLst>
              </a:tr>
              <a:tr h="370840">
                <a:tc>
                  <a:txBody>
                    <a:bodyPr/>
                    <a:lstStyle/>
                    <a:p>
                      <a:r>
                        <a:rPr lang="en-US" sz="1400">
                          <a:latin typeface="Arial" panose="020B0604020202020204" pitchFamily="34" charset="0"/>
                          <a:cs typeface="Arial" panose="020B0604020202020204" pitchFamily="34" charset="0"/>
                        </a:rPr>
                        <a:t>T-</a:t>
                      </a:r>
                      <a:r>
                        <a:rPr lang="en-US" sz="1400" err="1">
                          <a:latin typeface="Arial" panose="020B0604020202020204" pitchFamily="34" charset="0"/>
                          <a:cs typeface="Arial" panose="020B0604020202020204" pitchFamily="34" charset="0"/>
                        </a:rPr>
                        <a:t>DXd</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(n = 257)</a:t>
                      </a:r>
                    </a:p>
                  </a:txBody>
                  <a:tcPr anchor="ctr"/>
                </a:tc>
                <a:tc>
                  <a:txBody>
                    <a:bodyPr/>
                    <a:lstStyle/>
                    <a:p>
                      <a:pPr algn="ctr"/>
                      <a:r>
                        <a:rPr lang="en-US" sz="1400">
                          <a:latin typeface="Arial" panose="020B0604020202020204" pitchFamily="34" charset="0"/>
                          <a:cs typeface="Arial" panose="020B0604020202020204" pitchFamily="34" charset="0"/>
                        </a:rPr>
                        <a:t>11 (4.3)</a:t>
                      </a:r>
                    </a:p>
                  </a:txBody>
                  <a:tcPr anchor="ctr"/>
                </a:tc>
                <a:tc>
                  <a:txBody>
                    <a:bodyPr/>
                    <a:lstStyle/>
                    <a:p>
                      <a:pPr algn="ctr"/>
                      <a:r>
                        <a:rPr lang="en-US" sz="1400">
                          <a:latin typeface="Arial" panose="020B0604020202020204" pitchFamily="34" charset="0"/>
                          <a:cs typeface="Arial" panose="020B0604020202020204" pitchFamily="34" charset="0"/>
                        </a:rPr>
                        <a:t>30 (11.7)</a:t>
                      </a:r>
                    </a:p>
                  </a:txBody>
                  <a:tcPr anchor="ctr"/>
                </a:tc>
                <a:tc>
                  <a:txBody>
                    <a:bodyPr/>
                    <a:lstStyle/>
                    <a:p>
                      <a:pPr algn="ctr"/>
                      <a:r>
                        <a:rPr lang="en-US" sz="1400">
                          <a:latin typeface="Arial" panose="020B0604020202020204" pitchFamily="34" charset="0"/>
                          <a:cs typeface="Arial" panose="020B0604020202020204" pitchFamily="34" charset="0"/>
                        </a:rPr>
                        <a:t>2 (0.8)</a:t>
                      </a:r>
                    </a:p>
                  </a:txBody>
                  <a:tcPr anchor="ctr"/>
                </a:tc>
                <a:tc>
                  <a:txBody>
                    <a:bodyPr/>
                    <a:lstStyle/>
                    <a:p>
                      <a:pPr algn="ctr"/>
                      <a:r>
                        <a:rPr lang="en-US" sz="1400">
                          <a:latin typeface="Arial" panose="020B0604020202020204" pitchFamily="34" charset="0"/>
                          <a:cs typeface="Arial" panose="020B0604020202020204" pitchFamily="34" charset="0"/>
                        </a:rPr>
                        <a:t>0</a:t>
                      </a:r>
                    </a:p>
                  </a:txBody>
                  <a:tcPr anchor="ctr"/>
                </a:tc>
                <a:tc>
                  <a:txBody>
                    <a:bodyPr/>
                    <a:lstStyle/>
                    <a:p>
                      <a:pPr algn="ctr"/>
                      <a:r>
                        <a:rPr lang="en-US" sz="1400">
                          <a:latin typeface="Arial" panose="020B0604020202020204" pitchFamily="34" charset="0"/>
                          <a:cs typeface="Arial" panose="020B0604020202020204" pitchFamily="34" charset="0"/>
                        </a:rPr>
                        <a:t>0</a:t>
                      </a:r>
                    </a:p>
                  </a:txBody>
                  <a:tcPr anchor="ctr"/>
                </a:tc>
                <a:tc>
                  <a:txBody>
                    <a:bodyPr/>
                    <a:lstStyle/>
                    <a:p>
                      <a:pPr algn="ctr"/>
                      <a:r>
                        <a:rPr lang="en-US" sz="1400">
                          <a:latin typeface="Arial" panose="020B0604020202020204" pitchFamily="34" charset="0"/>
                          <a:cs typeface="Arial" panose="020B0604020202020204" pitchFamily="34" charset="0"/>
                        </a:rPr>
                        <a:t>43 (16.7)</a:t>
                      </a:r>
                    </a:p>
                  </a:txBody>
                  <a:tcPr anchor="ctr"/>
                </a:tc>
                <a:extLst>
                  <a:ext uri="{0D108BD9-81ED-4DB2-BD59-A6C34878D82A}">
                    <a16:rowId xmlns:a16="http://schemas.microsoft.com/office/drawing/2014/main" val="2899133196"/>
                  </a:ext>
                </a:extLst>
              </a:tr>
              <a:tr h="370840">
                <a:tc>
                  <a:txBody>
                    <a:bodyPr/>
                    <a:lstStyle/>
                    <a:p>
                      <a:r>
                        <a:rPr lang="en-US" sz="1400">
                          <a:latin typeface="Arial" panose="020B0604020202020204" pitchFamily="34" charset="0"/>
                          <a:cs typeface="Arial" panose="020B0604020202020204" pitchFamily="34" charset="0"/>
                        </a:rPr>
                        <a:t>T-DM1</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(n = 261)</a:t>
                      </a:r>
                    </a:p>
                  </a:txBody>
                  <a:tcPr anchor="ctr"/>
                </a:tc>
                <a:tc>
                  <a:txBody>
                    <a:bodyPr/>
                    <a:lstStyle/>
                    <a:p>
                      <a:pPr algn="ctr"/>
                      <a:r>
                        <a:rPr lang="en-US" sz="1400">
                          <a:latin typeface="Arial" panose="020B0604020202020204" pitchFamily="34" charset="0"/>
                          <a:cs typeface="Arial" panose="020B0604020202020204" pitchFamily="34" charset="0"/>
                        </a:rPr>
                        <a:t>5 (1.9)</a:t>
                      </a:r>
                    </a:p>
                  </a:txBody>
                  <a:tcPr anchor="ctr"/>
                </a:tc>
                <a:tc>
                  <a:txBody>
                    <a:bodyPr/>
                    <a:lstStyle/>
                    <a:p>
                      <a:pPr algn="ctr"/>
                      <a:r>
                        <a:rPr lang="en-US" sz="1400">
                          <a:latin typeface="Arial" panose="020B0604020202020204" pitchFamily="34" charset="0"/>
                          <a:cs typeface="Arial" panose="020B0604020202020204" pitchFamily="34" charset="0"/>
                        </a:rPr>
                        <a:t>3 (1.1)</a:t>
                      </a:r>
                    </a:p>
                  </a:txBody>
                  <a:tcPr anchor="ctr"/>
                </a:tc>
                <a:tc>
                  <a:txBody>
                    <a:bodyPr/>
                    <a:lstStyle/>
                    <a:p>
                      <a:pPr algn="ctr"/>
                      <a:r>
                        <a:rPr lang="en-US" sz="1400">
                          <a:latin typeface="Arial" panose="020B0604020202020204" pitchFamily="34" charset="0"/>
                          <a:cs typeface="Arial" panose="020B0604020202020204" pitchFamily="34" charset="0"/>
                        </a:rPr>
                        <a:t>1 (0.4)</a:t>
                      </a:r>
                    </a:p>
                  </a:txBody>
                  <a:tcPr anchor="ctr"/>
                </a:tc>
                <a:tc>
                  <a:txBody>
                    <a:bodyPr/>
                    <a:lstStyle/>
                    <a:p>
                      <a:pPr algn="ctr"/>
                      <a:r>
                        <a:rPr lang="en-US" sz="1400">
                          <a:latin typeface="Arial" panose="020B0604020202020204" pitchFamily="34" charset="0"/>
                          <a:cs typeface="Arial" panose="020B0604020202020204" pitchFamily="34" charset="0"/>
                        </a:rPr>
                        <a:t>0</a:t>
                      </a:r>
                    </a:p>
                  </a:txBody>
                  <a:tcPr anchor="ctr"/>
                </a:tc>
                <a:tc>
                  <a:txBody>
                    <a:bodyPr/>
                    <a:lstStyle/>
                    <a:p>
                      <a:pPr algn="ctr"/>
                      <a:r>
                        <a:rPr lang="en-US" sz="1400">
                          <a:latin typeface="Arial" panose="020B0604020202020204" pitchFamily="34" charset="0"/>
                          <a:cs typeface="Arial" panose="020B0604020202020204" pitchFamily="34" charset="0"/>
                        </a:rPr>
                        <a:t>0</a:t>
                      </a:r>
                    </a:p>
                  </a:txBody>
                  <a:tcPr anchor="ctr"/>
                </a:tc>
                <a:tc>
                  <a:txBody>
                    <a:bodyPr/>
                    <a:lstStyle/>
                    <a:p>
                      <a:pPr algn="ctr"/>
                      <a:r>
                        <a:rPr lang="en-US" sz="1400">
                          <a:latin typeface="Arial" panose="020B0604020202020204" pitchFamily="34" charset="0"/>
                          <a:cs typeface="Arial" panose="020B0604020202020204" pitchFamily="34" charset="0"/>
                        </a:rPr>
                        <a:t>9 (3.4)</a:t>
                      </a:r>
                    </a:p>
                  </a:txBody>
                  <a:tcPr anchor="ctr"/>
                </a:tc>
                <a:extLst>
                  <a:ext uri="{0D108BD9-81ED-4DB2-BD59-A6C34878D82A}">
                    <a16:rowId xmlns:a16="http://schemas.microsoft.com/office/drawing/2014/main" val="155726970"/>
                  </a:ext>
                </a:extLst>
              </a:tr>
            </a:tbl>
          </a:graphicData>
        </a:graphic>
      </p:graphicFrame>
    </p:spTree>
    <p:extLst>
      <p:ext uri="{BB962C8B-B14F-4D97-AF65-F5344CB8AC3E}">
        <p14:creationId xmlns:p14="http://schemas.microsoft.com/office/powerpoint/2010/main" val="3162002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4A8B07-07B0-5A1E-61AD-E1683886E2D0}"/>
              </a:ext>
            </a:extLst>
          </p:cNvPr>
          <p:cNvSpPr>
            <a:spLocks noGrp="1"/>
          </p:cNvSpPr>
          <p:nvPr>
            <p:ph type="title"/>
          </p:nvPr>
        </p:nvSpPr>
        <p:spPr>
          <a:xfrm>
            <a:off x="838200" y="365125"/>
            <a:ext cx="10515600" cy="907579"/>
          </a:xfrm>
        </p:spPr>
        <p:txBody>
          <a:bodyPr>
            <a:noAutofit/>
          </a:bodyPr>
          <a:lstStyle/>
          <a:p>
            <a:r>
              <a:rPr lang="en-US"/>
              <a:t>DESTINY-Breast09: Study Design</a:t>
            </a:r>
          </a:p>
        </p:txBody>
      </p:sp>
      <p:sp>
        <p:nvSpPr>
          <p:cNvPr id="3" name="Content Placeholder 2">
            <a:extLst>
              <a:ext uri="{FF2B5EF4-FFF2-40B4-BE49-F238E27FC236}">
                <a16:creationId xmlns:a16="http://schemas.microsoft.com/office/drawing/2014/main" id="{09C1803D-F7DB-38A2-DF7A-804E45F60AEB}"/>
              </a:ext>
            </a:extLst>
          </p:cNvPr>
          <p:cNvSpPr>
            <a:spLocks noGrp="1"/>
          </p:cNvSpPr>
          <p:nvPr>
            <p:ph idx="1"/>
          </p:nvPr>
        </p:nvSpPr>
        <p:spPr>
          <a:xfrm>
            <a:off x="838200" y="1272705"/>
            <a:ext cx="10515600" cy="556457"/>
          </a:xfrm>
        </p:spPr>
        <p:txBody>
          <a:bodyPr>
            <a:normAutofit/>
          </a:bodyPr>
          <a:lstStyle/>
          <a:p>
            <a:pPr marL="0" indent="0">
              <a:buNone/>
            </a:pPr>
            <a:r>
              <a:rPr lang="en-US" sz="2400" b="1" noProof="0">
                <a:solidFill>
                  <a:schemeClr val="accent1"/>
                </a:solidFill>
              </a:rPr>
              <a:t>A randomized, multicenter, open-label*, </a:t>
            </a:r>
            <a:r>
              <a:rPr lang="en-US" sz="2400" b="1">
                <a:solidFill>
                  <a:schemeClr val="accent1"/>
                </a:solidFill>
              </a:rPr>
              <a:t>p</a:t>
            </a:r>
            <a:r>
              <a:rPr lang="en-US" sz="2400" b="1" noProof="0" err="1">
                <a:solidFill>
                  <a:schemeClr val="accent1"/>
                </a:solidFill>
              </a:rPr>
              <a:t>hase</a:t>
            </a:r>
            <a:r>
              <a:rPr lang="en-US" sz="2400" b="1" noProof="0">
                <a:solidFill>
                  <a:schemeClr val="accent1"/>
                </a:solidFill>
              </a:rPr>
              <a:t> 3 study (NCT04784715) </a:t>
            </a:r>
          </a:p>
        </p:txBody>
      </p:sp>
      <p:sp>
        <p:nvSpPr>
          <p:cNvPr id="6" name="Subtitle 2">
            <a:extLst>
              <a:ext uri="{FF2B5EF4-FFF2-40B4-BE49-F238E27FC236}">
                <a16:creationId xmlns:a16="http://schemas.microsoft.com/office/drawing/2014/main" id="{E2D20475-B612-7884-A95B-6A4CD593ECD7}"/>
              </a:ext>
            </a:extLst>
          </p:cNvPr>
          <p:cNvSpPr txBox="1">
            <a:spLocks/>
          </p:cNvSpPr>
          <p:nvPr/>
        </p:nvSpPr>
        <p:spPr>
          <a:xfrm>
            <a:off x="631222" y="4544585"/>
            <a:ext cx="5540669" cy="1237779"/>
          </a:xfrm>
          <a:prstGeom prst="rect">
            <a:avLst/>
          </a:prstGeom>
          <a:noFill/>
          <a:ln w="76200">
            <a:noFill/>
          </a:ln>
        </p:spPr>
        <p:txBody>
          <a:bodyPr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255" rtl="0" eaLnBrk="1" fontAlgn="auto" latinLnBrk="0" hangingPunct="1">
              <a:lnSpc>
                <a:spcPct val="100000"/>
              </a:lnSpc>
              <a:spcBef>
                <a:spcPts val="0"/>
              </a:spcBef>
              <a:spcAft>
                <a:spcPts val="0"/>
              </a:spcAft>
              <a:buClr>
                <a:srgbClr val="113468"/>
              </a:buClr>
              <a:buSzTx/>
              <a:buFontTx/>
              <a:buNone/>
              <a:tabLst/>
              <a:defRPr/>
            </a:pPr>
            <a:r>
              <a:rPr kumimoji="0" lang="en-US" sz="18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Stratification factors</a:t>
            </a:r>
          </a:p>
          <a:p>
            <a:pPr marL="180000" marR="0" lvl="0" indent="-180000" algn="l" defTabSz="1625174" rtl="0" eaLnBrk="1" fontAlgn="auto" latinLnBrk="0" hangingPunct="1">
              <a:lnSpc>
                <a:spcPct val="100000"/>
              </a:lnSpc>
              <a:spcBef>
                <a:spcPts val="0"/>
              </a:spcBef>
              <a:spcAft>
                <a:spcPts val="200"/>
              </a:spcAft>
              <a:buClr>
                <a:srgbClr val="008764"/>
              </a:buClr>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De-novo vs recurrent </a:t>
            </a:r>
            <a:r>
              <a:rPr kumimoji="0" lang="en-US" sz="1400" b="0" i="0" u="none" strike="noStrike" kern="0" cap="none" spc="0" normalizeH="0" baseline="0" noProof="0" err="1">
                <a:ln>
                  <a:noFill/>
                </a:ln>
                <a:solidFill>
                  <a:srgbClr val="002557"/>
                </a:solidFill>
                <a:effectLst/>
                <a:uLnTx/>
                <a:uFillTx/>
                <a:latin typeface="Arial" panose="020B0604020202020204" pitchFamily="34" charset="0"/>
                <a:ea typeface="+mn-ea"/>
                <a:cs typeface="Arial" panose="020B0604020202020204" pitchFamily="34" charset="0"/>
              </a:rPr>
              <a:t>mBC</a:t>
            </a:r>
            <a:endParaRPr kumimoji="0" lang="en-US" sz="1400" b="0" i="0" u="none" strike="noStrike" kern="0" cap="none" spc="0" normalizeH="0" baseline="0" noProof="0">
              <a:ln>
                <a:noFill/>
              </a:ln>
              <a:solidFill>
                <a:srgbClr val="002557"/>
              </a:solidFill>
              <a:effectLst/>
              <a:uLnTx/>
              <a:uFillTx/>
              <a:latin typeface="Arial" panose="020B0604020202020204"/>
              <a:ea typeface="+mn-ea"/>
              <a:cs typeface="+mn-cs"/>
            </a:endParaRPr>
          </a:p>
          <a:p>
            <a:pPr marL="180000" marR="0" lvl="0" indent="-180000" algn="l" defTabSz="1625174" rtl="0" eaLnBrk="1" fontAlgn="auto" latinLnBrk="0" hangingPunct="1">
              <a:lnSpc>
                <a:spcPct val="100000"/>
              </a:lnSpc>
              <a:spcBef>
                <a:spcPts val="0"/>
              </a:spcBef>
              <a:spcAft>
                <a:spcPts val="200"/>
              </a:spcAft>
              <a:buClr>
                <a:srgbClr val="008764"/>
              </a:buClr>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HR+ or HR−</a:t>
            </a:r>
          </a:p>
          <a:p>
            <a:pPr marL="180000" marR="0" lvl="0" indent="-180000" algn="l" defTabSz="1625174" rtl="0" eaLnBrk="1" fontAlgn="auto" latinLnBrk="0" hangingPunct="1">
              <a:lnSpc>
                <a:spcPct val="100000"/>
              </a:lnSpc>
              <a:spcBef>
                <a:spcPts val="0"/>
              </a:spcBef>
              <a:spcAft>
                <a:spcPts val="200"/>
              </a:spcAft>
              <a:buClr>
                <a:srgbClr val="008764"/>
              </a:buClr>
              <a:buSzTx/>
              <a:buFont typeface="Arial" panose="020B0604020202020204" pitchFamily="34" charset="0"/>
              <a:buChar char="•"/>
              <a:tabLst/>
              <a:defRPr/>
            </a:pPr>
            <a:r>
              <a:rPr kumimoji="0" lang="en-US" sz="1400" b="0" i="1"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PIK3CA</a:t>
            </a:r>
            <a:r>
              <a:rPr kumimoji="0" lang="en-US" sz="140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m (detected vs non-detected)</a:t>
            </a:r>
          </a:p>
        </p:txBody>
      </p:sp>
      <p:sp>
        <p:nvSpPr>
          <p:cNvPr id="9" name="Footer Placeholder 8">
            <a:extLst>
              <a:ext uri="{FF2B5EF4-FFF2-40B4-BE49-F238E27FC236}">
                <a16:creationId xmlns:a16="http://schemas.microsoft.com/office/drawing/2014/main" id="{10B61227-17C2-0F5A-836A-CAB73CF43255}"/>
              </a:ext>
            </a:extLst>
          </p:cNvPr>
          <p:cNvSpPr>
            <a:spLocks noGrp="1"/>
          </p:cNvSpPr>
          <p:nvPr>
            <p:ph type="ftr" sz="quarter" idx="10"/>
          </p:nvPr>
        </p:nvSpPr>
        <p:spPr>
          <a:xfrm>
            <a:off x="1416735" y="5772451"/>
            <a:ext cx="10651322" cy="945465"/>
          </a:xfrm>
        </p:spPr>
        <p:txBody>
          <a:bodyPr/>
          <a:lstStyle/>
          <a:p>
            <a:r>
              <a:rPr lang="en-US" sz="900"/>
              <a:t>*Open label for THP arm. Double blinded for </a:t>
            </a:r>
            <a:r>
              <a:rPr lang="en-US" sz="900" err="1"/>
              <a:t>pertuzumab</a:t>
            </a:r>
            <a:r>
              <a:rPr lang="en-US" sz="900"/>
              <a:t> in experimental arms. </a:t>
            </a:r>
            <a:r>
              <a:rPr lang="en-US" sz="900" baseline="30000"/>
              <a:t>†</a:t>
            </a:r>
            <a:r>
              <a:rPr lang="en-US" sz="900"/>
              <a:t>HER2-targeted therapy or chemotherapy. </a:t>
            </a:r>
            <a:r>
              <a:rPr lang="en-US" sz="900" baseline="30000"/>
              <a:t>‡</a:t>
            </a:r>
            <a:r>
              <a:rPr lang="en-US" sz="900"/>
              <a:t>5.4 mg/kg Q3W; </a:t>
            </a:r>
            <a:r>
              <a:rPr lang="en-US" sz="900" baseline="30000"/>
              <a:t>§</a:t>
            </a:r>
            <a:r>
              <a:rPr lang="en-US" sz="900"/>
              <a:t>840 mg loading dose, then 420 mg Q3W. </a:t>
            </a:r>
            <a:r>
              <a:rPr lang="en-US" sz="900" baseline="30000"/>
              <a:t>¶</a:t>
            </a:r>
            <a:r>
              <a:rPr lang="en-US" sz="900"/>
              <a:t>Paclitaxel 80 mg/m</a:t>
            </a:r>
            <a:r>
              <a:rPr lang="en-US" sz="900" baseline="30000"/>
              <a:t>2</a:t>
            </a:r>
            <a:r>
              <a:rPr lang="en-US" sz="900"/>
              <a:t> QW or 175 mg/m</a:t>
            </a:r>
            <a:r>
              <a:rPr lang="en-US" sz="900" baseline="30000"/>
              <a:t>2</a:t>
            </a:r>
            <a:r>
              <a:rPr lang="en-US" sz="900"/>
              <a:t> Q3W, or docetaxel 75 mg/m</a:t>
            </a:r>
            <a:r>
              <a:rPr lang="en-US" sz="900" baseline="30000"/>
              <a:t>2</a:t>
            </a:r>
            <a:r>
              <a:rPr lang="en-US" sz="900"/>
              <a:t> Q3W for a minimum of six cycles or until intolerable toxicity. </a:t>
            </a:r>
            <a:r>
              <a:rPr lang="en-US" sz="900" baseline="30000"/>
              <a:t>║</a:t>
            </a:r>
            <a:r>
              <a:rPr lang="en-US" sz="900"/>
              <a:t>8 mg/kg loading dose, then 6 mg/kg Q3W. **Without loading dose.</a:t>
            </a:r>
            <a:br>
              <a:rPr lang="en-US" sz="900"/>
            </a:br>
            <a:r>
              <a:rPr lang="en-US" sz="900"/>
              <a:t>AE, adverse event; AI, aromatase inhibitor; a/</a:t>
            </a:r>
            <a:r>
              <a:rPr lang="en-US" sz="900" err="1"/>
              <a:t>mBC</a:t>
            </a:r>
            <a:r>
              <a:rPr lang="en-US" sz="900"/>
              <a:t>, advanced/metastatic breast cancer; BICR, blinded independent central review; DFI, disease-free interval; DOR, duration of response; ET, endocrine therapy; HER2, human epidermal growth factor receptor 2; HER2+, HER2-positive; HR+/−, hormone receptor–positive/–negative; ILD, interstitial lung disease; INV, investigator; </a:t>
            </a:r>
            <a:r>
              <a:rPr lang="en-US" sz="900" err="1"/>
              <a:t>mets</a:t>
            </a:r>
            <a:r>
              <a:rPr lang="en-US" sz="900"/>
              <a:t>, metastases; </a:t>
            </a:r>
            <a:r>
              <a:rPr lang="en-US" sz="900" err="1"/>
              <a:t>mo</a:t>
            </a:r>
            <a:r>
              <a:rPr lang="en-US" sz="900"/>
              <a:t>, months; ORR, objective response rate; OS, overall survival; PFS, progression-free survival; PFS2, </a:t>
            </a:r>
            <a:r>
              <a:rPr lang="en-US" sz="900">
                <a:sym typeface="Arial"/>
              </a:rPr>
              <a:t>second progression-free survival</a:t>
            </a:r>
            <a:r>
              <a:rPr lang="en-US" sz="900"/>
              <a:t>; </a:t>
            </a:r>
            <a:r>
              <a:rPr lang="en-US" sz="900" i="1"/>
              <a:t>PIK3CA</a:t>
            </a:r>
            <a:r>
              <a:rPr lang="en-US" sz="900"/>
              <a:t>m, phosphatidylinositol-4,5-bisphosphate 3-kinase catalytic subunit alpha mutation; Q3W, every 3 weeks; QW, once every week; R, randomization; T-</a:t>
            </a:r>
            <a:r>
              <a:rPr lang="en-US" sz="900" err="1"/>
              <a:t>DXd</a:t>
            </a:r>
            <a:r>
              <a:rPr lang="en-US" sz="900"/>
              <a:t>, trastuzumab </a:t>
            </a:r>
            <a:r>
              <a:rPr lang="en-US" sz="900" err="1"/>
              <a:t>deruxtecan</a:t>
            </a:r>
            <a:r>
              <a:rPr lang="en-US" sz="900"/>
              <a:t>.</a:t>
            </a:r>
          </a:p>
          <a:p>
            <a:r>
              <a:rPr lang="en-US" sz="900"/>
              <a:t>ClinicalTrials.gov identifier: NCT04784715.</a:t>
            </a:r>
          </a:p>
          <a:p>
            <a:r>
              <a:rPr lang="en-US" sz="900" err="1">
                <a:latin typeface="Arial" panose="020B0604020202020204" pitchFamily="34" charset="0"/>
                <a:cs typeface="Arial" panose="020B0604020202020204" pitchFamily="34" charset="0"/>
              </a:rPr>
              <a:t>Tolaney</a:t>
            </a:r>
            <a:r>
              <a:rPr lang="en-US" sz="900">
                <a:latin typeface="Arial" panose="020B0604020202020204" pitchFamily="34" charset="0"/>
                <a:cs typeface="Arial" panose="020B0604020202020204" pitchFamily="34" charset="0"/>
              </a:rPr>
              <a:t> SM, et al. ASCO 2025. Abstract LBA1008.</a:t>
            </a:r>
            <a:endParaRPr kumimoji="0" lang="en-US" sz="9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61E465E1-69AD-4733-837D-ED6E0F0D3F52}"/>
              </a:ext>
            </a:extLst>
          </p:cNvPr>
          <p:cNvSpPr txBox="1">
            <a:spLocks/>
          </p:cNvSpPr>
          <p:nvPr/>
        </p:nvSpPr>
        <p:spPr>
          <a:xfrm>
            <a:off x="304800" y="1728432"/>
            <a:ext cx="4166448" cy="2852767"/>
          </a:xfrm>
          <a:prstGeom prst="rect">
            <a:avLst/>
          </a:prstGeom>
          <a:noFill/>
          <a:ln w="28575">
            <a:solidFill>
              <a:srgbClr val="008764"/>
            </a:solidFill>
          </a:ln>
        </p:spPr>
        <p:txBody>
          <a:bodyPr wrap="square" lIns="91440" tIns="45720" rIns="108000" bIns="4572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74" rtl="0" eaLnBrk="1" fontAlgn="auto" latinLnBrk="0" hangingPunct="1">
              <a:lnSpc>
                <a:spcPct val="100000"/>
              </a:lnSpc>
              <a:spcBef>
                <a:spcPts val="400"/>
              </a:spcBef>
              <a:spcAft>
                <a:spcPts val="400"/>
              </a:spcAft>
              <a:buClrTx/>
              <a:buSzTx/>
              <a:buFontTx/>
              <a:buNone/>
              <a:tabLst/>
              <a:defRPr/>
            </a:pPr>
            <a:r>
              <a:rPr kumimoji="0" lang="en-US" sz="1800" b="1" i="0" u="none" strike="noStrike" kern="0" cap="none" spc="0" normalizeH="0" baseline="0" noProof="0">
                <a:ln>
                  <a:noFill/>
                </a:ln>
                <a:solidFill>
                  <a:srgbClr val="002557"/>
                </a:solidFill>
                <a:effectLst/>
                <a:uLnTx/>
                <a:uFillTx/>
                <a:latin typeface="Arial"/>
                <a:cs typeface="Arial"/>
                <a:sym typeface="Arial" panose="020B0604020202020204" pitchFamily="34" charset="0"/>
              </a:rPr>
              <a:t>Eligibility criteria</a:t>
            </a:r>
            <a:endParaRPr kumimoji="0" lang="en-US" sz="1800" b="1" i="0" u="none" strike="noStrike" kern="0" cap="none" spc="0" normalizeH="0" baseline="30000" noProof="0">
              <a:ln>
                <a:noFill/>
              </a:ln>
              <a:solidFill>
                <a:srgbClr val="002557"/>
              </a:solidFill>
              <a:effectLst/>
              <a:uLnTx/>
              <a:uFillTx/>
              <a:latin typeface="Arial"/>
              <a:cs typeface="Arial"/>
              <a:sym typeface="Arial" panose="020B0604020202020204" pitchFamily="34" charset="0"/>
            </a:endParaRP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HER2+ a/</a:t>
            </a:r>
            <a:r>
              <a:rPr kumimoji="0" lang="en-US" sz="1600" b="0" i="0" u="none" strike="noStrike" kern="0" cap="none" spc="0" normalizeH="0" baseline="0" noProof="0" err="1">
                <a:ln>
                  <a:noFill/>
                </a:ln>
                <a:solidFill>
                  <a:srgbClr val="002557"/>
                </a:solidFill>
                <a:effectLst/>
                <a:uLnTx/>
                <a:uFillTx/>
                <a:latin typeface="Arial"/>
                <a:cs typeface="Arial"/>
                <a:sym typeface="Arial" panose="020B0604020202020204" pitchFamily="34" charset="0"/>
              </a:rPr>
              <a:t>mBC</a:t>
            </a:r>
            <a:endPar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endParaRP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GB"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Asymptomatic/inactive brain </a:t>
            </a:r>
            <a:r>
              <a:rPr kumimoji="0" lang="en-GB" sz="1600" b="0" i="0" u="none" strike="noStrike" kern="0" cap="none" spc="0" normalizeH="0" baseline="0" noProof="0" err="1">
                <a:ln>
                  <a:noFill/>
                </a:ln>
                <a:solidFill>
                  <a:srgbClr val="002557"/>
                </a:solidFill>
                <a:effectLst/>
                <a:uLnTx/>
                <a:uFillTx/>
                <a:latin typeface="Arial"/>
                <a:cs typeface="Arial"/>
                <a:sym typeface="Arial" panose="020B0604020202020204" pitchFamily="34" charset="0"/>
              </a:rPr>
              <a:t>mets</a:t>
            </a:r>
            <a:r>
              <a:rPr kumimoji="0" lang="en-GB"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 allowed</a:t>
            </a: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GB"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DFI &gt;6 </a:t>
            </a:r>
            <a:r>
              <a:rPr kumimoji="0" lang="en-GB" sz="1600" b="0" i="0" u="none" strike="noStrike" kern="0" cap="none" spc="0" normalizeH="0" baseline="0" noProof="0" err="1">
                <a:ln>
                  <a:noFill/>
                </a:ln>
                <a:solidFill>
                  <a:srgbClr val="002557"/>
                </a:solidFill>
                <a:effectLst/>
                <a:uLnTx/>
                <a:uFillTx/>
                <a:latin typeface="Arial"/>
                <a:cs typeface="Arial"/>
                <a:sym typeface="Arial" panose="020B0604020202020204" pitchFamily="34" charset="0"/>
              </a:rPr>
              <a:t>mo</a:t>
            </a:r>
            <a:r>
              <a:rPr kumimoji="0" lang="en-GB"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 from last chemotherapy or HER2-targeted therapy in neoadjuvant/ adjuvant setting</a:t>
            </a: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One prior line of ET for </a:t>
            </a:r>
            <a:r>
              <a:rPr kumimoji="0" lang="en-US" sz="1600" b="0" i="0" u="none" strike="noStrike" kern="0" cap="none" spc="0" normalizeH="0" baseline="0" noProof="0" err="1">
                <a:ln>
                  <a:noFill/>
                </a:ln>
                <a:solidFill>
                  <a:srgbClr val="002557"/>
                </a:solidFill>
                <a:effectLst/>
                <a:uLnTx/>
                <a:uFillTx/>
                <a:latin typeface="Arial"/>
                <a:cs typeface="Arial"/>
                <a:sym typeface="Arial" panose="020B0604020202020204" pitchFamily="34" charset="0"/>
              </a:rPr>
              <a:t>mBC</a:t>
            </a: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 permitted</a:t>
            </a:r>
          </a:p>
          <a:p>
            <a:pPr marL="179705" marR="0" lvl="0" indent="-179705" algn="l" defTabSz="162517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1" i="0" u="none" strike="noStrike" kern="0" cap="none" spc="0" normalizeH="0" baseline="0" noProof="0">
                <a:ln>
                  <a:noFill/>
                </a:ln>
                <a:solidFill>
                  <a:srgbClr val="008764"/>
                </a:solidFill>
                <a:effectLst/>
                <a:uLnTx/>
                <a:uFillTx/>
                <a:latin typeface="Arial"/>
                <a:cs typeface="Arial"/>
                <a:sym typeface="Arial" panose="020B0604020202020204" pitchFamily="34" charset="0"/>
              </a:rPr>
              <a:t>No other prior systemic treatment </a:t>
            </a:r>
            <a:br>
              <a:rPr kumimoji="0" lang="en-US" sz="1600" b="1" i="0" u="none" strike="noStrike" kern="0" cap="none" spc="0" normalizeH="0" baseline="0" noProof="0">
                <a:ln>
                  <a:noFill/>
                </a:ln>
                <a:solidFill>
                  <a:srgbClr val="008764"/>
                </a:solidFill>
                <a:effectLst/>
                <a:uLnTx/>
                <a:uFillTx/>
                <a:latin typeface="Arial"/>
                <a:cs typeface="Arial"/>
                <a:sym typeface="Arial" panose="020B0604020202020204" pitchFamily="34" charset="0"/>
              </a:rPr>
            </a:br>
            <a:r>
              <a:rPr kumimoji="0" lang="en-US" sz="1600" b="1" i="0" u="none" strike="noStrike" kern="0" cap="none" spc="0" normalizeH="0" baseline="0" noProof="0">
                <a:ln>
                  <a:noFill/>
                </a:ln>
                <a:solidFill>
                  <a:srgbClr val="008764"/>
                </a:solidFill>
                <a:effectLst/>
                <a:uLnTx/>
                <a:uFillTx/>
                <a:latin typeface="Arial"/>
                <a:cs typeface="Arial"/>
                <a:sym typeface="Arial" panose="020B0604020202020204" pitchFamily="34" charset="0"/>
              </a:rPr>
              <a:t>for </a:t>
            </a:r>
            <a:r>
              <a:rPr kumimoji="0" lang="en-US" sz="1600" b="1" i="0" u="none" strike="noStrike" kern="0" cap="none" spc="0" normalizeH="0" baseline="0" noProof="0" err="1">
                <a:ln>
                  <a:noFill/>
                </a:ln>
                <a:solidFill>
                  <a:srgbClr val="008764"/>
                </a:solidFill>
                <a:effectLst/>
                <a:uLnTx/>
                <a:uFillTx/>
                <a:latin typeface="Arial"/>
                <a:cs typeface="Arial"/>
                <a:sym typeface="Arial" panose="020B0604020202020204" pitchFamily="34" charset="0"/>
              </a:rPr>
              <a:t>mBC</a:t>
            </a:r>
            <a:r>
              <a:rPr kumimoji="0" lang="en-US" sz="1600" b="1" i="0" u="none" strike="noStrike" kern="0" cap="none" spc="0" normalizeH="0" baseline="30000" noProof="0">
                <a:ln>
                  <a:noFill/>
                </a:ln>
                <a:solidFill>
                  <a:srgbClr val="008764"/>
                </a:solidFill>
                <a:effectLst/>
                <a:uLnTx/>
                <a:uFillTx/>
                <a:latin typeface="Arial"/>
                <a:cs typeface="Arial"/>
                <a:sym typeface="Arial" panose="020B0604020202020204" pitchFamily="34" charset="0"/>
              </a:rPr>
              <a:t>†</a:t>
            </a:r>
            <a:endParaRPr kumimoji="0" lang="en-US" sz="1600" b="1" i="0" u="none" strike="noStrike" kern="0" cap="none" spc="0" normalizeH="0" baseline="0" noProof="0">
              <a:ln>
                <a:noFill/>
              </a:ln>
              <a:solidFill>
                <a:srgbClr val="008764"/>
              </a:solidFill>
              <a:effectLst/>
              <a:uLnTx/>
              <a:uFillTx/>
              <a:latin typeface="Arial"/>
              <a:cs typeface="Arial"/>
              <a:sym typeface="Arial" panose="020B0604020202020204" pitchFamily="34" charset="0"/>
            </a:endParaRPr>
          </a:p>
        </p:txBody>
      </p:sp>
      <p:cxnSp>
        <p:nvCxnSpPr>
          <p:cNvPr id="5" name="Straight Connector 4">
            <a:extLst>
              <a:ext uri="{FF2B5EF4-FFF2-40B4-BE49-F238E27FC236}">
                <a16:creationId xmlns:a16="http://schemas.microsoft.com/office/drawing/2014/main" id="{EA128143-0468-ABAC-0275-22D0B212A3A2}"/>
              </a:ext>
            </a:extLst>
          </p:cNvPr>
          <p:cNvCxnSpPr>
            <a:cxnSpLocks/>
          </p:cNvCxnSpPr>
          <p:nvPr/>
        </p:nvCxnSpPr>
        <p:spPr>
          <a:xfrm>
            <a:off x="5555974" y="3264759"/>
            <a:ext cx="540026" cy="0"/>
          </a:xfrm>
          <a:prstGeom prst="line">
            <a:avLst/>
          </a:prstGeom>
          <a:noFill/>
          <a:ln w="28575" cap="flat" cmpd="sng" algn="ctr">
            <a:solidFill>
              <a:srgbClr val="008764"/>
            </a:solidFill>
            <a:prstDash val="solid"/>
            <a:miter lim="800000"/>
          </a:ln>
          <a:effectLst/>
        </p:spPr>
      </p:cxnSp>
      <p:sp>
        <p:nvSpPr>
          <p:cNvPr id="7" name="Oval 6">
            <a:extLst>
              <a:ext uri="{FF2B5EF4-FFF2-40B4-BE49-F238E27FC236}">
                <a16:creationId xmlns:a16="http://schemas.microsoft.com/office/drawing/2014/main" id="{5836ABEB-56DC-12EA-55D8-DF86CB860A33}"/>
              </a:ext>
            </a:extLst>
          </p:cNvPr>
          <p:cNvSpPr>
            <a:spLocks noChangeAspect="1"/>
          </p:cNvSpPr>
          <p:nvPr/>
        </p:nvSpPr>
        <p:spPr>
          <a:xfrm>
            <a:off x="4867114" y="2984918"/>
            <a:ext cx="560039" cy="560039"/>
          </a:xfrm>
          <a:prstGeom prst="ellipse">
            <a:avLst/>
          </a:prstGeom>
          <a:solidFill>
            <a:srgbClr val="008764"/>
          </a:solidFill>
          <a:ln w="635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813A3A04-8745-9D19-E13E-C95F398C63E2}"/>
              </a:ext>
            </a:extLst>
          </p:cNvPr>
          <p:cNvSpPr/>
          <p:nvPr/>
        </p:nvSpPr>
        <p:spPr>
          <a:xfrm>
            <a:off x="6096000" y="1775540"/>
            <a:ext cx="2513660" cy="972000"/>
          </a:xfrm>
          <a:prstGeom prst="rect">
            <a:avLst/>
          </a:prstGeom>
          <a:solidFill>
            <a:srgbClr val="1C81B0"/>
          </a:solidFill>
          <a:ln w="6350" cap="flat" cmpd="sng" algn="ctr">
            <a:noFill/>
            <a:prstDash val="solid"/>
            <a:miter lim="800000"/>
          </a:ln>
          <a:effectLst/>
        </p:spPr>
        <p:txBody>
          <a:bodyPr rtlCol="0" anchor="ctr"/>
          <a:lstStyle/>
          <a:p>
            <a:pPr marL="0" marR="5080" lvl="0" indent="0" algn="ctr"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t>T-DXd</a:t>
            </a:r>
            <a:r>
              <a:rPr kumimoji="0" lang="en-GB" sz="1600" b="0" i="0" u="none" strike="noStrike" kern="0" cap="none" spc="0" normalizeH="0" baseline="30000" noProof="0">
                <a:ln>
                  <a:noFill/>
                </a:ln>
                <a:solidFill>
                  <a:prstClr val="white"/>
                </a:solidFill>
                <a:effectLst/>
                <a:uLnTx/>
                <a:uFillTx/>
                <a:latin typeface="Arial" panose="020B0604020202020204"/>
                <a:ea typeface="+mn-ea"/>
                <a:cs typeface="+mn-cs"/>
              </a:rPr>
              <a:t>‡</a:t>
            </a:r>
            <a:r>
              <a:rPr kumimoji="0" lang="en-US" sz="1600" b="1" i="0" u="none" strike="noStrike" kern="0" cap="none" spc="0" normalizeH="0" baseline="30000" noProof="0">
                <a:ln>
                  <a:noFill/>
                </a:ln>
                <a:solidFill>
                  <a:prstClr val="white"/>
                </a:solidFill>
                <a:effectLst/>
                <a:uLnTx/>
                <a:uFillTx/>
                <a:latin typeface="Arial" panose="020B0604020202020204"/>
                <a:ea typeface="+mn-ea"/>
                <a:cs typeface="+mn-cs"/>
              </a:rPr>
              <a:t> </a:t>
            </a:r>
            <a: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t>+ placebo</a:t>
            </a:r>
          </a:p>
        </p:txBody>
      </p:sp>
      <p:cxnSp>
        <p:nvCxnSpPr>
          <p:cNvPr id="20" name="Connector: Elbow 19">
            <a:extLst>
              <a:ext uri="{FF2B5EF4-FFF2-40B4-BE49-F238E27FC236}">
                <a16:creationId xmlns:a16="http://schemas.microsoft.com/office/drawing/2014/main" id="{EE7600D5-5D4E-DD1F-6562-2D2494DDEB72}"/>
              </a:ext>
            </a:extLst>
          </p:cNvPr>
          <p:cNvCxnSpPr>
            <a:cxnSpLocks/>
            <a:stCxn id="7" idx="6"/>
            <a:endCxn id="19" idx="1"/>
          </p:cNvCxnSpPr>
          <p:nvPr/>
        </p:nvCxnSpPr>
        <p:spPr>
          <a:xfrm flipV="1">
            <a:off x="5427153" y="2261540"/>
            <a:ext cx="668847" cy="1003398"/>
          </a:xfrm>
          <a:prstGeom prst="bentConnector3">
            <a:avLst>
              <a:gd name="adj1" fmla="val 17308"/>
            </a:avLst>
          </a:prstGeom>
          <a:noFill/>
          <a:ln w="28575" cap="flat" cmpd="sng" algn="ctr">
            <a:solidFill>
              <a:srgbClr val="008764"/>
            </a:solidFill>
            <a:prstDash val="solid"/>
            <a:miter lim="800000"/>
          </a:ln>
          <a:effectLst/>
        </p:spPr>
      </p:cxnSp>
      <p:cxnSp>
        <p:nvCxnSpPr>
          <p:cNvPr id="21" name="Connector: Elbow 20">
            <a:extLst>
              <a:ext uri="{FF2B5EF4-FFF2-40B4-BE49-F238E27FC236}">
                <a16:creationId xmlns:a16="http://schemas.microsoft.com/office/drawing/2014/main" id="{95C189FE-3725-C4D3-F41F-46641887EE54}"/>
              </a:ext>
            </a:extLst>
          </p:cNvPr>
          <p:cNvCxnSpPr>
            <a:cxnSpLocks/>
            <a:stCxn id="7" idx="6"/>
          </p:cNvCxnSpPr>
          <p:nvPr/>
        </p:nvCxnSpPr>
        <p:spPr>
          <a:xfrm>
            <a:off x="5427153" y="3264938"/>
            <a:ext cx="668847" cy="1019243"/>
          </a:xfrm>
          <a:prstGeom prst="bentConnector3">
            <a:avLst>
              <a:gd name="adj1" fmla="val 17308"/>
            </a:avLst>
          </a:prstGeom>
          <a:noFill/>
          <a:ln w="28575" cap="flat" cmpd="sng" algn="ctr">
            <a:solidFill>
              <a:srgbClr val="008764"/>
            </a:solidFill>
            <a:prstDash val="solid"/>
            <a:miter lim="800000"/>
          </a:ln>
          <a:effectLst/>
        </p:spPr>
      </p:cxnSp>
      <p:grpSp>
        <p:nvGrpSpPr>
          <p:cNvPr id="22" name="Group 21">
            <a:extLst>
              <a:ext uri="{FF2B5EF4-FFF2-40B4-BE49-F238E27FC236}">
                <a16:creationId xmlns:a16="http://schemas.microsoft.com/office/drawing/2014/main" id="{3090FC14-6459-00A0-7CA8-A05F42D56E45}"/>
              </a:ext>
            </a:extLst>
          </p:cNvPr>
          <p:cNvGrpSpPr/>
          <p:nvPr/>
        </p:nvGrpSpPr>
        <p:grpSpPr>
          <a:xfrm>
            <a:off x="5390504" y="1975039"/>
            <a:ext cx="882517" cy="2320853"/>
            <a:chOff x="5390504" y="1542932"/>
            <a:chExt cx="882517" cy="2320853"/>
          </a:xfrm>
        </p:grpSpPr>
        <p:sp>
          <p:nvSpPr>
            <p:cNvPr id="23" name="TextBox 22">
              <a:extLst>
                <a:ext uri="{FF2B5EF4-FFF2-40B4-BE49-F238E27FC236}">
                  <a16:creationId xmlns:a16="http://schemas.microsoft.com/office/drawing/2014/main" id="{1ABD86EC-F02B-03AC-2572-6B365872DD5A}"/>
                </a:ext>
              </a:extLst>
            </p:cNvPr>
            <p:cNvSpPr txBox="1"/>
            <p:nvPr/>
          </p:nvSpPr>
          <p:spPr>
            <a:xfrm>
              <a:off x="5390504" y="1542932"/>
              <a:ext cx="882517" cy="307777"/>
            </a:xfrm>
            <a:prstGeom prst="rect">
              <a:avLst/>
            </a:prstGeom>
            <a:noFill/>
          </p:spPr>
          <p:txBody>
            <a:bodyPr wrap="square">
              <a:spAutoFit/>
            </a:bodyPr>
            <a:lstStyle/>
            <a:p>
              <a:pPr algn="ctr" defTabSz="913807"/>
              <a:r>
                <a:rPr lang="en-US" sz="1400">
                  <a:solidFill>
                    <a:srgbClr val="002557"/>
                  </a:solidFill>
                  <a:latin typeface="Arial" panose="020B0604020202020204"/>
                </a:rPr>
                <a:t>n=387</a:t>
              </a:r>
              <a:endParaRPr lang="en-GB" sz="1400">
                <a:solidFill>
                  <a:srgbClr val="002557"/>
                </a:solidFill>
                <a:latin typeface="Arial" panose="020B0604020202020204"/>
              </a:endParaRPr>
            </a:p>
          </p:txBody>
        </p:sp>
        <p:sp>
          <p:nvSpPr>
            <p:cNvPr id="24" name="TextBox 23">
              <a:extLst>
                <a:ext uri="{FF2B5EF4-FFF2-40B4-BE49-F238E27FC236}">
                  <a16:creationId xmlns:a16="http://schemas.microsoft.com/office/drawing/2014/main" id="{17927137-7383-9BD4-2204-CE717A072573}"/>
                </a:ext>
              </a:extLst>
            </p:cNvPr>
            <p:cNvSpPr txBox="1"/>
            <p:nvPr/>
          </p:nvSpPr>
          <p:spPr>
            <a:xfrm>
              <a:off x="5390504" y="3556008"/>
              <a:ext cx="882517" cy="307777"/>
            </a:xfrm>
            <a:prstGeom prst="rect">
              <a:avLst/>
            </a:prstGeom>
            <a:noFill/>
          </p:spPr>
          <p:txBody>
            <a:bodyPr wrap="square">
              <a:spAutoFit/>
            </a:bodyPr>
            <a:lstStyle/>
            <a:p>
              <a:pPr algn="ctr" defTabSz="913807"/>
              <a:r>
                <a:rPr lang="en-US" sz="1400">
                  <a:solidFill>
                    <a:srgbClr val="002557"/>
                  </a:solidFill>
                  <a:latin typeface="Arial" panose="020B0604020202020204"/>
                </a:rPr>
                <a:t>n=387</a:t>
              </a:r>
              <a:endParaRPr lang="en-GB" sz="1400">
                <a:solidFill>
                  <a:srgbClr val="002557"/>
                </a:solidFill>
                <a:latin typeface="Arial" panose="020B0604020202020204"/>
              </a:endParaRPr>
            </a:p>
          </p:txBody>
        </p:sp>
        <p:sp>
          <p:nvSpPr>
            <p:cNvPr id="25" name="TextBox 24">
              <a:extLst>
                <a:ext uri="{FF2B5EF4-FFF2-40B4-BE49-F238E27FC236}">
                  <a16:creationId xmlns:a16="http://schemas.microsoft.com/office/drawing/2014/main" id="{1A7A1B44-E739-1495-CA08-707F63DA74D3}"/>
                </a:ext>
              </a:extLst>
            </p:cNvPr>
            <p:cNvSpPr txBox="1"/>
            <p:nvPr/>
          </p:nvSpPr>
          <p:spPr>
            <a:xfrm>
              <a:off x="5390504" y="2531975"/>
              <a:ext cx="882517" cy="307777"/>
            </a:xfrm>
            <a:prstGeom prst="rect">
              <a:avLst/>
            </a:prstGeom>
            <a:noFill/>
          </p:spPr>
          <p:txBody>
            <a:bodyPr wrap="square">
              <a:spAutoFit/>
            </a:bodyPr>
            <a:lstStyle/>
            <a:p>
              <a:pPr algn="ctr" defTabSz="913807"/>
              <a:r>
                <a:rPr lang="en-US" sz="1400">
                  <a:solidFill>
                    <a:srgbClr val="002557"/>
                  </a:solidFill>
                  <a:latin typeface="Arial" panose="020B0604020202020204"/>
                </a:rPr>
                <a:t>n=383</a:t>
              </a:r>
              <a:endParaRPr lang="en-GB" sz="1400">
                <a:solidFill>
                  <a:srgbClr val="002557"/>
                </a:solidFill>
                <a:latin typeface="Arial" panose="020B0604020202020204"/>
              </a:endParaRPr>
            </a:p>
          </p:txBody>
        </p:sp>
      </p:grpSp>
      <p:sp>
        <p:nvSpPr>
          <p:cNvPr id="31" name="Subtitle 2">
            <a:extLst>
              <a:ext uri="{FF2B5EF4-FFF2-40B4-BE49-F238E27FC236}">
                <a16:creationId xmlns:a16="http://schemas.microsoft.com/office/drawing/2014/main" id="{FB2E131B-C4D3-8517-31DE-69EF2A1607D6}"/>
              </a:ext>
            </a:extLst>
          </p:cNvPr>
          <p:cNvSpPr txBox="1">
            <a:spLocks/>
          </p:cNvSpPr>
          <p:nvPr/>
        </p:nvSpPr>
        <p:spPr>
          <a:xfrm>
            <a:off x="8777997" y="1728432"/>
            <a:ext cx="3109203" cy="3278015"/>
          </a:xfrm>
          <a:prstGeom prst="rect">
            <a:avLst/>
          </a:prstGeom>
          <a:noFill/>
          <a:ln w="28575">
            <a:solidFill>
              <a:srgbClr val="008764"/>
            </a:solid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74" rtl="0" eaLnBrk="1" fontAlgn="auto" latinLnBrk="0" hangingPunct="1">
              <a:lnSpc>
                <a:spcPct val="100000"/>
              </a:lnSpc>
              <a:spcBef>
                <a:spcPts val="100"/>
              </a:spcBef>
              <a:spcAft>
                <a:spcPts val="100"/>
              </a:spcAft>
              <a:buClrTx/>
              <a:buSzTx/>
              <a:buFontTx/>
              <a:buNone/>
              <a:tabLst/>
              <a:defRPr/>
            </a:pPr>
            <a:r>
              <a:rPr kumimoji="0" lang="en-US" sz="1800" b="1" i="0"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Endpoints</a:t>
            </a:r>
          </a:p>
          <a:p>
            <a:pPr marL="0" marR="0" lvl="0" indent="0" algn="l" defTabSz="1625174" rtl="0" eaLnBrk="1" fontAlgn="auto" latinLnBrk="0" hangingPunct="1">
              <a:lnSpc>
                <a:spcPct val="100000"/>
              </a:lnSpc>
              <a:spcBef>
                <a:spcPts val="100"/>
              </a:spcBef>
              <a:spcAft>
                <a:spcPts val="100"/>
              </a:spcAft>
              <a:buClrTx/>
              <a:buSzTx/>
              <a:buFontTx/>
              <a:buNone/>
              <a:tabLst/>
              <a:defRPr/>
            </a:pPr>
            <a:r>
              <a:rPr kumimoji="0" lang="en-US" sz="1600" b="1" i="1"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Primary</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PFS (BICR)</a:t>
            </a:r>
          </a:p>
          <a:p>
            <a:pPr marL="0" marR="0" lvl="0" indent="0" algn="l" defTabSz="1625174" rtl="0" eaLnBrk="1" fontAlgn="auto" latinLnBrk="0" hangingPunct="1">
              <a:lnSpc>
                <a:spcPct val="100000"/>
              </a:lnSpc>
              <a:spcBef>
                <a:spcPts val="100"/>
              </a:spcBef>
              <a:spcAft>
                <a:spcPts val="100"/>
              </a:spcAft>
              <a:buClr>
                <a:srgbClr val="113468"/>
              </a:buClr>
              <a:buSzTx/>
              <a:buFontTx/>
              <a:buNone/>
              <a:tabLst/>
              <a:defRPr/>
            </a:pPr>
            <a:endParaRPr kumimoji="0" lang="en-US" sz="400" b="1" i="0"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l" defTabSz="1625174" rtl="0" eaLnBrk="1" fontAlgn="auto" latinLnBrk="0" hangingPunct="1">
              <a:lnSpc>
                <a:spcPct val="100000"/>
              </a:lnSpc>
              <a:spcBef>
                <a:spcPts val="100"/>
              </a:spcBef>
              <a:spcAft>
                <a:spcPts val="100"/>
              </a:spcAft>
              <a:buClr>
                <a:srgbClr val="113468"/>
              </a:buClr>
              <a:buSzTx/>
              <a:buFontTx/>
              <a:buNone/>
              <a:tabLst/>
              <a:defRPr/>
            </a:pPr>
            <a:r>
              <a:rPr kumimoji="0" lang="en-US" sz="1600" b="1" i="1" u="none" strike="noStrike" kern="0" cap="none" spc="0" normalizeH="0" baseline="0" noProof="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Key secondary</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OS</a:t>
            </a:r>
          </a:p>
          <a:p>
            <a:pPr marL="0" marR="0" lvl="0" indent="0" algn="l" defTabSz="1625174" rtl="0" eaLnBrk="1" fontAlgn="auto" latinLnBrk="0" hangingPunct="1">
              <a:lnSpc>
                <a:spcPct val="100000"/>
              </a:lnSpc>
              <a:spcBef>
                <a:spcPts val="100"/>
              </a:spcBef>
              <a:spcAft>
                <a:spcPts val="100"/>
              </a:spcAft>
              <a:buClr>
                <a:srgbClr val="008764"/>
              </a:buClr>
              <a:buSzTx/>
              <a:buFontTx/>
              <a:buNone/>
              <a:tabLst/>
              <a:defRPr/>
            </a:pPr>
            <a:endParaRPr kumimoji="0" lang="en-US" sz="400" b="0" i="0" u="none" strike="noStrike" kern="0" cap="none" spc="0" normalizeH="0" baseline="0" noProof="0">
              <a:ln>
                <a:noFill/>
              </a:ln>
              <a:solidFill>
                <a:srgbClr val="002557"/>
              </a:solidFill>
              <a:effectLst/>
              <a:uLnTx/>
              <a:uFillTx/>
              <a:latin typeface="Arial"/>
              <a:cs typeface="Arial"/>
              <a:sym typeface="Arial" panose="020B0604020202020204" pitchFamily="34" charset="0"/>
            </a:endParaRPr>
          </a:p>
          <a:p>
            <a:pPr marL="0" marR="0" lvl="0" indent="0" algn="l" defTabSz="1625174" rtl="0" eaLnBrk="1" fontAlgn="auto" latinLnBrk="0" hangingPunct="1">
              <a:lnSpc>
                <a:spcPct val="100000"/>
              </a:lnSpc>
              <a:spcBef>
                <a:spcPts val="100"/>
              </a:spcBef>
              <a:spcAft>
                <a:spcPts val="100"/>
              </a:spcAft>
              <a:buClr>
                <a:srgbClr val="008764"/>
              </a:buClr>
              <a:buSzTx/>
              <a:buFontTx/>
              <a:buNone/>
              <a:tabLst/>
              <a:defRPr/>
            </a:pPr>
            <a:r>
              <a:rPr kumimoji="0" lang="en-US" sz="1600" b="1" i="1" u="none" strike="noStrike" kern="0" cap="none" spc="0" normalizeH="0" baseline="0" noProof="0">
                <a:ln>
                  <a:noFill/>
                </a:ln>
                <a:solidFill>
                  <a:srgbClr val="002557"/>
                </a:solidFill>
                <a:effectLst/>
                <a:uLnTx/>
                <a:uFillTx/>
                <a:latin typeface="Arial"/>
                <a:cs typeface="Arial"/>
                <a:sym typeface="Arial" panose="020B0604020202020204" pitchFamily="34" charset="0"/>
              </a:rPr>
              <a:t>Secondary</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PFS (INV)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ORR (BICR/INV)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DOR (BICR/INV)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PFS2 (INV)</a:t>
            </a:r>
          </a:p>
          <a:p>
            <a:pPr marL="179705" marR="0" lvl="0" indent="-179705" algn="l" defTabSz="162517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a:ln>
                  <a:noFill/>
                </a:ln>
                <a:solidFill>
                  <a:srgbClr val="002557"/>
                </a:solidFill>
                <a:effectLst/>
                <a:uLnTx/>
                <a:uFillTx/>
                <a:latin typeface="Arial"/>
                <a:cs typeface="Arial"/>
                <a:sym typeface="Arial" panose="020B0604020202020204" pitchFamily="34" charset="0"/>
              </a:rPr>
              <a:t>Safety and tolerability</a:t>
            </a:r>
          </a:p>
        </p:txBody>
      </p:sp>
      <p:sp>
        <p:nvSpPr>
          <p:cNvPr id="32" name="TextBox 31">
            <a:extLst>
              <a:ext uri="{FF2B5EF4-FFF2-40B4-BE49-F238E27FC236}">
                <a16:creationId xmlns:a16="http://schemas.microsoft.com/office/drawing/2014/main" id="{347C4C14-E82C-F9DD-24F4-667E29948350}"/>
              </a:ext>
            </a:extLst>
          </p:cNvPr>
          <p:cNvSpPr txBox="1"/>
          <p:nvPr/>
        </p:nvSpPr>
        <p:spPr>
          <a:xfrm>
            <a:off x="4876066" y="3000416"/>
            <a:ext cx="542136" cy="523220"/>
          </a:xfrm>
          <a:prstGeom prst="rect">
            <a:avLst/>
          </a:prstGeom>
          <a:noFill/>
        </p:spPr>
        <p:txBody>
          <a:bodyPr wrap="none" rtlCol="0">
            <a:spAutoFit/>
          </a:bodyPr>
          <a:lstStyle/>
          <a:p>
            <a:pPr algn="ctr" defTabSz="913807"/>
            <a:r>
              <a:rPr lang="en-US" sz="1600" b="1">
                <a:solidFill>
                  <a:prstClr val="white"/>
                </a:solidFill>
                <a:latin typeface="Arial" panose="020B0604020202020204"/>
              </a:rPr>
              <a:t>R</a:t>
            </a:r>
          </a:p>
          <a:p>
            <a:pPr defTabSz="913807"/>
            <a:r>
              <a:rPr lang="en-US" sz="1200" b="1">
                <a:solidFill>
                  <a:prstClr val="white"/>
                </a:solidFill>
                <a:latin typeface="Arial" panose="020B0604020202020204"/>
              </a:rPr>
              <a:t>1:1:1</a:t>
            </a:r>
          </a:p>
        </p:txBody>
      </p:sp>
      <p:sp>
        <p:nvSpPr>
          <p:cNvPr id="33" name="Rectangle 32">
            <a:extLst>
              <a:ext uri="{FF2B5EF4-FFF2-40B4-BE49-F238E27FC236}">
                <a16:creationId xmlns:a16="http://schemas.microsoft.com/office/drawing/2014/main" id="{7B4F3650-4F0C-AEAF-12F2-6730E7B114C7}"/>
              </a:ext>
            </a:extLst>
          </p:cNvPr>
          <p:cNvSpPr/>
          <p:nvPr/>
        </p:nvSpPr>
        <p:spPr>
          <a:xfrm>
            <a:off x="6096000" y="2791984"/>
            <a:ext cx="2513660" cy="972000"/>
          </a:xfrm>
          <a:prstGeom prst="rect">
            <a:avLst/>
          </a:prstGeom>
          <a:solidFill>
            <a:srgbClr val="002985"/>
          </a:solidFill>
          <a:ln w="635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t>T-DXd</a:t>
            </a:r>
            <a:r>
              <a:rPr kumimoji="0" lang="en-GB" sz="1600" b="0" i="0" u="none" strike="noStrike" kern="0" cap="none" spc="0" normalizeH="0" baseline="30000" noProof="0">
                <a:ln>
                  <a:noFill/>
                </a:ln>
                <a:solidFill>
                  <a:prstClr val="white"/>
                </a:solidFill>
                <a:effectLst/>
                <a:uLnTx/>
                <a:uFillTx/>
                <a:latin typeface="Arial" panose="020B0604020202020204"/>
                <a:ea typeface="+mn-ea"/>
                <a:cs typeface="+mn-cs"/>
              </a:rPr>
              <a:t>‡</a:t>
            </a:r>
            <a:r>
              <a:rPr kumimoji="0" lang="en-US" sz="1600" b="1" i="0" u="none" strike="noStrike" kern="0" cap="none" spc="0" normalizeH="0" baseline="30000" noProof="0">
                <a:ln>
                  <a:noFill/>
                </a:ln>
                <a:solidFill>
                  <a:prstClr val="white"/>
                </a:solidFill>
                <a:effectLst/>
                <a:uLnTx/>
                <a:uFillTx/>
                <a:latin typeface="Arial" panose="020B0604020202020204"/>
                <a:ea typeface="+mn-ea"/>
                <a:cs typeface="+mn-cs"/>
              </a:rPr>
              <a:t> </a:t>
            </a:r>
            <a: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t>+ </a:t>
            </a:r>
            <a:r>
              <a:rPr kumimoji="0" lang="en-US" sz="1600" b="1" i="0" u="none" strike="noStrike" kern="0" cap="none" spc="0" normalizeH="0" baseline="0" noProof="0" err="1">
                <a:ln>
                  <a:noFill/>
                </a:ln>
                <a:solidFill>
                  <a:prstClr val="white"/>
                </a:solidFill>
                <a:effectLst/>
                <a:uLnTx/>
                <a:uFillTx/>
                <a:latin typeface="Arial" panose="020B0604020202020204"/>
                <a:ea typeface="+mn-ea"/>
                <a:cs typeface="+mn-cs"/>
              </a:rPr>
              <a:t>pertuzumab</a:t>
            </a:r>
            <a:r>
              <a:rPr kumimoji="0" lang="en-US" sz="1600" b="0" i="0" u="none" strike="noStrike" kern="0" cap="none" spc="0" normalizeH="0" baseline="30000" noProof="0">
                <a:ln>
                  <a:noFill/>
                </a:ln>
                <a:solidFill>
                  <a:prstClr val="white"/>
                </a:solidFill>
                <a:effectLst/>
                <a:uLnTx/>
                <a:uFillTx/>
                <a:latin typeface="Arial" panose="020B0604020202020204"/>
                <a:ea typeface="+mn-ea"/>
                <a:cs typeface="+mn-cs"/>
              </a:rPr>
              <a:t>§</a:t>
            </a:r>
          </a:p>
        </p:txBody>
      </p:sp>
      <p:sp>
        <p:nvSpPr>
          <p:cNvPr id="34" name="Rectangle 33">
            <a:extLst>
              <a:ext uri="{FF2B5EF4-FFF2-40B4-BE49-F238E27FC236}">
                <a16:creationId xmlns:a16="http://schemas.microsoft.com/office/drawing/2014/main" id="{FDC82362-4EE7-B3C9-C5DA-8BD65F21D756}"/>
              </a:ext>
            </a:extLst>
          </p:cNvPr>
          <p:cNvSpPr/>
          <p:nvPr/>
        </p:nvSpPr>
        <p:spPr>
          <a:xfrm>
            <a:off x="6096000" y="3798181"/>
            <a:ext cx="2513660" cy="972000"/>
          </a:xfrm>
          <a:prstGeom prst="rect">
            <a:avLst/>
          </a:prstGeom>
          <a:solidFill>
            <a:srgbClr val="6E6E6E"/>
          </a:solidFill>
          <a:ln w="635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a:ea typeface="+mn-ea"/>
                <a:cs typeface="+mn-cs"/>
              </a:rPr>
              <a:t>THP</a:t>
            </a:r>
          </a:p>
          <a:p>
            <a:pPr marL="0" marR="0" lvl="0" indent="0" algn="ctr" defTabSz="913807"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prstClr val="white"/>
                </a:solidFill>
                <a:effectLst/>
                <a:uLnTx/>
                <a:uFillTx/>
                <a:latin typeface="Arial" panose="020B0604020202020204"/>
                <a:ea typeface="+mn-ea"/>
                <a:cs typeface="+mn-cs"/>
              </a:rPr>
              <a:t>Taxane (paclitaxel or docetaxel)</a:t>
            </a:r>
            <a:r>
              <a:rPr kumimoji="0" lang="en-US" sz="1100" b="0" i="0" u="none" strike="noStrike" kern="0" cap="none" spc="0" normalizeH="0" baseline="30000" noProof="0">
                <a:ln>
                  <a:noFill/>
                </a:ln>
                <a:solidFill>
                  <a:prstClr val="white"/>
                </a:solidFill>
                <a:effectLst/>
                <a:uLnTx/>
                <a:uFillTx/>
                <a:latin typeface="Arial" panose="020B0604020202020204"/>
                <a:ea typeface="+mn-ea"/>
                <a:cs typeface="+mn-cs"/>
              </a:rPr>
              <a:t>¶ </a:t>
            </a:r>
            <a:r>
              <a:rPr kumimoji="0" lang="en-US" sz="1100" b="0" i="0" u="none" strike="noStrike" kern="0" cap="none" spc="0" normalizeH="0" baseline="0" noProof="0">
                <a:ln>
                  <a:noFill/>
                </a:ln>
                <a:solidFill>
                  <a:prstClr val="white"/>
                </a:solidFill>
                <a:effectLst/>
                <a:uLnTx/>
                <a:uFillTx/>
                <a:latin typeface="Arial" panose="020B0604020202020204"/>
                <a:ea typeface="+mn-ea"/>
                <a:cs typeface="+mn-cs"/>
              </a:rPr>
              <a:t>+ trastuzumab</a:t>
            </a:r>
            <a:r>
              <a:rPr kumimoji="0" lang="en-US" sz="1100" b="0" i="0" u="none" strike="noStrike" kern="0" cap="none" spc="0" normalizeH="0" baseline="30000" noProof="0">
                <a:ln>
                  <a:noFill/>
                </a:ln>
                <a:solidFill>
                  <a:prstClr val="white"/>
                </a:solidFill>
                <a:effectLst/>
                <a:uLnTx/>
                <a:uFillTx/>
                <a:latin typeface="Arial" panose="020B0604020202020204"/>
                <a:ea typeface="+mn-ea"/>
                <a:cs typeface="+mn-cs"/>
              </a:rPr>
              <a:t>║</a:t>
            </a:r>
            <a:r>
              <a:rPr kumimoji="0" lang="en-US" sz="1100" b="0" i="0" u="none" strike="noStrike" kern="0" cap="none" spc="0" normalizeH="0" baseline="0" noProof="0">
                <a:ln>
                  <a:noFill/>
                </a:ln>
                <a:solidFill>
                  <a:prstClr val="white"/>
                </a:solidFill>
                <a:effectLst/>
                <a:uLnTx/>
                <a:uFillTx/>
                <a:latin typeface="Arial" panose="020B0604020202020204"/>
                <a:ea typeface="+mn-ea"/>
                <a:cs typeface="+mn-cs"/>
              </a:rPr>
              <a:t> + </a:t>
            </a:r>
            <a:r>
              <a:rPr kumimoji="0" lang="en-US" sz="1100" b="0" i="0" u="none" strike="noStrike" kern="0" cap="none" spc="0" normalizeH="0" baseline="0" noProof="0" err="1">
                <a:ln>
                  <a:noFill/>
                </a:ln>
                <a:solidFill>
                  <a:prstClr val="white"/>
                </a:solidFill>
                <a:effectLst/>
                <a:uLnTx/>
                <a:uFillTx/>
                <a:latin typeface="Arial" panose="020B0604020202020204"/>
                <a:ea typeface="+mn-ea"/>
                <a:cs typeface="+mn-cs"/>
              </a:rPr>
              <a:t>pertuzumab</a:t>
            </a:r>
            <a:r>
              <a:rPr kumimoji="0" lang="en-US" sz="1100" b="0" i="0" u="none" strike="noStrike" kern="0" cap="none" spc="0" normalizeH="0" baseline="30000" noProof="0">
                <a:ln>
                  <a:noFill/>
                </a:ln>
                <a:solidFill>
                  <a:prstClr val="white"/>
                </a:solidFill>
                <a:effectLst/>
                <a:uLnTx/>
                <a:uFillTx/>
                <a:latin typeface="Arial" panose="020B0604020202020204"/>
                <a:ea typeface="+mn-ea"/>
                <a:cs typeface="+mn-cs"/>
              </a:rPr>
              <a:t>§</a:t>
            </a:r>
            <a:endParaRPr kumimoji="0" lang="en-US" sz="11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35" name="Straight Arrow Connector 34">
            <a:extLst>
              <a:ext uri="{FF2B5EF4-FFF2-40B4-BE49-F238E27FC236}">
                <a16:creationId xmlns:a16="http://schemas.microsoft.com/office/drawing/2014/main" id="{6498FB1E-0FA1-1390-E127-9E207C19480F}"/>
              </a:ext>
            </a:extLst>
          </p:cNvPr>
          <p:cNvCxnSpPr>
            <a:cxnSpLocks/>
          </p:cNvCxnSpPr>
          <p:nvPr/>
        </p:nvCxnSpPr>
        <p:spPr>
          <a:xfrm>
            <a:off x="4474369" y="3264938"/>
            <a:ext cx="392745" cy="0"/>
          </a:xfrm>
          <a:prstGeom prst="straightConnector1">
            <a:avLst/>
          </a:prstGeom>
          <a:noFill/>
          <a:ln w="28575" cap="flat" cmpd="sng" algn="ctr">
            <a:solidFill>
              <a:srgbClr val="008764"/>
            </a:solidFill>
            <a:prstDash val="solid"/>
            <a:miter lim="800000"/>
            <a:tailEnd type="triangle"/>
          </a:ln>
          <a:effectLst/>
        </p:spPr>
      </p:cxnSp>
      <p:sp>
        <p:nvSpPr>
          <p:cNvPr id="36" name="TextBox 35">
            <a:extLst>
              <a:ext uri="{FF2B5EF4-FFF2-40B4-BE49-F238E27FC236}">
                <a16:creationId xmlns:a16="http://schemas.microsoft.com/office/drawing/2014/main" id="{097E7D3A-8B4C-9384-3D9F-29B68F73FC7F}"/>
              </a:ext>
            </a:extLst>
          </p:cNvPr>
          <p:cNvSpPr txBox="1"/>
          <p:nvPr/>
        </p:nvSpPr>
        <p:spPr>
          <a:xfrm>
            <a:off x="6113408" y="2465362"/>
            <a:ext cx="2496252" cy="282756"/>
          </a:xfrm>
          <a:prstGeom prst="rect">
            <a:avLst/>
          </a:prstGeom>
          <a:noFill/>
        </p:spPr>
        <p:txBody>
          <a:bodyPr wrap="square">
            <a:spAutoFit/>
          </a:bodyPr>
          <a:lstStyle/>
          <a:p>
            <a:pPr marL="0" marR="0" lvl="0" indent="0" algn="ctr" defTabSz="91380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Arial" panose="020B0604020202020204"/>
              </a:rPr>
              <a:t>Blinded until final PFS analysis</a:t>
            </a:r>
          </a:p>
        </p:txBody>
      </p:sp>
    </p:spTree>
    <p:extLst>
      <p:ext uri="{BB962C8B-B14F-4D97-AF65-F5344CB8AC3E}">
        <p14:creationId xmlns:p14="http://schemas.microsoft.com/office/powerpoint/2010/main" val="3264311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681DA-0D1E-C4E4-0A56-E843359EF08B}"/>
            </a:ext>
          </a:extLst>
        </p:cNvPr>
        <p:cNvGrpSpPr/>
        <p:nvPr/>
      </p:nvGrpSpPr>
      <p:grpSpPr>
        <a:xfrm>
          <a:off x="0" y="0"/>
          <a:ext cx="0" cy="0"/>
          <a:chOff x="0" y="0"/>
          <a:chExt cx="0" cy="0"/>
        </a:xfrm>
      </p:grpSpPr>
      <p:sp>
        <p:nvSpPr>
          <p:cNvPr id="9" name="Footer Placeholder 8">
            <a:extLst>
              <a:ext uri="{FF2B5EF4-FFF2-40B4-BE49-F238E27FC236}">
                <a16:creationId xmlns:a16="http://schemas.microsoft.com/office/drawing/2014/main" id="{11826DE3-8DED-95AF-475C-6AB41B143CF2}"/>
              </a:ext>
            </a:extLst>
          </p:cNvPr>
          <p:cNvSpPr>
            <a:spLocks noGrp="1"/>
          </p:cNvSpPr>
          <p:nvPr>
            <p:ph type="ftr" sz="quarter" idx="10"/>
          </p:nvPr>
        </p:nvSpPr>
        <p:spPr>
          <a:xfrm>
            <a:off x="1416735" y="6244683"/>
            <a:ext cx="10651322" cy="613317"/>
          </a:xfrm>
        </p:spPr>
        <p:txBody>
          <a:bodyPr/>
          <a:lstStyle/>
          <a:p>
            <a:r>
              <a:rPr lang="en-GB" sz="900"/>
              <a:t>*Median PFS estimate for T-</a:t>
            </a:r>
            <a:r>
              <a:rPr lang="en-GB" sz="900" err="1"/>
              <a:t>DXd</a:t>
            </a:r>
            <a:r>
              <a:rPr lang="en-GB" sz="900"/>
              <a:t> + P is likely to change at updated analysis. </a:t>
            </a:r>
            <a:r>
              <a:rPr lang="en-GB" sz="900" baseline="30000"/>
              <a:t>†</a:t>
            </a:r>
            <a:r>
              <a:rPr lang="en-GB" sz="900"/>
              <a:t>Stratified log-rank test. A P-value of &lt;0.00043 was required for interim analysis superiority.</a:t>
            </a:r>
          </a:p>
          <a:p>
            <a:r>
              <a:rPr lang="en-US" sz="900"/>
              <a:t>BICR, blinded independent central review; CI, confidence interval; </a:t>
            </a:r>
            <a:r>
              <a:rPr lang="en-US" sz="900" err="1"/>
              <a:t>mo</a:t>
            </a:r>
            <a:r>
              <a:rPr lang="en-US" sz="900"/>
              <a:t>, months; (m)PFS, (median) progression-free survival; NC, not calculable; P, </a:t>
            </a:r>
            <a:r>
              <a:rPr lang="en-US" sz="900" err="1"/>
              <a:t>pertuzumab</a:t>
            </a:r>
            <a:r>
              <a:rPr lang="en-US" sz="900"/>
              <a:t>; T-</a:t>
            </a:r>
            <a:r>
              <a:rPr lang="en-US" sz="900" err="1"/>
              <a:t>DXd</a:t>
            </a:r>
            <a:r>
              <a:rPr lang="en-US" sz="900"/>
              <a:t>, trastuzumab </a:t>
            </a:r>
            <a:r>
              <a:rPr lang="en-US" sz="900" err="1"/>
              <a:t>deruxtecan</a:t>
            </a:r>
            <a:r>
              <a:rPr lang="en-US" sz="900"/>
              <a:t>; THP, </a:t>
            </a:r>
            <a:r>
              <a:rPr lang="en-US" sz="900" err="1"/>
              <a:t>taxane</a:t>
            </a:r>
            <a:r>
              <a:rPr lang="en-US" sz="900"/>
              <a:t> + trastuzumab + </a:t>
            </a:r>
            <a:r>
              <a:rPr lang="en-US" sz="900" err="1"/>
              <a:t>pertuzumab</a:t>
            </a:r>
            <a:r>
              <a:rPr lang="en-US" sz="900"/>
              <a:t>.</a:t>
            </a:r>
          </a:p>
          <a:p>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Tolaney</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SM, et al. ASCO 2025. Abstract LBA1008.</a:t>
            </a:r>
            <a:endParaRPr kumimoji="0" lang="en-US" sz="9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BC03A704-E8FE-E44F-D8FB-18900970BEDE}"/>
              </a:ext>
            </a:extLst>
          </p:cNvPr>
          <p:cNvGrpSpPr/>
          <p:nvPr/>
        </p:nvGrpSpPr>
        <p:grpSpPr>
          <a:xfrm>
            <a:off x="1020024" y="1661076"/>
            <a:ext cx="92857" cy="3441352"/>
            <a:chOff x="1017026" y="865170"/>
            <a:chExt cx="92857" cy="3441352"/>
          </a:xfrm>
        </p:grpSpPr>
        <p:sp>
          <p:nvSpPr>
            <p:cNvPr id="12" name="Freeform: Shape 6058">
              <a:extLst>
                <a:ext uri="{FF2B5EF4-FFF2-40B4-BE49-F238E27FC236}">
                  <a16:creationId xmlns:a16="http://schemas.microsoft.com/office/drawing/2014/main" id="{38B4BBE5-23C8-F4D5-CA8F-F5F9532E27A8}"/>
                </a:ext>
              </a:extLst>
            </p:cNvPr>
            <p:cNvSpPr/>
            <p:nvPr/>
          </p:nvSpPr>
          <p:spPr>
            <a:xfrm>
              <a:off x="1017026" y="4292499"/>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3" name="Freeform: Shape 6060">
              <a:extLst>
                <a:ext uri="{FF2B5EF4-FFF2-40B4-BE49-F238E27FC236}">
                  <a16:creationId xmlns:a16="http://schemas.microsoft.com/office/drawing/2014/main" id="{198356E9-847D-07BB-CA48-A3170FAC82B2}"/>
                </a:ext>
              </a:extLst>
            </p:cNvPr>
            <p:cNvSpPr/>
            <p:nvPr/>
          </p:nvSpPr>
          <p:spPr>
            <a:xfrm>
              <a:off x="1017026" y="3612625"/>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4" name="Freeform: Shape 6062">
              <a:extLst>
                <a:ext uri="{FF2B5EF4-FFF2-40B4-BE49-F238E27FC236}">
                  <a16:creationId xmlns:a16="http://schemas.microsoft.com/office/drawing/2014/main" id="{A2D3C7F3-23D5-43C4-3BB4-4AECF4F3967F}"/>
                </a:ext>
              </a:extLst>
            </p:cNvPr>
            <p:cNvSpPr/>
            <p:nvPr/>
          </p:nvSpPr>
          <p:spPr>
            <a:xfrm>
              <a:off x="1017026" y="2926992"/>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5" name="Freeform: Shape 6064">
              <a:extLst>
                <a:ext uri="{FF2B5EF4-FFF2-40B4-BE49-F238E27FC236}">
                  <a16:creationId xmlns:a16="http://schemas.microsoft.com/office/drawing/2014/main" id="{E1A28AEB-071C-9362-92FE-93F7A9F08E5A}"/>
                </a:ext>
              </a:extLst>
            </p:cNvPr>
            <p:cNvSpPr/>
            <p:nvPr/>
          </p:nvSpPr>
          <p:spPr>
            <a:xfrm>
              <a:off x="1017026" y="224136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6" name="Freeform: Shape 6066">
              <a:extLst>
                <a:ext uri="{FF2B5EF4-FFF2-40B4-BE49-F238E27FC236}">
                  <a16:creationId xmlns:a16="http://schemas.microsoft.com/office/drawing/2014/main" id="{73CB214C-AA8F-60E3-CEE5-937E7DBE9AB8}"/>
                </a:ext>
              </a:extLst>
            </p:cNvPr>
            <p:cNvSpPr/>
            <p:nvPr/>
          </p:nvSpPr>
          <p:spPr>
            <a:xfrm>
              <a:off x="1017026" y="1555727"/>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7" name="Freeform: Shape 1444">
              <a:extLst>
                <a:ext uri="{FF2B5EF4-FFF2-40B4-BE49-F238E27FC236}">
                  <a16:creationId xmlns:a16="http://schemas.microsoft.com/office/drawing/2014/main" id="{C99433BF-A84C-D04B-9CE0-BE2B5D7BAECF}"/>
                </a:ext>
              </a:extLst>
            </p:cNvPr>
            <p:cNvSpPr/>
            <p:nvPr/>
          </p:nvSpPr>
          <p:spPr>
            <a:xfrm>
              <a:off x="1017026" y="86517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grpSp>
      <p:sp>
        <p:nvSpPr>
          <p:cNvPr id="18" name="TextBox 17">
            <a:extLst>
              <a:ext uri="{FF2B5EF4-FFF2-40B4-BE49-F238E27FC236}">
                <a16:creationId xmlns:a16="http://schemas.microsoft.com/office/drawing/2014/main" id="{D9EE53BD-A208-80E2-7182-42FC7AE95A15}"/>
              </a:ext>
            </a:extLst>
          </p:cNvPr>
          <p:cNvSpPr txBox="1">
            <a:spLocks/>
          </p:cNvSpPr>
          <p:nvPr/>
        </p:nvSpPr>
        <p:spPr>
          <a:xfrm>
            <a:off x="1032723" y="5343293"/>
            <a:ext cx="10818094" cy="328734"/>
          </a:xfrm>
          <a:prstGeom prst="rect">
            <a:avLst/>
          </a:prstGeom>
          <a:noFill/>
          <a:ln>
            <a:noFill/>
          </a:ln>
        </p:spPr>
        <p:txBody>
          <a:bodyPr wrap="square" rtlCol="0">
            <a:spAutoFit/>
          </a:bodyPr>
          <a:lstStyle/>
          <a:p>
            <a:pPr algn="ctr" defTabSz="913807">
              <a:defRPr/>
            </a:pPr>
            <a:r>
              <a:rPr lang="en-US" sz="1400">
                <a:ln/>
                <a:solidFill>
                  <a:srgbClr val="002557"/>
                </a:solidFill>
                <a:latin typeface="Arial" panose="020B0604020202020204"/>
                <a:cs typeface="Arial"/>
                <a:sym typeface="Arial"/>
                <a:rtl val="0"/>
              </a:rPr>
              <a:t>Time from randomization (months)</a:t>
            </a:r>
          </a:p>
        </p:txBody>
      </p:sp>
      <p:sp>
        <p:nvSpPr>
          <p:cNvPr id="26" name="TextBox 25">
            <a:extLst>
              <a:ext uri="{FF2B5EF4-FFF2-40B4-BE49-F238E27FC236}">
                <a16:creationId xmlns:a16="http://schemas.microsoft.com/office/drawing/2014/main" id="{512EA3A3-76D5-2392-6BA2-EE860F1392FE}"/>
              </a:ext>
            </a:extLst>
          </p:cNvPr>
          <p:cNvSpPr txBox="1">
            <a:spLocks/>
          </p:cNvSpPr>
          <p:nvPr/>
        </p:nvSpPr>
        <p:spPr>
          <a:xfrm rot="16200000">
            <a:off x="-436980" y="3221247"/>
            <a:ext cx="1912751" cy="307777"/>
          </a:xfrm>
          <a:prstGeom prst="rect">
            <a:avLst/>
          </a:prstGeom>
          <a:noFill/>
        </p:spPr>
        <p:txBody>
          <a:bodyPr wrap="square" rtlCol="0">
            <a:spAutoFit/>
          </a:bodyPr>
          <a:lstStyle/>
          <a:p>
            <a:pPr algn="ctr" defTabSz="913807">
              <a:defRPr/>
            </a:pPr>
            <a:r>
              <a:rPr lang="en-US" sz="1400">
                <a:ln/>
                <a:solidFill>
                  <a:srgbClr val="002557"/>
                </a:solidFill>
                <a:latin typeface="Arial" panose="020B0604020202020204"/>
                <a:cs typeface="Arial"/>
                <a:sym typeface="Arial"/>
                <a:rtl val="0"/>
              </a:rPr>
              <a:t>Probability of PFS</a:t>
            </a:r>
          </a:p>
        </p:txBody>
      </p:sp>
      <p:grpSp>
        <p:nvGrpSpPr>
          <p:cNvPr id="27" name="Group 26">
            <a:extLst>
              <a:ext uri="{FF2B5EF4-FFF2-40B4-BE49-F238E27FC236}">
                <a16:creationId xmlns:a16="http://schemas.microsoft.com/office/drawing/2014/main" id="{F86E909B-9AE9-9ACC-E920-DB7DAA469908}"/>
              </a:ext>
            </a:extLst>
          </p:cNvPr>
          <p:cNvGrpSpPr/>
          <p:nvPr/>
        </p:nvGrpSpPr>
        <p:grpSpPr>
          <a:xfrm>
            <a:off x="1106407" y="1666001"/>
            <a:ext cx="9831211" cy="2278054"/>
            <a:chOff x="966707" y="870095"/>
            <a:chExt cx="9831211" cy="2278054"/>
          </a:xfrm>
        </p:grpSpPr>
        <p:sp>
          <p:nvSpPr>
            <p:cNvPr id="28" name="Freeform: Shape 27">
              <a:extLst>
                <a:ext uri="{FF2B5EF4-FFF2-40B4-BE49-F238E27FC236}">
                  <a16:creationId xmlns:a16="http://schemas.microsoft.com/office/drawing/2014/main" id="{C1FB8E17-6ACA-4AC5-3154-8BB6DFCB266E}"/>
                </a:ext>
              </a:extLst>
            </p:cNvPr>
            <p:cNvSpPr/>
            <p:nvPr/>
          </p:nvSpPr>
          <p:spPr>
            <a:xfrm>
              <a:off x="4769448"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9" name="Freeform: Shape 28">
              <a:extLst>
                <a:ext uri="{FF2B5EF4-FFF2-40B4-BE49-F238E27FC236}">
                  <a16:creationId xmlns:a16="http://schemas.microsoft.com/office/drawing/2014/main" id="{885DCD81-1224-825E-1EBF-AAB0B85E0CFA}"/>
                </a:ext>
              </a:extLst>
            </p:cNvPr>
            <p:cNvSpPr/>
            <p:nvPr/>
          </p:nvSpPr>
          <p:spPr>
            <a:xfrm>
              <a:off x="4776711"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0" name="Freeform: Shape 29">
              <a:extLst>
                <a:ext uri="{FF2B5EF4-FFF2-40B4-BE49-F238E27FC236}">
                  <a16:creationId xmlns:a16="http://schemas.microsoft.com/office/drawing/2014/main" id="{CE2FE85B-E40C-D871-B59D-44E534578309}"/>
                </a:ext>
              </a:extLst>
            </p:cNvPr>
            <p:cNvSpPr/>
            <p:nvPr/>
          </p:nvSpPr>
          <p:spPr>
            <a:xfrm>
              <a:off x="966707" y="870095"/>
              <a:ext cx="9816972" cy="2226868"/>
            </a:xfrm>
            <a:custGeom>
              <a:avLst/>
              <a:gdLst>
                <a:gd name="connsiteX0" fmla="*/ 0 w 9050473"/>
                <a:gd name="connsiteY0" fmla="*/ 0 h 2084904"/>
                <a:gd name="connsiteX1" fmla="*/ 60529 w 9050473"/>
                <a:gd name="connsiteY1" fmla="*/ 0 h 2084904"/>
                <a:gd name="connsiteX2" fmla="*/ 60529 w 9050473"/>
                <a:gd name="connsiteY2" fmla="*/ 8534 h 2084904"/>
                <a:gd name="connsiteX3" fmla="*/ 60529 w 9050473"/>
                <a:gd name="connsiteY3" fmla="*/ 8534 h 2084904"/>
                <a:gd name="connsiteX4" fmla="*/ 67225 w 9050473"/>
                <a:gd name="connsiteY4" fmla="*/ 8534 h 2084904"/>
                <a:gd name="connsiteX5" fmla="*/ 67225 w 9050473"/>
                <a:gd name="connsiteY5" fmla="*/ 16938 h 2084904"/>
                <a:gd name="connsiteX6" fmla="*/ 67225 w 9050473"/>
                <a:gd name="connsiteY6" fmla="*/ 16938 h 2084904"/>
                <a:gd name="connsiteX7" fmla="*/ 80749 w 9050473"/>
                <a:gd name="connsiteY7" fmla="*/ 16938 h 2084904"/>
                <a:gd name="connsiteX8" fmla="*/ 80749 w 9050473"/>
                <a:gd name="connsiteY8" fmla="*/ 34007 h 2084904"/>
                <a:gd name="connsiteX9" fmla="*/ 80749 w 9050473"/>
                <a:gd name="connsiteY9" fmla="*/ 34007 h 2084904"/>
                <a:gd name="connsiteX10" fmla="*/ 94142 w 9050473"/>
                <a:gd name="connsiteY10" fmla="*/ 34007 h 2084904"/>
                <a:gd name="connsiteX11" fmla="*/ 94142 w 9050473"/>
                <a:gd name="connsiteY11" fmla="*/ 42410 h 2084904"/>
                <a:gd name="connsiteX12" fmla="*/ 94142 w 9050473"/>
                <a:gd name="connsiteY12" fmla="*/ 42410 h 2084904"/>
                <a:gd name="connsiteX13" fmla="*/ 215331 w 9050473"/>
                <a:gd name="connsiteY13" fmla="*/ 42410 h 2084904"/>
                <a:gd name="connsiteX14" fmla="*/ 215331 w 9050473"/>
                <a:gd name="connsiteY14" fmla="*/ 50944 h 2084904"/>
                <a:gd name="connsiteX15" fmla="*/ 215331 w 9050473"/>
                <a:gd name="connsiteY15" fmla="*/ 50944 h 2084904"/>
                <a:gd name="connsiteX16" fmla="*/ 242248 w 9050473"/>
                <a:gd name="connsiteY16" fmla="*/ 50944 h 2084904"/>
                <a:gd name="connsiteX17" fmla="*/ 242248 w 9050473"/>
                <a:gd name="connsiteY17" fmla="*/ 59479 h 2084904"/>
                <a:gd name="connsiteX18" fmla="*/ 242248 w 9050473"/>
                <a:gd name="connsiteY18" fmla="*/ 59479 h 2084904"/>
                <a:gd name="connsiteX19" fmla="*/ 262336 w 9050473"/>
                <a:gd name="connsiteY19" fmla="*/ 59479 h 2084904"/>
                <a:gd name="connsiteX20" fmla="*/ 262336 w 9050473"/>
                <a:gd name="connsiteY20" fmla="*/ 67882 h 2084904"/>
                <a:gd name="connsiteX21" fmla="*/ 262336 w 9050473"/>
                <a:gd name="connsiteY21" fmla="*/ 67882 h 2084904"/>
                <a:gd name="connsiteX22" fmla="*/ 275860 w 9050473"/>
                <a:gd name="connsiteY22" fmla="*/ 67882 h 2084904"/>
                <a:gd name="connsiteX23" fmla="*/ 275860 w 9050473"/>
                <a:gd name="connsiteY23" fmla="*/ 84951 h 2084904"/>
                <a:gd name="connsiteX24" fmla="*/ 275860 w 9050473"/>
                <a:gd name="connsiteY24" fmla="*/ 84951 h 2084904"/>
                <a:gd name="connsiteX25" fmla="*/ 289253 w 9050473"/>
                <a:gd name="connsiteY25" fmla="*/ 84951 h 2084904"/>
                <a:gd name="connsiteX26" fmla="*/ 289253 w 9050473"/>
                <a:gd name="connsiteY26" fmla="*/ 93485 h 2084904"/>
                <a:gd name="connsiteX27" fmla="*/ 289253 w 9050473"/>
                <a:gd name="connsiteY27" fmla="*/ 93485 h 2084904"/>
                <a:gd name="connsiteX28" fmla="*/ 437359 w 9050473"/>
                <a:gd name="connsiteY28" fmla="*/ 93485 h 2084904"/>
                <a:gd name="connsiteX29" fmla="*/ 437359 w 9050473"/>
                <a:gd name="connsiteY29" fmla="*/ 102151 h 2084904"/>
                <a:gd name="connsiteX30" fmla="*/ 437359 w 9050473"/>
                <a:gd name="connsiteY30" fmla="*/ 102151 h 2084904"/>
                <a:gd name="connsiteX31" fmla="*/ 565244 w 9050473"/>
                <a:gd name="connsiteY31" fmla="*/ 102151 h 2084904"/>
                <a:gd name="connsiteX32" fmla="*/ 565244 w 9050473"/>
                <a:gd name="connsiteY32" fmla="*/ 110685 h 2084904"/>
                <a:gd name="connsiteX33" fmla="*/ 565244 w 9050473"/>
                <a:gd name="connsiteY33" fmla="*/ 110685 h 2084904"/>
                <a:gd name="connsiteX34" fmla="*/ 578637 w 9050473"/>
                <a:gd name="connsiteY34" fmla="*/ 110685 h 2084904"/>
                <a:gd name="connsiteX35" fmla="*/ 578637 w 9050473"/>
                <a:gd name="connsiteY35" fmla="*/ 119220 h 2084904"/>
                <a:gd name="connsiteX36" fmla="*/ 578637 w 9050473"/>
                <a:gd name="connsiteY36" fmla="*/ 119220 h 2084904"/>
                <a:gd name="connsiteX37" fmla="*/ 592161 w 9050473"/>
                <a:gd name="connsiteY37" fmla="*/ 119220 h 2084904"/>
                <a:gd name="connsiteX38" fmla="*/ 592161 w 9050473"/>
                <a:gd name="connsiteY38" fmla="*/ 127886 h 2084904"/>
                <a:gd name="connsiteX39" fmla="*/ 592161 w 9050473"/>
                <a:gd name="connsiteY39" fmla="*/ 127886 h 2084904"/>
                <a:gd name="connsiteX40" fmla="*/ 619077 w 9050473"/>
                <a:gd name="connsiteY40" fmla="*/ 127886 h 2084904"/>
                <a:gd name="connsiteX41" fmla="*/ 619077 w 9050473"/>
                <a:gd name="connsiteY41" fmla="*/ 136420 h 2084904"/>
                <a:gd name="connsiteX42" fmla="*/ 619077 w 9050473"/>
                <a:gd name="connsiteY42" fmla="*/ 136420 h 2084904"/>
                <a:gd name="connsiteX43" fmla="*/ 814188 w 9050473"/>
                <a:gd name="connsiteY43" fmla="*/ 136420 h 2084904"/>
                <a:gd name="connsiteX44" fmla="*/ 814188 w 9050473"/>
                <a:gd name="connsiteY44" fmla="*/ 145086 h 2084904"/>
                <a:gd name="connsiteX45" fmla="*/ 814188 w 9050473"/>
                <a:gd name="connsiteY45" fmla="*/ 145086 h 2084904"/>
                <a:gd name="connsiteX46" fmla="*/ 834408 w 9050473"/>
                <a:gd name="connsiteY46" fmla="*/ 145086 h 2084904"/>
                <a:gd name="connsiteX47" fmla="*/ 834408 w 9050473"/>
                <a:gd name="connsiteY47" fmla="*/ 153883 h 2084904"/>
                <a:gd name="connsiteX48" fmla="*/ 834408 w 9050473"/>
                <a:gd name="connsiteY48" fmla="*/ 153883 h 2084904"/>
                <a:gd name="connsiteX49" fmla="*/ 854497 w 9050473"/>
                <a:gd name="connsiteY49" fmla="*/ 153883 h 2084904"/>
                <a:gd name="connsiteX50" fmla="*/ 854497 w 9050473"/>
                <a:gd name="connsiteY50" fmla="*/ 162680 h 2084904"/>
                <a:gd name="connsiteX51" fmla="*/ 854497 w 9050473"/>
                <a:gd name="connsiteY51" fmla="*/ 162680 h 2084904"/>
                <a:gd name="connsiteX52" fmla="*/ 915157 w 9050473"/>
                <a:gd name="connsiteY52" fmla="*/ 162680 h 2084904"/>
                <a:gd name="connsiteX53" fmla="*/ 915157 w 9050473"/>
                <a:gd name="connsiteY53" fmla="*/ 171477 h 2084904"/>
                <a:gd name="connsiteX54" fmla="*/ 915157 w 9050473"/>
                <a:gd name="connsiteY54" fmla="*/ 171477 h 2084904"/>
                <a:gd name="connsiteX55" fmla="*/ 921854 w 9050473"/>
                <a:gd name="connsiteY55" fmla="*/ 171477 h 2084904"/>
                <a:gd name="connsiteX56" fmla="*/ 921854 w 9050473"/>
                <a:gd name="connsiteY56" fmla="*/ 180274 h 2084904"/>
                <a:gd name="connsiteX57" fmla="*/ 921854 w 9050473"/>
                <a:gd name="connsiteY57" fmla="*/ 180274 h 2084904"/>
                <a:gd name="connsiteX58" fmla="*/ 1110268 w 9050473"/>
                <a:gd name="connsiteY58" fmla="*/ 180274 h 2084904"/>
                <a:gd name="connsiteX59" fmla="*/ 1110268 w 9050473"/>
                <a:gd name="connsiteY59" fmla="*/ 197868 h 2084904"/>
                <a:gd name="connsiteX60" fmla="*/ 1110268 w 9050473"/>
                <a:gd name="connsiteY60" fmla="*/ 197868 h 2084904"/>
                <a:gd name="connsiteX61" fmla="*/ 1123661 w 9050473"/>
                <a:gd name="connsiteY61" fmla="*/ 197868 h 2084904"/>
                <a:gd name="connsiteX62" fmla="*/ 1123661 w 9050473"/>
                <a:gd name="connsiteY62" fmla="*/ 206797 h 2084904"/>
                <a:gd name="connsiteX63" fmla="*/ 1123661 w 9050473"/>
                <a:gd name="connsiteY63" fmla="*/ 206797 h 2084904"/>
                <a:gd name="connsiteX64" fmla="*/ 1170797 w 9050473"/>
                <a:gd name="connsiteY64" fmla="*/ 206797 h 2084904"/>
                <a:gd name="connsiteX65" fmla="*/ 1170797 w 9050473"/>
                <a:gd name="connsiteY65" fmla="*/ 215725 h 2084904"/>
                <a:gd name="connsiteX66" fmla="*/ 1170797 w 9050473"/>
                <a:gd name="connsiteY66" fmla="*/ 215725 h 2084904"/>
                <a:gd name="connsiteX67" fmla="*/ 1191017 w 9050473"/>
                <a:gd name="connsiteY67" fmla="*/ 215725 h 2084904"/>
                <a:gd name="connsiteX68" fmla="*/ 1191017 w 9050473"/>
                <a:gd name="connsiteY68" fmla="*/ 224522 h 2084904"/>
                <a:gd name="connsiteX69" fmla="*/ 1191017 w 9050473"/>
                <a:gd name="connsiteY69" fmla="*/ 224522 h 2084904"/>
                <a:gd name="connsiteX70" fmla="*/ 1379432 w 9050473"/>
                <a:gd name="connsiteY70" fmla="*/ 224522 h 2084904"/>
                <a:gd name="connsiteX71" fmla="*/ 1379432 w 9050473"/>
                <a:gd name="connsiteY71" fmla="*/ 233582 h 2084904"/>
                <a:gd name="connsiteX72" fmla="*/ 1379432 w 9050473"/>
                <a:gd name="connsiteY72" fmla="*/ 233582 h 2084904"/>
                <a:gd name="connsiteX73" fmla="*/ 1419741 w 9050473"/>
                <a:gd name="connsiteY73" fmla="*/ 233582 h 2084904"/>
                <a:gd name="connsiteX74" fmla="*/ 1419741 w 9050473"/>
                <a:gd name="connsiteY74" fmla="*/ 242510 h 2084904"/>
                <a:gd name="connsiteX75" fmla="*/ 1419741 w 9050473"/>
                <a:gd name="connsiteY75" fmla="*/ 242510 h 2084904"/>
                <a:gd name="connsiteX76" fmla="*/ 1426569 w 9050473"/>
                <a:gd name="connsiteY76" fmla="*/ 242510 h 2084904"/>
                <a:gd name="connsiteX77" fmla="*/ 1426569 w 9050473"/>
                <a:gd name="connsiteY77" fmla="*/ 251439 h 2084904"/>
                <a:gd name="connsiteX78" fmla="*/ 1426569 w 9050473"/>
                <a:gd name="connsiteY78" fmla="*/ 251439 h 2084904"/>
                <a:gd name="connsiteX79" fmla="*/ 1473574 w 9050473"/>
                <a:gd name="connsiteY79" fmla="*/ 251439 h 2084904"/>
                <a:gd name="connsiteX80" fmla="*/ 1473574 w 9050473"/>
                <a:gd name="connsiteY80" fmla="*/ 260367 h 2084904"/>
                <a:gd name="connsiteX81" fmla="*/ 1473574 w 9050473"/>
                <a:gd name="connsiteY81" fmla="*/ 260367 h 2084904"/>
                <a:gd name="connsiteX82" fmla="*/ 1527407 w 9050473"/>
                <a:gd name="connsiteY82" fmla="*/ 260367 h 2084904"/>
                <a:gd name="connsiteX83" fmla="*/ 1527407 w 9050473"/>
                <a:gd name="connsiteY83" fmla="*/ 269427 h 2084904"/>
                <a:gd name="connsiteX84" fmla="*/ 1527407 w 9050473"/>
                <a:gd name="connsiteY84" fmla="*/ 269427 h 2084904"/>
                <a:gd name="connsiteX85" fmla="*/ 1655292 w 9050473"/>
                <a:gd name="connsiteY85" fmla="*/ 269427 h 2084904"/>
                <a:gd name="connsiteX86" fmla="*/ 1655292 w 9050473"/>
                <a:gd name="connsiteY86" fmla="*/ 278355 h 2084904"/>
                <a:gd name="connsiteX87" fmla="*/ 1655292 w 9050473"/>
                <a:gd name="connsiteY87" fmla="*/ 278355 h 2084904"/>
                <a:gd name="connsiteX88" fmla="*/ 1709125 w 9050473"/>
                <a:gd name="connsiteY88" fmla="*/ 278355 h 2084904"/>
                <a:gd name="connsiteX89" fmla="*/ 1709125 w 9050473"/>
                <a:gd name="connsiteY89" fmla="*/ 287415 h 2084904"/>
                <a:gd name="connsiteX90" fmla="*/ 1709125 w 9050473"/>
                <a:gd name="connsiteY90" fmla="*/ 287415 h 2084904"/>
                <a:gd name="connsiteX91" fmla="*/ 1729345 w 9050473"/>
                <a:gd name="connsiteY91" fmla="*/ 287415 h 2084904"/>
                <a:gd name="connsiteX92" fmla="*/ 1729345 w 9050473"/>
                <a:gd name="connsiteY92" fmla="*/ 305403 h 2084904"/>
                <a:gd name="connsiteX93" fmla="*/ 1729345 w 9050473"/>
                <a:gd name="connsiteY93" fmla="*/ 305403 h 2084904"/>
                <a:gd name="connsiteX94" fmla="*/ 1863927 w 9050473"/>
                <a:gd name="connsiteY94" fmla="*/ 305403 h 2084904"/>
                <a:gd name="connsiteX95" fmla="*/ 1863927 w 9050473"/>
                <a:gd name="connsiteY95" fmla="*/ 314462 h 2084904"/>
                <a:gd name="connsiteX96" fmla="*/ 1863927 w 9050473"/>
                <a:gd name="connsiteY96" fmla="*/ 314462 h 2084904"/>
                <a:gd name="connsiteX97" fmla="*/ 1958069 w 9050473"/>
                <a:gd name="connsiteY97" fmla="*/ 314462 h 2084904"/>
                <a:gd name="connsiteX98" fmla="*/ 1958069 w 9050473"/>
                <a:gd name="connsiteY98" fmla="*/ 332582 h 2084904"/>
                <a:gd name="connsiteX99" fmla="*/ 1958069 w 9050473"/>
                <a:gd name="connsiteY99" fmla="*/ 332582 h 2084904"/>
                <a:gd name="connsiteX100" fmla="*/ 1978289 w 9050473"/>
                <a:gd name="connsiteY100" fmla="*/ 332582 h 2084904"/>
                <a:gd name="connsiteX101" fmla="*/ 1978289 w 9050473"/>
                <a:gd name="connsiteY101" fmla="*/ 341641 h 2084904"/>
                <a:gd name="connsiteX102" fmla="*/ 1978289 w 9050473"/>
                <a:gd name="connsiteY102" fmla="*/ 341641 h 2084904"/>
                <a:gd name="connsiteX103" fmla="*/ 1991682 w 9050473"/>
                <a:gd name="connsiteY103" fmla="*/ 341641 h 2084904"/>
                <a:gd name="connsiteX104" fmla="*/ 1991682 w 9050473"/>
                <a:gd name="connsiteY104" fmla="*/ 359629 h 2084904"/>
                <a:gd name="connsiteX105" fmla="*/ 1991682 w 9050473"/>
                <a:gd name="connsiteY105" fmla="*/ 359629 h 2084904"/>
                <a:gd name="connsiteX106" fmla="*/ 2011902 w 9050473"/>
                <a:gd name="connsiteY106" fmla="*/ 359629 h 2084904"/>
                <a:gd name="connsiteX107" fmla="*/ 2011902 w 9050473"/>
                <a:gd name="connsiteY107" fmla="*/ 368820 h 2084904"/>
                <a:gd name="connsiteX108" fmla="*/ 2011902 w 9050473"/>
                <a:gd name="connsiteY108" fmla="*/ 368820 h 2084904"/>
                <a:gd name="connsiteX109" fmla="*/ 2133091 w 9050473"/>
                <a:gd name="connsiteY109" fmla="*/ 368820 h 2084904"/>
                <a:gd name="connsiteX110" fmla="*/ 2133091 w 9050473"/>
                <a:gd name="connsiteY110" fmla="*/ 377880 h 2084904"/>
                <a:gd name="connsiteX111" fmla="*/ 2133091 w 9050473"/>
                <a:gd name="connsiteY111" fmla="*/ 377880 h 2084904"/>
                <a:gd name="connsiteX112" fmla="*/ 2173400 w 9050473"/>
                <a:gd name="connsiteY112" fmla="*/ 377880 h 2084904"/>
                <a:gd name="connsiteX113" fmla="*/ 2173400 w 9050473"/>
                <a:gd name="connsiteY113" fmla="*/ 387071 h 2084904"/>
                <a:gd name="connsiteX114" fmla="*/ 2173400 w 9050473"/>
                <a:gd name="connsiteY114" fmla="*/ 387071 h 2084904"/>
                <a:gd name="connsiteX115" fmla="*/ 2247453 w 9050473"/>
                <a:gd name="connsiteY115" fmla="*/ 387071 h 2084904"/>
                <a:gd name="connsiteX116" fmla="*/ 2247453 w 9050473"/>
                <a:gd name="connsiteY116" fmla="*/ 396262 h 2084904"/>
                <a:gd name="connsiteX117" fmla="*/ 2247453 w 9050473"/>
                <a:gd name="connsiteY117" fmla="*/ 396262 h 2084904"/>
                <a:gd name="connsiteX118" fmla="*/ 2254149 w 9050473"/>
                <a:gd name="connsiteY118" fmla="*/ 396262 h 2084904"/>
                <a:gd name="connsiteX119" fmla="*/ 2254149 w 9050473"/>
                <a:gd name="connsiteY119" fmla="*/ 405584 h 2084904"/>
                <a:gd name="connsiteX120" fmla="*/ 2254149 w 9050473"/>
                <a:gd name="connsiteY120" fmla="*/ 405584 h 2084904"/>
                <a:gd name="connsiteX121" fmla="*/ 2267673 w 9050473"/>
                <a:gd name="connsiteY121" fmla="*/ 405584 h 2084904"/>
                <a:gd name="connsiteX122" fmla="*/ 2267673 w 9050473"/>
                <a:gd name="connsiteY122" fmla="*/ 414775 h 2084904"/>
                <a:gd name="connsiteX123" fmla="*/ 2267673 w 9050473"/>
                <a:gd name="connsiteY123" fmla="*/ 414775 h 2084904"/>
                <a:gd name="connsiteX124" fmla="*/ 2287762 w 9050473"/>
                <a:gd name="connsiteY124" fmla="*/ 414775 h 2084904"/>
                <a:gd name="connsiteX125" fmla="*/ 2287762 w 9050473"/>
                <a:gd name="connsiteY125" fmla="*/ 424097 h 2084904"/>
                <a:gd name="connsiteX126" fmla="*/ 2287762 w 9050473"/>
                <a:gd name="connsiteY126" fmla="*/ 424097 h 2084904"/>
                <a:gd name="connsiteX127" fmla="*/ 2307982 w 9050473"/>
                <a:gd name="connsiteY127" fmla="*/ 424097 h 2084904"/>
                <a:gd name="connsiteX128" fmla="*/ 2307982 w 9050473"/>
                <a:gd name="connsiteY128" fmla="*/ 442742 h 2084904"/>
                <a:gd name="connsiteX129" fmla="*/ 2307982 w 9050473"/>
                <a:gd name="connsiteY129" fmla="*/ 442742 h 2084904"/>
                <a:gd name="connsiteX130" fmla="*/ 2314679 w 9050473"/>
                <a:gd name="connsiteY130" fmla="*/ 442742 h 2084904"/>
                <a:gd name="connsiteX131" fmla="*/ 2314679 w 9050473"/>
                <a:gd name="connsiteY131" fmla="*/ 452064 h 2084904"/>
                <a:gd name="connsiteX132" fmla="*/ 2314679 w 9050473"/>
                <a:gd name="connsiteY132" fmla="*/ 452064 h 2084904"/>
                <a:gd name="connsiteX133" fmla="*/ 2610759 w 9050473"/>
                <a:gd name="connsiteY133" fmla="*/ 452064 h 2084904"/>
                <a:gd name="connsiteX134" fmla="*/ 2610759 w 9050473"/>
                <a:gd name="connsiteY134" fmla="*/ 461386 h 2084904"/>
                <a:gd name="connsiteX135" fmla="*/ 2610759 w 9050473"/>
                <a:gd name="connsiteY135" fmla="*/ 461386 h 2084904"/>
                <a:gd name="connsiteX136" fmla="*/ 2624283 w 9050473"/>
                <a:gd name="connsiteY136" fmla="*/ 461386 h 2084904"/>
                <a:gd name="connsiteX137" fmla="*/ 2624283 w 9050473"/>
                <a:gd name="connsiteY137" fmla="*/ 470840 h 2084904"/>
                <a:gd name="connsiteX138" fmla="*/ 2624283 w 9050473"/>
                <a:gd name="connsiteY138" fmla="*/ 470840 h 2084904"/>
                <a:gd name="connsiteX139" fmla="*/ 2671419 w 9050473"/>
                <a:gd name="connsiteY139" fmla="*/ 470840 h 2084904"/>
                <a:gd name="connsiteX140" fmla="*/ 2671419 w 9050473"/>
                <a:gd name="connsiteY140" fmla="*/ 489616 h 2084904"/>
                <a:gd name="connsiteX141" fmla="*/ 2671419 w 9050473"/>
                <a:gd name="connsiteY141" fmla="*/ 489616 h 2084904"/>
                <a:gd name="connsiteX142" fmla="*/ 2678116 w 9050473"/>
                <a:gd name="connsiteY142" fmla="*/ 489616 h 2084904"/>
                <a:gd name="connsiteX143" fmla="*/ 2678116 w 9050473"/>
                <a:gd name="connsiteY143" fmla="*/ 508523 h 2084904"/>
                <a:gd name="connsiteX144" fmla="*/ 2678116 w 9050473"/>
                <a:gd name="connsiteY144" fmla="*/ 508523 h 2084904"/>
                <a:gd name="connsiteX145" fmla="*/ 2691508 w 9050473"/>
                <a:gd name="connsiteY145" fmla="*/ 508523 h 2084904"/>
                <a:gd name="connsiteX146" fmla="*/ 2691508 w 9050473"/>
                <a:gd name="connsiteY146" fmla="*/ 517845 h 2084904"/>
                <a:gd name="connsiteX147" fmla="*/ 2691508 w 9050473"/>
                <a:gd name="connsiteY147" fmla="*/ 517845 h 2084904"/>
                <a:gd name="connsiteX148" fmla="*/ 2698336 w 9050473"/>
                <a:gd name="connsiteY148" fmla="*/ 517845 h 2084904"/>
                <a:gd name="connsiteX149" fmla="*/ 2698336 w 9050473"/>
                <a:gd name="connsiteY149" fmla="*/ 536752 h 2084904"/>
                <a:gd name="connsiteX150" fmla="*/ 2698336 w 9050473"/>
                <a:gd name="connsiteY150" fmla="*/ 536752 h 2084904"/>
                <a:gd name="connsiteX151" fmla="*/ 2731948 w 9050473"/>
                <a:gd name="connsiteY151" fmla="*/ 536752 h 2084904"/>
                <a:gd name="connsiteX152" fmla="*/ 2731948 w 9050473"/>
                <a:gd name="connsiteY152" fmla="*/ 546206 h 2084904"/>
                <a:gd name="connsiteX153" fmla="*/ 2731948 w 9050473"/>
                <a:gd name="connsiteY153" fmla="*/ 546206 h 2084904"/>
                <a:gd name="connsiteX154" fmla="*/ 2866530 w 9050473"/>
                <a:gd name="connsiteY154" fmla="*/ 546206 h 2084904"/>
                <a:gd name="connsiteX155" fmla="*/ 2866530 w 9050473"/>
                <a:gd name="connsiteY155" fmla="*/ 555659 h 2084904"/>
                <a:gd name="connsiteX156" fmla="*/ 2866530 w 9050473"/>
                <a:gd name="connsiteY156" fmla="*/ 555659 h 2084904"/>
                <a:gd name="connsiteX157" fmla="*/ 3007808 w 9050473"/>
                <a:gd name="connsiteY157" fmla="*/ 555659 h 2084904"/>
                <a:gd name="connsiteX158" fmla="*/ 3007808 w 9050473"/>
                <a:gd name="connsiteY158" fmla="*/ 565113 h 2084904"/>
                <a:gd name="connsiteX159" fmla="*/ 3007808 w 9050473"/>
                <a:gd name="connsiteY159" fmla="*/ 565113 h 2084904"/>
                <a:gd name="connsiteX160" fmla="*/ 3041421 w 9050473"/>
                <a:gd name="connsiteY160" fmla="*/ 565113 h 2084904"/>
                <a:gd name="connsiteX161" fmla="*/ 3041421 w 9050473"/>
                <a:gd name="connsiteY161" fmla="*/ 574698 h 2084904"/>
                <a:gd name="connsiteX162" fmla="*/ 3041421 w 9050473"/>
                <a:gd name="connsiteY162" fmla="*/ 574698 h 2084904"/>
                <a:gd name="connsiteX163" fmla="*/ 3108778 w 9050473"/>
                <a:gd name="connsiteY163" fmla="*/ 574698 h 2084904"/>
                <a:gd name="connsiteX164" fmla="*/ 3108778 w 9050473"/>
                <a:gd name="connsiteY164" fmla="*/ 584283 h 2084904"/>
                <a:gd name="connsiteX165" fmla="*/ 3108778 w 9050473"/>
                <a:gd name="connsiteY165" fmla="*/ 584283 h 2084904"/>
                <a:gd name="connsiteX166" fmla="*/ 3128998 w 9050473"/>
                <a:gd name="connsiteY166" fmla="*/ 584283 h 2084904"/>
                <a:gd name="connsiteX167" fmla="*/ 3128998 w 9050473"/>
                <a:gd name="connsiteY167" fmla="*/ 593999 h 2084904"/>
                <a:gd name="connsiteX168" fmla="*/ 3128998 w 9050473"/>
                <a:gd name="connsiteY168" fmla="*/ 593999 h 2084904"/>
                <a:gd name="connsiteX169" fmla="*/ 3162611 w 9050473"/>
                <a:gd name="connsiteY169" fmla="*/ 593999 h 2084904"/>
                <a:gd name="connsiteX170" fmla="*/ 3162611 w 9050473"/>
                <a:gd name="connsiteY170" fmla="*/ 603584 h 2084904"/>
                <a:gd name="connsiteX171" fmla="*/ 3162611 w 9050473"/>
                <a:gd name="connsiteY171" fmla="*/ 603584 h 2084904"/>
                <a:gd name="connsiteX172" fmla="*/ 3169307 w 9050473"/>
                <a:gd name="connsiteY172" fmla="*/ 603584 h 2084904"/>
                <a:gd name="connsiteX173" fmla="*/ 3169307 w 9050473"/>
                <a:gd name="connsiteY173" fmla="*/ 613300 h 2084904"/>
                <a:gd name="connsiteX174" fmla="*/ 3169307 w 9050473"/>
                <a:gd name="connsiteY174" fmla="*/ 613300 h 2084904"/>
                <a:gd name="connsiteX175" fmla="*/ 3189527 w 9050473"/>
                <a:gd name="connsiteY175" fmla="*/ 613300 h 2084904"/>
                <a:gd name="connsiteX176" fmla="*/ 3189527 w 9050473"/>
                <a:gd name="connsiteY176" fmla="*/ 623016 h 2084904"/>
                <a:gd name="connsiteX177" fmla="*/ 3189527 w 9050473"/>
                <a:gd name="connsiteY177" fmla="*/ 623016 h 2084904"/>
                <a:gd name="connsiteX178" fmla="*/ 3283669 w 9050473"/>
                <a:gd name="connsiteY178" fmla="*/ 623016 h 2084904"/>
                <a:gd name="connsiteX179" fmla="*/ 3283669 w 9050473"/>
                <a:gd name="connsiteY179" fmla="*/ 632732 h 2084904"/>
                <a:gd name="connsiteX180" fmla="*/ 3283669 w 9050473"/>
                <a:gd name="connsiteY180" fmla="*/ 632732 h 2084904"/>
                <a:gd name="connsiteX181" fmla="*/ 3344329 w 9050473"/>
                <a:gd name="connsiteY181" fmla="*/ 632732 h 2084904"/>
                <a:gd name="connsiteX182" fmla="*/ 3344329 w 9050473"/>
                <a:gd name="connsiteY182" fmla="*/ 642448 h 2084904"/>
                <a:gd name="connsiteX183" fmla="*/ 3344329 w 9050473"/>
                <a:gd name="connsiteY183" fmla="*/ 642448 h 2084904"/>
                <a:gd name="connsiteX184" fmla="*/ 3364418 w 9050473"/>
                <a:gd name="connsiteY184" fmla="*/ 642448 h 2084904"/>
                <a:gd name="connsiteX185" fmla="*/ 3364418 w 9050473"/>
                <a:gd name="connsiteY185" fmla="*/ 652165 h 2084904"/>
                <a:gd name="connsiteX186" fmla="*/ 3364418 w 9050473"/>
                <a:gd name="connsiteY186" fmla="*/ 652165 h 2084904"/>
                <a:gd name="connsiteX187" fmla="*/ 3398162 w 9050473"/>
                <a:gd name="connsiteY187" fmla="*/ 652165 h 2084904"/>
                <a:gd name="connsiteX188" fmla="*/ 3398162 w 9050473"/>
                <a:gd name="connsiteY188" fmla="*/ 662012 h 2084904"/>
                <a:gd name="connsiteX189" fmla="*/ 3398162 w 9050473"/>
                <a:gd name="connsiteY189" fmla="*/ 662012 h 2084904"/>
                <a:gd name="connsiteX190" fmla="*/ 3499000 w 9050473"/>
                <a:gd name="connsiteY190" fmla="*/ 662012 h 2084904"/>
                <a:gd name="connsiteX191" fmla="*/ 3499000 w 9050473"/>
                <a:gd name="connsiteY191" fmla="*/ 681707 h 2084904"/>
                <a:gd name="connsiteX192" fmla="*/ 3499000 w 9050473"/>
                <a:gd name="connsiteY192" fmla="*/ 681707 h 2084904"/>
                <a:gd name="connsiteX193" fmla="*/ 3505828 w 9050473"/>
                <a:gd name="connsiteY193" fmla="*/ 681707 h 2084904"/>
                <a:gd name="connsiteX194" fmla="*/ 3505828 w 9050473"/>
                <a:gd name="connsiteY194" fmla="*/ 691686 h 2084904"/>
                <a:gd name="connsiteX195" fmla="*/ 3505828 w 9050473"/>
                <a:gd name="connsiteY195" fmla="*/ 691686 h 2084904"/>
                <a:gd name="connsiteX196" fmla="*/ 3559660 w 9050473"/>
                <a:gd name="connsiteY196" fmla="*/ 691686 h 2084904"/>
                <a:gd name="connsiteX197" fmla="*/ 3559660 w 9050473"/>
                <a:gd name="connsiteY197" fmla="*/ 701664 h 2084904"/>
                <a:gd name="connsiteX198" fmla="*/ 3559660 w 9050473"/>
                <a:gd name="connsiteY198" fmla="*/ 701664 h 2084904"/>
                <a:gd name="connsiteX199" fmla="*/ 3640410 w 9050473"/>
                <a:gd name="connsiteY199" fmla="*/ 701664 h 2084904"/>
                <a:gd name="connsiteX200" fmla="*/ 3640410 w 9050473"/>
                <a:gd name="connsiteY200" fmla="*/ 712037 h 2084904"/>
                <a:gd name="connsiteX201" fmla="*/ 3640410 w 9050473"/>
                <a:gd name="connsiteY201" fmla="*/ 712037 h 2084904"/>
                <a:gd name="connsiteX202" fmla="*/ 3788384 w 9050473"/>
                <a:gd name="connsiteY202" fmla="*/ 712037 h 2084904"/>
                <a:gd name="connsiteX203" fmla="*/ 3788384 w 9050473"/>
                <a:gd name="connsiteY203" fmla="*/ 722410 h 2084904"/>
                <a:gd name="connsiteX204" fmla="*/ 3788384 w 9050473"/>
                <a:gd name="connsiteY204" fmla="*/ 722410 h 2084904"/>
                <a:gd name="connsiteX205" fmla="*/ 3795080 w 9050473"/>
                <a:gd name="connsiteY205" fmla="*/ 722410 h 2084904"/>
                <a:gd name="connsiteX206" fmla="*/ 3795080 w 9050473"/>
                <a:gd name="connsiteY206" fmla="*/ 732782 h 2084904"/>
                <a:gd name="connsiteX207" fmla="*/ 3795080 w 9050473"/>
                <a:gd name="connsiteY207" fmla="*/ 732782 h 2084904"/>
                <a:gd name="connsiteX208" fmla="*/ 3842217 w 9050473"/>
                <a:gd name="connsiteY208" fmla="*/ 732782 h 2084904"/>
                <a:gd name="connsiteX209" fmla="*/ 3842217 w 9050473"/>
                <a:gd name="connsiteY209" fmla="*/ 743024 h 2084904"/>
                <a:gd name="connsiteX210" fmla="*/ 3842217 w 9050473"/>
                <a:gd name="connsiteY210" fmla="*/ 743024 h 2084904"/>
                <a:gd name="connsiteX211" fmla="*/ 3909573 w 9050473"/>
                <a:gd name="connsiteY211" fmla="*/ 743024 h 2084904"/>
                <a:gd name="connsiteX212" fmla="*/ 3909573 w 9050473"/>
                <a:gd name="connsiteY212" fmla="*/ 764032 h 2084904"/>
                <a:gd name="connsiteX213" fmla="*/ 3909573 w 9050473"/>
                <a:gd name="connsiteY213" fmla="*/ 764032 h 2084904"/>
                <a:gd name="connsiteX214" fmla="*/ 3936490 w 9050473"/>
                <a:gd name="connsiteY214" fmla="*/ 764032 h 2084904"/>
                <a:gd name="connsiteX215" fmla="*/ 3936490 w 9050473"/>
                <a:gd name="connsiteY215" fmla="*/ 774536 h 2084904"/>
                <a:gd name="connsiteX216" fmla="*/ 3936490 w 9050473"/>
                <a:gd name="connsiteY216" fmla="*/ 774536 h 2084904"/>
                <a:gd name="connsiteX217" fmla="*/ 3943186 w 9050473"/>
                <a:gd name="connsiteY217" fmla="*/ 774536 h 2084904"/>
                <a:gd name="connsiteX218" fmla="*/ 3943186 w 9050473"/>
                <a:gd name="connsiteY218" fmla="*/ 785171 h 2084904"/>
                <a:gd name="connsiteX219" fmla="*/ 3943186 w 9050473"/>
                <a:gd name="connsiteY219" fmla="*/ 785171 h 2084904"/>
                <a:gd name="connsiteX220" fmla="*/ 3976799 w 9050473"/>
                <a:gd name="connsiteY220" fmla="*/ 785171 h 2084904"/>
                <a:gd name="connsiteX221" fmla="*/ 3976799 w 9050473"/>
                <a:gd name="connsiteY221" fmla="*/ 796200 h 2084904"/>
                <a:gd name="connsiteX222" fmla="*/ 3976799 w 9050473"/>
                <a:gd name="connsiteY222" fmla="*/ 796200 h 2084904"/>
                <a:gd name="connsiteX223" fmla="*/ 3990323 w 9050473"/>
                <a:gd name="connsiteY223" fmla="*/ 796200 h 2084904"/>
                <a:gd name="connsiteX224" fmla="*/ 3990323 w 9050473"/>
                <a:gd name="connsiteY224" fmla="*/ 818258 h 2084904"/>
                <a:gd name="connsiteX225" fmla="*/ 3990323 w 9050473"/>
                <a:gd name="connsiteY225" fmla="*/ 818258 h 2084904"/>
                <a:gd name="connsiteX226" fmla="*/ 4023935 w 9050473"/>
                <a:gd name="connsiteY226" fmla="*/ 818258 h 2084904"/>
                <a:gd name="connsiteX227" fmla="*/ 4023935 w 9050473"/>
                <a:gd name="connsiteY227" fmla="*/ 829550 h 2084904"/>
                <a:gd name="connsiteX228" fmla="*/ 4023935 w 9050473"/>
                <a:gd name="connsiteY228" fmla="*/ 829550 h 2084904"/>
                <a:gd name="connsiteX229" fmla="*/ 4064244 w 9050473"/>
                <a:gd name="connsiteY229" fmla="*/ 829550 h 2084904"/>
                <a:gd name="connsiteX230" fmla="*/ 4064244 w 9050473"/>
                <a:gd name="connsiteY230" fmla="*/ 840711 h 2084904"/>
                <a:gd name="connsiteX231" fmla="*/ 4064244 w 9050473"/>
                <a:gd name="connsiteY231" fmla="*/ 840711 h 2084904"/>
                <a:gd name="connsiteX232" fmla="*/ 4151821 w 9050473"/>
                <a:gd name="connsiteY232" fmla="*/ 840711 h 2084904"/>
                <a:gd name="connsiteX233" fmla="*/ 4151821 w 9050473"/>
                <a:gd name="connsiteY233" fmla="*/ 851871 h 2084904"/>
                <a:gd name="connsiteX234" fmla="*/ 4151821 w 9050473"/>
                <a:gd name="connsiteY234" fmla="*/ 851871 h 2084904"/>
                <a:gd name="connsiteX235" fmla="*/ 4158517 w 9050473"/>
                <a:gd name="connsiteY235" fmla="*/ 851871 h 2084904"/>
                <a:gd name="connsiteX236" fmla="*/ 4158517 w 9050473"/>
                <a:gd name="connsiteY236" fmla="*/ 863163 h 2084904"/>
                <a:gd name="connsiteX237" fmla="*/ 4158517 w 9050473"/>
                <a:gd name="connsiteY237" fmla="*/ 863163 h 2084904"/>
                <a:gd name="connsiteX238" fmla="*/ 4360325 w 9050473"/>
                <a:gd name="connsiteY238" fmla="*/ 863163 h 2084904"/>
                <a:gd name="connsiteX239" fmla="*/ 4360325 w 9050473"/>
                <a:gd name="connsiteY239" fmla="*/ 874455 h 2084904"/>
                <a:gd name="connsiteX240" fmla="*/ 4360325 w 9050473"/>
                <a:gd name="connsiteY240" fmla="*/ 874455 h 2084904"/>
                <a:gd name="connsiteX241" fmla="*/ 4387241 w 9050473"/>
                <a:gd name="connsiteY241" fmla="*/ 874455 h 2084904"/>
                <a:gd name="connsiteX242" fmla="*/ 4387241 w 9050473"/>
                <a:gd name="connsiteY242" fmla="*/ 897563 h 2084904"/>
                <a:gd name="connsiteX243" fmla="*/ 4387241 w 9050473"/>
                <a:gd name="connsiteY243" fmla="*/ 897563 h 2084904"/>
                <a:gd name="connsiteX244" fmla="*/ 4575656 w 9050473"/>
                <a:gd name="connsiteY244" fmla="*/ 897563 h 2084904"/>
                <a:gd name="connsiteX245" fmla="*/ 4575656 w 9050473"/>
                <a:gd name="connsiteY245" fmla="*/ 909512 h 2084904"/>
                <a:gd name="connsiteX246" fmla="*/ 4575656 w 9050473"/>
                <a:gd name="connsiteY246" fmla="*/ 909512 h 2084904"/>
                <a:gd name="connsiteX247" fmla="*/ 4764070 w 9050473"/>
                <a:gd name="connsiteY247" fmla="*/ 909512 h 2084904"/>
                <a:gd name="connsiteX248" fmla="*/ 4764070 w 9050473"/>
                <a:gd name="connsiteY248" fmla="*/ 921854 h 2084904"/>
                <a:gd name="connsiteX249" fmla="*/ 4764070 w 9050473"/>
                <a:gd name="connsiteY249" fmla="*/ 921854 h 2084904"/>
                <a:gd name="connsiteX250" fmla="*/ 4784291 w 9050473"/>
                <a:gd name="connsiteY250" fmla="*/ 921854 h 2084904"/>
                <a:gd name="connsiteX251" fmla="*/ 4784291 w 9050473"/>
                <a:gd name="connsiteY251" fmla="*/ 946407 h 2084904"/>
                <a:gd name="connsiteX252" fmla="*/ 4784291 w 9050473"/>
                <a:gd name="connsiteY252" fmla="*/ 946407 h 2084904"/>
                <a:gd name="connsiteX253" fmla="*/ 4811207 w 9050473"/>
                <a:gd name="connsiteY253" fmla="*/ 946407 h 2084904"/>
                <a:gd name="connsiteX254" fmla="*/ 4811207 w 9050473"/>
                <a:gd name="connsiteY254" fmla="*/ 958749 h 2084904"/>
                <a:gd name="connsiteX255" fmla="*/ 4811207 w 9050473"/>
                <a:gd name="connsiteY255" fmla="*/ 958749 h 2084904"/>
                <a:gd name="connsiteX256" fmla="*/ 4932265 w 9050473"/>
                <a:gd name="connsiteY256" fmla="*/ 958749 h 2084904"/>
                <a:gd name="connsiteX257" fmla="*/ 4932265 w 9050473"/>
                <a:gd name="connsiteY257" fmla="*/ 971616 h 2084904"/>
                <a:gd name="connsiteX258" fmla="*/ 4932265 w 9050473"/>
                <a:gd name="connsiteY258" fmla="*/ 971616 h 2084904"/>
                <a:gd name="connsiteX259" fmla="*/ 5181340 w 9050473"/>
                <a:gd name="connsiteY259" fmla="*/ 971616 h 2084904"/>
                <a:gd name="connsiteX260" fmla="*/ 5181340 w 9050473"/>
                <a:gd name="connsiteY260" fmla="*/ 984615 h 2084904"/>
                <a:gd name="connsiteX261" fmla="*/ 5181340 w 9050473"/>
                <a:gd name="connsiteY261" fmla="*/ 984615 h 2084904"/>
                <a:gd name="connsiteX262" fmla="*/ 5194733 w 9050473"/>
                <a:gd name="connsiteY262" fmla="*/ 984615 h 2084904"/>
                <a:gd name="connsiteX263" fmla="*/ 5194733 w 9050473"/>
                <a:gd name="connsiteY263" fmla="*/ 997613 h 2084904"/>
                <a:gd name="connsiteX264" fmla="*/ 5194733 w 9050473"/>
                <a:gd name="connsiteY264" fmla="*/ 997613 h 2084904"/>
                <a:gd name="connsiteX265" fmla="*/ 5228346 w 9050473"/>
                <a:gd name="connsiteY265" fmla="*/ 997613 h 2084904"/>
                <a:gd name="connsiteX266" fmla="*/ 5228346 w 9050473"/>
                <a:gd name="connsiteY266" fmla="*/ 1011006 h 2084904"/>
                <a:gd name="connsiteX267" fmla="*/ 5228346 w 9050473"/>
                <a:gd name="connsiteY267" fmla="*/ 1011006 h 2084904"/>
                <a:gd name="connsiteX268" fmla="*/ 5248565 w 9050473"/>
                <a:gd name="connsiteY268" fmla="*/ 1011006 h 2084904"/>
                <a:gd name="connsiteX269" fmla="*/ 5248565 w 9050473"/>
                <a:gd name="connsiteY269" fmla="*/ 1024530 h 2084904"/>
                <a:gd name="connsiteX270" fmla="*/ 5248565 w 9050473"/>
                <a:gd name="connsiteY270" fmla="*/ 1024530 h 2084904"/>
                <a:gd name="connsiteX271" fmla="*/ 5262089 w 9050473"/>
                <a:gd name="connsiteY271" fmla="*/ 1024530 h 2084904"/>
                <a:gd name="connsiteX272" fmla="*/ 5262089 w 9050473"/>
                <a:gd name="connsiteY272" fmla="*/ 1038054 h 2084904"/>
                <a:gd name="connsiteX273" fmla="*/ 5262089 w 9050473"/>
                <a:gd name="connsiteY273" fmla="*/ 1038054 h 2084904"/>
                <a:gd name="connsiteX274" fmla="*/ 5396671 w 9050473"/>
                <a:gd name="connsiteY274" fmla="*/ 1038054 h 2084904"/>
                <a:gd name="connsiteX275" fmla="*/ 5396671 w 9050473"/>
                <a:gd name="connsiteY275" fmla="*/ 1051971 h 2084904"/>
                <a:gd name="connsiteX276" fmla="*/ 5396671 w 9050473"/>
                <a:gd name="connsiteY276" fmla="*/ 1051971 h 2084904"/>
                <a:gd name="connsiteX277" fmla="*/ 5511033 w 9050473"/>
                <a:gd name="connsiteY277" fmla="*/ 1051971 h 2084904"/>
                <a:gd name="connsiteX278" fmla="*/ 5511033 w 9050473"/>
                <a:gd name="connsiteY278" fmla="*/ 1066021 h 2084904"/>
                <a:gd name="connsiteX279" fmla="*/ 5511033 w 9050473"/>
                <a:gd name="connsiteY279" fmla="*/ 1066021 h 2084904"/>
                <a:gd name="connsiteX280" fmla="*/ 5652311 w 9050473"/>
                <a:gd name="connsiteY280" fmla="*/ 1066021 h 2084904"/>
                <a:gd name="connsiteX281" fmla="*/ 5652311 w 9050473"/>
                <a:gd name="connsiteY281" fmla="*/ 1080989 h 2084904"/>
                <a:gd name="connsiteX282" fmla="*/ 5652311 w 9050473"/>
                <a:gd name="connsiteY282" fmla="*/ 1080989 h 2084904"/>
                <a:gd name="connsiteX283" fmla="*/ 6082974 w 9050473"/>
                <a:gd name="connsiteY283" fmla="*/ 1080989 h 2084904"/>
                <a:gd name="connsiteX284" fmla="*/ 6082974 w 9050473"/>
                <a:gd name="connsiteY284" fmla="*/ 1101209 h 2084904"/>
                <a:gd name="connsiteX285" fmla="*/ 6082974 w 9050473"/>
                <a:gd name="connsiteY285" fmla="*/ 1101209 h 2084904"/>
                <a:gd name="connsiteX286" fmla="*/ 6143503 w 9050473"/>
                <a:gd name="connsiteY286" fmla="*/ 1101209 h 2084904"/>
                <a:gd name="connsiteX287" fmla="*/ 6143503 w 9050473"/>
                <a:gd name="connsiteY287" fmla="*/ 1126681 h 2084904"/>
                <a:gd name="connsiteX288" fmla="*/ 6143503 w 9050473"/>
                <a:gd name="connsiteY288" fmla="*/ 1126681 h 2084904"/>
                <a:gd name="connsiteX289" fmla="*/ 6271388 w 9050473"/>
                <a:gd name="connsiteY289" fmla="*/ 1126681 h 2084904"/>
                <a:gd name="connsiteX290" fmla="*/ 6271388 w 9050473"/>
                <a:gd name="connsiteY290" fmla="*/ 1152678 h 2084904"/>
                <a:gd name="connsiteX291" fmla="*/ 6271388 w 9050473"/>
                <a:gd name="connsiteY291" fmla="*/ 1152678 h 2084904"/>
                <a:gd name="connsiteX292" fmla="*/ 6506940 w 9050473"/>
                <a:gd name="connsiteY292" fmla="*/ 1152678 h 2084904"/>
                <a:gd name="connsiteX293" fmla="*/ 6506940 w 9050473"/>
                <a:gd name="connsiteY293" fmla="*/ 1183796 h 2084904"/>
                <a:gd name="connsiteX294" fmla="*/ 6506940 w 9050473"/>
                <a:gd name="connsiteY294" fmla="*/ 1183796 h 2084904"/>
                <a:gd name="connsiteX295" fmla="*/ 7374960 w 9050473"/>
                <a:gd name="connsiteY295" fmla="*/ 1183796 h 2084904"/>
                <a:gd name="connsiteX296" fmla="*/ 7374960 w 9050473"/>
                <a:gd name="connsiteY296" fmla="*/ 1280301 h 2084904"/>
                <a:gd name="connsiteX297" fmla="*/ 7374960 w 9050473"/>
                <a:gd name="connsiteY297" fmla="*/ 1280301 h 2084904"/>
                <a:gd name="connsiteX298" fmla="*/ 7469102 w 9050473"/>
                <a:gd name="connsiteY298" fmla="*/ 1280301 h 2084904"/>
                <a:gd name="connsiteX299" fmla="*/ 7469102 w 9050473"/>
                <a:gd name="connsiteY299" fmla="*/ 1381796 h 2084904"/>
                <a:gd name="connsiteX300" fmla="*/ 7469102 w 9050473"/>
                <a:gd name="connsiteY300" fmla="*/ 1381796 h 2084904"/>
                <a:gd name="connsiteX301" fmla="*/ 7778706 w 9050473"/>
                <a:gd name="connsiteY301" fmla="*/ 1381796 h 2084904"/>
                <a:gd name="connsiteX302" fmla="*/ 7778706 w 9050473"/>
                <a:gd name="connsiteY302" fmla="*/ 1522418 h 2084904"/>
                <a:gd name="connsiteX303" fmla="*/ 7778706 w 9050473"/>
                <a:gd name="connsiteY303" fmla="*/ 1522418 h 2084904"/>
                <a:gd name="connsiteX304" fmla="*/ 8337255 w 9050473"/>
                <a:gd name="connsiteY304" fmla="*/ 1522418 h 2084904"/>
                <a:gd name="connsiteX305" fmla="*/ 8337255 w 9050473"/>
                <a:gd name="connsiteY305" fmla="*/ 1803661 h 2084904"/>
                <a:gd name="connsiteX306" fmla="*/ 8337255 w 9050473"/>
                <a:gd name="connsiteY306" fmla="*/ 1803661 h 2084904"/>
                <a:gd name="connsiteX307" fmla="*/ 8350647 w 9050473"/>
                <a:gd name="connsiteY307" fmla="*/ 1803661 h 2084904"/>
                <a:gd name="connsiteX308" fmla="*/ 8350647 w 9050473"/>
                <a:gd name="connsiteY308" fmla="*/ 2084905 h 2084904"/>
                <a:gd name="connsiteX309" fmla="*/ 8350647 w 9050473"/>
                <a:gd name="connsiteY309" fmla="*/ 2084905 h 2084904"/>
                <a:gd name="connsiteX310" fmla="*/ 9050473 w 9050473"/>
                <a:gd name="connsiteY310" fmla="*/ 2084905 h 2084904"/>
                <a:gd name="connsiteX311" fmla="*/ 9050473 w 9050473"/>
                <a:gd name="connsiteY311" fmla="*/ 2084905 h 208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9050473" h="2084904">
                  <a:moveTo>
                    <a:pt x="0" y="0"/>
                  </a:moveTo>
                  <a:lnTo>
                    <a:pt x="60529" y="0"/>
                  </a:lnTo>
                  <a:lnTo>
                    <a:pt x="60529" y="8534"/>
                  </a:lnTo>
                  <a:lnTo>
                    <a:pt x="60529" y="8534"/>
                  </a:lnTo>
                  <a:lnTo>
                    <a:pt x="67225" y="8534"/>
                  </a:lnTo>
                  <a:lnTo>
                    <a:pt x="67225" y="16938"/>
                  </a:lnTo>
                  <a:lnTo>
                    <a:pt x="67225" y="16938"/>
                  </a:lnTo>
                  <a:lnTo>
                    <a:pt x="80749" y="16938"/>
                  </a:lnTo>
                  <a:lnTo>
                    <a:pt x="80749" y="34007"/>
                  </a:lnTo>
                  <a:lnTo>
                    <a:pt x="80749" y="34007"/>
                  </a:lnTo>
                  <a:lnTo>
                    <a:pt x="94142" y="34007"/>
                  </a:lnTo>
                  <a:lnTo>
                    <a:pt x="94142" y="42410"/>
                  </a:lnTo>
                  <a:lnTo>
                    <a:pt x="94142" y="42410"/>
                  </a:lnTo>
                  <a:lnTo>
                    <a:pt x="215331" y="42410"/>
                  </a:lnTo>
                  <a:lnTo>
                    <a:pt x="215331" y="50944"/>
                  </a:lnTo>
                  <a:lnTo>
                    <a:pt x="215331" y="50944"/>
                  </a:lnTo>
                  <a:lnTo>
                    <a:pt x="242248" y="50944"/>
                  </a:lnTo>
                  <a:lnTo>
                    <a:pt x="242248" y="59479"/>
                  </a:lnTo>
                  <a:lnTo>
                    <a:pt x="242248" y="59479"/>
                  </a:lnTo>
                  <a:lnTo>
                    <a:pt x="262336" y="59479"/>
                  </a:lnTo>
                  <a:lnTo>
                    <a:pt x="262336" y="67882"/>
                  </a:lnTo>
                  <a:lnTo>
                    <a:pt x="262336" y="67882"/>
                  </a:lnTo>
                  <a:lnTo>
                    <a:pt x="275860" y="67882"/>
                  </a:lnTo>
                  <a:lnTo>
                    <a:pt x="275860" y="84951"/>
                  </a:lnTo>
                  <a:lnTo>
                    <a:pt x="275860" y="84951"/>
                  </a:lnTo>
                  <a:lnTo>
                    <a:pt x="289253" y="84951"/>
                  </a:lnTo>
                  <a:lnTo>
                    <a:pt x="289253" y="93485"/>
                  </a:lnTo>
                  <a:lnTo>
                    <a:pt x="289253" y="93485"/>
                  </a:lnTo>
                  <a:lnTo>
                    <a:pt x="437359" y="93485"/>
                  </a:lnTo>
                  <a:lnTo>
                    <a:pt x="437359" y="102151"/>
                  </a:lnTo>
                  <a:lnTo>
                    <a:pt x="437359" y="102151"/>
                  </a:lnTo>
                  <a:lnTo>
                    <a:pt x="565244" y="102151"/>
                  </a:lnTo>
                  <a:lnTo>
                    <a:pt x="565244" y="110685"/>
                  </a:lnTo>
                  <a:lnTo>
                    <a:pt x="565244" y="110685"/>
                  </a:lnTo>
                  <a:lnTo>
                    <a:pt x="578637" y="110685"/>
                  </a:lnTo>
                  <a:lnTo>
                    <a:pt x="578637" y="119220"/>
                  </a:lnTo>
                  <a:lnTo>
                    <a:pt x="578637" y="119220"/>
                  </a:lnTo>
                  <a:lnTo>
                    <a:pt x="592161" y="119220"/>
                  </a:lnTo>
                  <a:lnTo>
                    <a:pt x="592161" y="127886"/>
                  </a:lnTo>
                  <a:lnTo>
                    <a:pt x="592161" y="127886"/>
                  </a:lnTo>
                  <a:lnTo>
                    <a:pt x="619077" y="127886"/>
                  </a:lnTo>
                  <a:lnTo>
                    <a:pt x="619077" y="136420"/>
                  </a:lnTo>
                  <a:lnTo>
                    <a:pt x="619077" y="136420"/>
                  </a:lnTo>
                  <a:lnTo>
                    <a:pt x="814188" y="136420"/>
                  </a:lnTo>
                  <a:lnTo>
                    <a:pt x="814188" y="145086"/>
                  </a:lnTo>
                  <a:lnTo>
                    <a:pt x="814188" y="145086"/>
                  </a:lnTo>
                  <a:lnTo>
                    <a:pt x="834408" y="145086"/>
                  </a:lnTo>
                  <a:lnTo>
                    <a:pt x="834408" y="153883"/>
                  </a:lnTo>
                  <a:lnTo>
                    <a:pt x="834408" y="153883"/>
                  </a:lnTo>
                  <a:lnTo>
                    <a:pt x="854497" y="153883"/>
                  </a:lnTo>
                  <a:lnTo>
                    <a:pt x="854497" y="162680"/>
                  </a:lnTo>
                  <a:lnTo>
                    <a:pt x="854497" y="162680"/>
                  </a:lnTo>
                  <a:lnTo>
                    <a:pt x="915157" y="162680"/>
                  </a:lnTo>
                  <a:lnTo>
                    <a:pt x="915157" y="171477"/>
                  </a:lnTo>
                  <a:lnTo>
                    <a:pt x="915157" y="171477"/>
                  </a:lnTo>
                  <a:lnTo>
                    <a:pt x="921854" y="171477"/>
                  </a:lnTo>
                  <a:lnTo>
                    <a:pt x="921854" y="180274"/>
                  </a:lnTo>
                  <a:lnTo>
                    <a:pt x="921854" y="180274"/>
                  </a:lnTo>
                  <a:lnTo>
                    <a:pt x="1110268" y="180274"/>
                  </a:lnTo>
                  <a:lnTo>
                    <a:pt x="1110268" y="197868"/>
                  </a:lnTo>
                  <a:lnTo>
                    <a:pt x="1110268" y="197868"/>
                  </a:lnTo>
                  <a:lnTo>
                    <a:pt x="1123661" y="197868"/>
                  </a:lnTo>
                  <a:lnTo>
                    <a:pt x="1123661" y="206797"/>
                  </a:lnTo>
                  <a:lnTo>
                    <a:pt x="1123661" y="206797"/>
                  </a:lnTo>
                  <a:lnTo>
                    <a:pt x="1170797" y="206797"/>
                  </a:lnTo>
                  <a:lnTo>
                    <a:pt x="1170797" y="215725"/>
                  </a:lnTo>
                  <a:lnTo>
                    <a:pt x="1170797" y="215725"/>
                  </a:lnTo>
                  <a:lnTo>
                    <a:pt x="1191017" y="215725"/>
                  </a:lnTo>
                  <a:lnTo>
                    <a:pt x="1191017" y="224522"/>
                  </a:lnTo>
                  <a:lnTo>
                    <a:pt x="1191017" y="224522"/>
                  </a:lnTo>
                  <a:lnTo>
                    <a:pt x="1379432" y="224522"/>
                  </a:lnTo>
                  <a:lnTo>
                    <a:pt x="1379432" y="233582"/>
                  </a:lnTo>
                  <a:lnTo>
                    <a:pt x="1379432" y="233582"/>
                  </a:lnTo>
                  <a:lnTo>
                    <a:pt x="1419741" y="233582"/>
                  </a:lnTo>
                  <a:lnTo>
                    <a:pt x="1419741" y="242510"/>
                  </a:lnTo>
                  <a:lnTo>
                    <a:pt x="1419741" y="242510"/>
                  </a:lnTo>
                  <a:lnTo>
                    <a:pt x="1426569" y="242510"/>
                  </a:lnTo>
                  <a:lnTo>
                    <a:pt x="1426569" y="251439"/>
                  </a:lnTo>
                  <a:lnTo>
                    <a:pt x="1426569" y="251439"/>
                  </a:lnTo>
                  <a:lnTo>
                    <a:pt x="1473574" y="251439"/>
                  </a:lnTo>
                  <a:lnTo>
                    <a:pt x="1473574" y="260367"/>
                  </a:lnTo>
                  <a:lnTo>
                    <a:pt x="1473574" y="260367"/>
                  </a:lnTo>
                  <a:lnTo>
                    <a:pt x="1527407" y="260367"/>
                  </a:lnTo>
                  <a:lnTo>
                    <a:pt x="1527407" y="269427"/>
                  </a:lnTo>
                  <a:lnTo>
                    <a:pt x="1527407" y="269427"/>
                  </a:lnTo>
                  <a:lnTo>
                    <a:pt x="1655292" y="269427"/>
                  </a:lnTo>
                  <a:lnTo>
                    <a:pt x="1655292" y="278355"/>
                  </a:lnTo>
                  <a:lnTo>
                    <a:pt x="1655292" y="278355"/>
                  </a:lnTo>
                  <a:lnTo>
                    <a:pt x="1709125" y="278355"/>
                  </a:lnTo>
                  <a:lnTo>
                    <a:pt x="1709125" y="287415"/>
                  </a:lnTo>
                  <a:lnTo>
                    <a:pt x="1709125" y="287415"/>
                  </a:lnTo>
                  <a:lnTo>
                    <a:pt x="1729345" y="287415"/>
                  </a:lnTo>
                  <a:lnTo>
                    <a:pt x="1729345" y="305403"/>
                  </a:lnTo>
                  <a:lnTo>
                    <a:pt x="1729345" y="305403"/>
                  </a:lnTo>
                  <a:lnTo>
                    <a:pt x="1863927" y="305403"/>
                  </a:lnTo>
                  <a:lnTo>
                    <a:pt x="1863927" y="314462"/>
                  </a:lnTo>
                  <a:lnTo>
                    <a:pt x="1863927" y="314462"/>
                  </a:lnTo>
                  <a:lnTo>
                    <a:pt x="1958069" y="314462"/>
                  </a:lnTo>
                  <a:lnTo>
                    <a:pt x="1958069" y="332582"/>
                  </a:lnTo>
                  <a:lnTo>
                    <a:pt x="1958069" y="332582"/>
                  </a:lnTo>
                  <a:lnTo>
                    <a:pt x="1978289" y="332582"/>
                  </a:lnTo>
                  <a:lnTo>
                    <a:pt x="1978289" y="341641"/>
                  </a:lnTo>
                  <a:lnTo>
                    <a:pt x="1978289" y="341641"/>
                  </a:lnTo>
                  <a:lnTo>
                    <a:pt x="1991682" y="341641"/>
                  </a:lnTo>
                  <a:lnTo>
                    <a:pt x="1991682" y="359629"/>
                  </a:lnTo>
                  <a:lnTo>
                    <a:pt x="1991682" y="359629"/>
                  </a:lnTo>
                  <a:lnTo>
                    <a:pt x="2011902" y="359629"/>
                  </a:lnTo>
                  <a:lnTo>
                    <a:pt x="2011902" y="368820"/>
                  </a:lnTo>
                  <a:lnTo>
                    <a:pt x="2011902" y="368820"/>
                  </a:lnTo>
                  <a:lnTo>
                    <a:pt x="2133091" y="368820"/>
                  </a:lnTo>
                  <a:lnTo>
                    <a:pt x="2133091" y="377880"/>
                  </a:lnTo>
                  <a:lnTo>
                    <a:pt x="2133091" y="377880"/>
                  </a:lnTo>
                  <a:lnTo>
                    <a:pt x="2173400" y="377880"/>
                  </a:lnTo>
                  <a:lnTo>
                    <a:pt x="2173400" y="387071"/>
                  </a:lnTo>
                  <a:lnTo>
                    <a:pt x="2173400" y="387071"/>
                  </a:lnTo>
                  <a:lnTo>
                    <a:pt x="2247453" y="387071"/>
                  </a:lnTo>
                  <a:lnTo>
                    <a:pt x="2247453" y="396262"/>
                  </a:lnTo>
                  <a:lnTo>
                    <a:pt x="2247453" y="396262"/>
                  </a:lnTo>
                  <a:lnTo>
                    <a:pt x="2254149" y="396262"/>
                  </a:lnTo>
                  <a:lnTo>
                    <a:pt x="2254149" y="405584"/>
                  </a:lnTo>
                  <a:lnTo>
                    <a:pt x="2254149" y="405584"/>
                  </a:lnTo>
                  <a:lnTo>
                    <a:pt x="2267673" y="405584"/>
                  </a:lnTo>
                  <a:lnTo>
                    <a:pt x="2267673" y="414775"/>
                  </a:lnTo>
                  <a:lnTo>
                    <a:pt x="2267673" y="414775"/>
                  </a:lnTo>
                  <a:lnTo>
                    <a:pt x="2287762" y="414775"/>
                  </a:lnTo>
                  <a:lnTo>
                    <a:pt x="2287762" y="424097"/>
                  </a:lnTo>
                  <a:lnTo>
                    <a:pt x="2287762" y="424097"/>
                  </a:lnTo>
                  <a:lnTo>
                    <a:pt x="2307982" y="424097"/>
                  </a:lnTo>
                  <a:lnTo>
                    <a:pt x="2307982" y="442742"/>
                  </a:lnTo>
                  <a:lnTo>
                    <a:pt x="2307982" y="442742"/>
                  </a:lnTo>
                  <a:lnTo>
                    <a:pt x="2314679" y="442742"/>
                  </a:lnTo>
                  <a:lnTo>
                    <a:pt x="2314679" y="452064"/>
                  </a:lnTo>
                  <a:lnTo>
                    <a:pt x="2314679" y="452064"/>
                  </a:lnTo>
                  <a:lnTo>
                    <a:pt x="2610759" y="452064"/>
                  </a:lnTo>
                  <a:lnTo>
                    <a:pt x="2610759" y="461386"/>
                  </a:lnTo>
                  <a:lnTo>
                    <a:pt x="2610759" y="461386"/>
                  </a:lnTo>
                  <a:lnTo>
                    <a:pt x="2624283" y="461386"/>
                  </a:lnTo>
                  <a:lnTo>
                    <a:pt x="2624283" y="470840"/>
                  </a:lnTo>
                  <a:lnTo>
                    <a:pt x="2624283" y="470840"/>
                  </a:lnTo>
                  <a:lnTo>
                    <a:pt x="2671419" y="470840"/>
                  </a:lnTo>
                  <a:lnTo>
                    <a:pt x="2671419" y="489616"/>
                  </a:lnTo>
                  <a:lnTo>
                    <a:pt x="2671419" y="489616"/>
                  </a:lnTo>
                  <a:lnTo>
                    <a:pt x="2678116" y="489616"/>
                  </a:lnTo>
                  <a:lnTo>
                    <a:pt x="2678116" y="508523"/>
                  </a:lnTo>
                  <a:lnTo>
                    <a:pt x="2678116" y="508523"/>
                  </a:lnTo>
                  <a:lnTo>
                    <a:pt x="2691508" y="508523"/>
                  </a:lnTo>
                  <a:lnTo>
                    <a:pt x="2691508" y="517845"/>
                  </a:lnTo>
                  <a:lnTo>
                    <a:pt x="2691508" y="517845"/>
                  </a:lnTo>
                  <a:lnTo>
                    <a:pt x="2698336" y="517845"/>
                  </a:lnTo>
                  <a:lnTo>
                    <a:pt x="2698336" y="536752"/>
                  </a:lnTo>
                  <a:lnTo>
                    <a:pt x="2698336" y="536752"/>
                  </a:lnTo>
                  <a:lnTo>
                    <a:pt x="2731948" y="536752"/>
                  </a:lnTo>
                  <a:lnTo>
                    <a:pt x="2731948" y="546206"/>
                  </a:lnTo>
                  <a:lnTo>
                    <a:pt x="2731948" y="546206"/>
                  </a:lnTo>
                  <a:lnTo>
                    <a:pt x="2866530" y="546206"/>
                  </a:lnTo>
                  <a:lnTo>
                    <a:pt x="2866530" y="555659"/>
                  </a:lnTo>
                  <a:lnTo>
                    <a:pt x="2866530" y="555659"/>
                  </a:lnTo>
                  <a:lnTo>
                    <a:pt x="3007808" y="555659"/>
                  </a:lnTo>
                  <a:lnTo>
                    <a:pt x="3007808" y="565113"/>
                  </a:lnTo>
                  <a:lnTo>
                    <a:pt x="3007808" y="565113"/>
                  </a:lnTo>
                  <a:lnTo>
                    <a:pt x="3041421" y="565113"/>
                  </a:lnTo>
                  <a:lnTo>
                    <a:pt x="3041421" y="574698"/>
                  </a:lnTo>
                  <a:lnTo>
                    <a:pt x="3041421" y="574698"/>
                  </a:lnTo>
                  <a:lnTo>
                    <a:pt x="3108778" y="574698"/>
                  </a:lnTo>
                  <a:lnTo>
                    <a:pt x="3108778" y="584283"/>
                  </a:lnTo>
                  <a:lnTo>
                    <a:pt x="3108778" y="584283"/>
                  </a:lnTo>
                  <a:lnTo>
                    <a:pt x="3128998" y="584283"/>
                  </a:lnTo>
                  <a:lnTo>
                    <a:pt x="3128998" y="593999"/>
                  </a:lnTo>
                  <a:lnTo>
                    <a:pt x="3128998" y="593999"/>
                  </a:lnTo>
                  <a:lnTo>
                    <a:pt x="3162611" y="593999"/>
                  </a:lnTo>
                  <a:lnTo>
                    <a:pt x="3162611" y="603584"/>
                  </a:lnTo>
                  <a:lnTo>
                    <a:pt x="3162611" y="603584"/>
                  </a:lnTo>
                  <a:lnTo>
                    <a:pt x="3169307" y="603584"/>
                  </a:lnTo>
                  <a:lnTo>
                    <a:pt x="3169307" y="613300"/>
                  </a:lnTo>
                  <a:lnTo>
                    <a:pt x="3169307" y="613300"/>
                  </a:lnTo>
                  <a:lnTo>
                    <a:pt x="3189527" y="613300"/>
                  </a:lnTo>
                  <a:lnTo>
                    <a:pt x="3189527" y="623016"/>
                  </a:lnTo>
                  <a:lnTo>
                    <a:pt x="3189527" y="623016"/>
                  </a:lnTo>
                  <a:lnTo>
                    <a:pt x="3283669" y="623016"/>
                  </a:lnTo>
                  <a:lnTo>
                    <a:pt x="3283669" y="632732"/>
                  </a:lnTo>
                  <a:lnTo>
                    <a:pt x="3283669" y="632732"/>
                  </a:lnTo>
                  <a:lnTo>
                    <a:pt x="3344329" y="632732"/>
                  </a:lnTo>
                  <a:lnTo>
                    <a:pt x="3344329" y="642448"/>
                  </a:lnTo>
                  <a:lnTo>
                    <a:pt x="3344329" y="642448"/>
                  </a:lnTo>
                  <a:lnTo>
                    <a:pt x="3364418" y="642448"/>
                  </a:lnTo>
                  <a:lnTo>
                    <a:pt x="3364418" y="652165"/>
                  </a:lnTo>
                  <a:lnTo>
                    <a:pt x="3364418" y="652165"/>
                  </a:lnTo>
                  <a:lnTo>
                    <a:pt x="3398162" y="652165"/>
                  </a:lnTo>
                  <a:lnTo>
                    <a:pt x="3398162" y="662012"/>
                  </a:lnTo>
                  <a:lnTo>
                    <a:pt x="3398162" y="662012"/>
                  </a:lnTo>
                  <a:lnTo>
                    <a:pt x="3499000" y="662012"/>
                  </a:lnTo>
                  <a:lnTo>
                    <a:pt x="3499000" y="681707"/>
                  </a:lnTo>
                  <a:lnTo>
                    <a:pt x="3499000" y="681707"/>
                  </a:lnTo>
                  <a:lnTo>
                    <a:pt x="3505828" y="681707"/>
                  </a:lnTo>
                  <a:lnTo>
                    <a:pt x="3505828" y="691686"/>
                  </a:lnTo>
                  <a:lnTo>
                    <a:pt x="3505828" y="691686"/>
                  </a:lnTo>
                  <a:lnTo>
                    <a:pt x="3559660" y="691686"/>
                  </a:lnTo>
                  <a:lnTo>
                    <a:pt x="3559660" y="701664"/>
                  </a:lnTo>
                  <a:lnTo>
                    <a:pt x="3559660" y="701664"/>
                  </a:lnTo>
                  <a:lnTo>
                    <a:pt x="3640410" y="701664"/>
                  </a:lnTo>
                  <a:lnTo>
                    <a:pt x="3640410" y="712037"/>
                  </a:lnTo>
                  <a:lnTo>
                    <a:pt x="3640410" y="712037"/>
                  </a:lnTo>
                  <a:lnTo>
                    <a:pt x="3788384" y="712037"/>
                  </a:lnTo>
                  <a:lnTo>
                    <a:pt x="3788384" y="722410"/>
                  </a:lnTo>
                  <a:lnTo>
                    <a:pt x="3788384" y="722410"/>
                  </a:lnTo>
                  <a:lnTo>
                    <a:pt x="3795080" y="722410"/>
                  </a:lnTo>
                  <a:lnTo>
                    <a:pt x="3795080" y="732782"/>
                  </a:lnTo>
                  <a:lnTo>
                    <a:pt x="3795080" y="732782"/>
                  </a:lnTo>
                  <a:lnTo>
                    <a:pt x="3842217" y="732782"/>
                  </a:lnTo>
                  <a:lnTo>
                    <a:pt x="3842217" y="743024"/>
                  </a:lnTo>
                  <a:lnTo>
                    <a:pt x="3842217" y="743024"/>
                  </a:lnTo>
                  <a:lnTo>
                    <a:pt x="3909573" y="743024"/>
                  </a:lnTo>
                  <a:lnTo>
                    <a:pt x="3909573" y="764032"/>
                  </a:lnTo>
                  <a:lnTo>
                    <a:pt x="3909573" y="764032"/>
                  </a:lnTo>
                  <a:lnTo>
                    <a:pt x="3936490" y="764032"/>
                  </a:lnTo>
                  <a:lnTo>
                    <a:pt x="3936490" y="774536"/>
                  </a:lnTo>
                  <a:lnTo>
                    <a:pt x="3936490" y="774536"/>
                  </a:lnTo>
                  <a:lnTo>
                    <a:pt x="3943186" y="774536"/>
                  </a:lnTo>
                  <a:lnTo>
                    <a:pt x="3943186" y="785171"/>
                  </a:lnTo>
                  <a:lnTo>
                    <a:pt x="3943186" y="785171"/>
                  </a:lnTo>
                  <a:lnTo>
                    <a:pt x="3976799" y="785171"/>
                  </a:lnTo>
                  <a:lnTo>
                    <a:pt x="3976799" y="796200"/>
                  </a:lnTo>
                  <a:lnTo>
                    <a:pt x="3976799" y="796200"/>
                  </a:lnTo>
                  <a:lnTo>
                    <a:pt x="3990323" y="796200"/>
                  </a:lnTo>
                  <a:lnTo>
                    <a:pt x="3990323" y="818258"/>
                  </a:lnTo>
                  <a:lnTo>
                    <a:pt x="3990323" y="818258"/>
                  </a:lnTo>
                  <a:lnTo>
                    <a:pt x="4023935" y="818258"/>
                  </a:lnTo>
                  <a:lnTo>
                    <a:pt x="4023935" y="829550"/>
                  </a:lnTo>
                  <a:lnTo>
                    <a:pt x="4023935" y="829550"/>
                  </a:lnTo>
                  <a:lnTo>
                    <a:pt x="4064244" y="829550"/>
                  </a:lnTo>
                  <a:lnTo>
                    <a:pt x="4064244" y="840711"/>
                  </a:lnTo>
                  <a:lnTo>
                    <a:pt x="4064244" y="840711"/>
                  </a:lnTo>
                  <a:lnTo>
                    <a:pt x="4151821" y="840711"/>
                  </a:lnTo>
                  <a:lnTo>
                    <a:pt x="4151821" y="851871"/>
                  </a:lnTo>
                  <a:lnTo>
                    <a:pt x="4151821" y="851871"/>
                  </a:lnTo>
                  <a:lnTo>
                    <a:pt x="4158517" y="851871"/>
                  </a:lnTo>
                  <a:lnTo>
                    <a:pt x="4158517" y="863163"/>
                  </a:lnTo>
                  <a:lnTo>
                    <a:pt x="4158517" y="863163"/>
                  </a:lnTo>
                  <a:lnTo>
                    <a:pt x="4360325" y="863163"/>
                  </a:lnTo>
                  <a:lnTo>
                    <a:pt x="4360325" y="874455"/>
                  </a:lnTo>
                  <a:lnTo>
                    <a:pt x="4360325" y="874455"/>
                  </a:lnTo>
                  <a:lnTo>
                    <a:pt x="4387241" y="874455"/>
                  </a:lnTo>
                  <a:lnTo>
                    <a:pt x="4387241" y="897563"/>
                  </a:lnTo>
                  <a:lnTo>
                    <a:pt x="4387241" y="897563"/>
                  </a:lnTo>
                  <a:lnTo>
                    <a:pt x="4575656" y="897563"/>
                  </a:lnTo>
                  <a:lnTo>
                    <a:pt x="4575656" y="909512"/>
                  </a:lnTo>
                  <a:lnTo>
                    <a:pt x="4575656" y="909512"/>
                  </a:lnTo>
                  <a:lnTo>
                    <a:pt x="4764070" y="909512"/>
                  </a:lnTo>
                  <a:lnTo>
                    <a:pt x="4764070" y="921854"/>
                  </a:lnTo>
                  <a:lnTo>
                    <a:pt x="4764070" y="921854"/>
                  </a:lnTo>
                  <a:lnTo>
                    <a:pt x="4784291" y="921854"/>
                  </a:lnTo>
                  <a:lnTo>
                    <a:pt x="4784291" y="946407"/>
                  </a:lnTo>
                  <a:lnTo>
                    <a:pt x="4784291" y="946407"/>
                  </a:lnTo>
                  <a:lnTo>
                    <a:pt x="4811207" y="946407"/>
                  </a:lnTo>
                  <a:lnTo>
                    <a:pt x="4811207" y="958749"/>
                  </a:lnTo>
                  <a:lnTo>
                    <a:pt x="4811207" y="958749"/>
                  </a:lnTo>
                  <a:lnTo>
                    <a:pt x="4932265" y="958749"/>
                  </a:lnTo>
                  <a:lnTo>
                    <a:pt x="4932265" y="971616"/>
                  </a:lnTo>
                  <a:lnTo>
                    <a:pt x="4932265" y="971616"/>
                  </a:lnTo>
                  <a:lnTo>
                    <a:pt x="5181340" y="971616"/>
                  </a:lnTo>
                  <a:lnTo>
                    <a:pt x="5181340" y="984615"/>
                  </a:lnTo>
                  <a:lnTo>
                    <a:pt x="5181340" y="984615"/>
                  </a:lnTo>
                  <a:lnTo>
                    <a:pt x="5194733" y="984615"/>
                  </a:lnTo>
                  <a:lnTo>
                    <a:pt x="5194733" y="997613"/>
                  </a:lnTo>
                  <a:lnTo>
                    <a:pt x="5194733" y="997613"/>
                  </a:lnTo>
                  <a:lnTo>
                    <a:pt x="5228346" y="997613"/>
                  </a:lnTo>
                  <a:lnTo>
                    <a:pt x="5228346" y="1011006"/>
                  </a:lnTo>
                  <a:lnTo>
                    <a:pt x="5228346" y="1011006"/>
                  </a:lnTo>
                  <a:lnTo>
                    <a:pt x="5248565" y="1011006"/>
                  </a:lnTo>
                  <a:lnTo>
                    <a:pt x="5248565" y="1024530"/>
                  </a:lnTo>
                  <a:lnTo>
                    <a:pt x="5248565" y="1024530"/>
                  </a:lnTo>
                  <a:lnTo>
                    <a:pt x="5262089" y="1024530"/>
                  </a:lnTo>
                  <a:lnTo>
                    <a:pt x="5262089" y="1038054"/>
                  </a:lnTo>
                  <a:lnTo>
                    <a:pt x="5262089" y="1038054"/>
                  </a:lnTo>
                  <a:lnTo>
                    <a:pt x="5396671" y="1038054"/>
                  </a:lnTo>
                  <a:lnTo>
                    <a:pt x="5396671" y="1051971"/>
                  </a:lnTo>
                  <a:lnTo>
                    <a:pt x="5396671" y="1051971"/>
                  </a:lnTo>
                  <a:lnTo>
                    <a:pt x="5511033" y="1051971"/>
                  </a:lnTo>
                  <a:lnTo>
                    <a:pt x="5511033" y="1066021"/>
                  </a:lnTo>
                  <a:lnTo>
                    <a:pt x="5511033" y="1066021"/>
                  </a:lnTo>
                  <a:lnTo>
                    <a:pt x="5652311" y="1066021"/>
                  </a:lnTo>
                  <a:lnTo>
                    <a:pt x="5652311" y="1080989"/>
                  </a:lnTo>
                  <a:lnTo>
                    <a:pt x="5652311" y="1080989"/>
                  </a:lnTo>
                  <a:lnTo>
                    <a:pt x="6082974" y="1080989"/>
                  </a:lnTo>
                  <a:lnTo>
                    <a:pt x="6082974" y="1101209"/>
                  </a:lnTo>
                  <a:lnTo>
                    <a:pt x="6082974" y="1101209"/>
                  </a:lnTo>
                  <a:lnTo>
                    <a:pt x="6143503" y="1101209"/>
                  </a:lnTo>
                  <a:lnTo>
                    <a:pt x="6143503" y="1126681"/>
                  </a:lnTo>
                  <a:lnTo>
                    <a:pt x="6143503" y="1126681"/>
                  </a:lnTo>
                  <a:lnTo>
                    <a:pt x="6271388" y="1126681"/>
                  </a:lnTo>
                  <a:lnTo>
                    <a:pt x="6271388" y="1152678"/>
                  </a:lnTo>
                  <a:lnTo>
                    <a:pt x="6271388" y="1152678"/>
                  </a:lnTo>
                  <a:lnTo>
                    <a:pt x="6506940" y="1152678"/>
                  </a:lnTo>
                  <a:lnTo>
                    <a:pt x="6506940" y="1183796"/>
                  </a:lnTo>
                  <a:lnTo>
                    <a:pt x="6506940" y="1183796"/>
                  </a:lnTo>
                  <a:lnTo>
                    <a:pt x="7374960" y="1183796"/>
                  </a:lnTo>
                  <a:lnTo>
                    <a:pt x="7374960" y="1280301"/>
                  </a:lnTo>
                  <a:lnTo>
                    <a:pt x="7374960" y="1280301"/>
                  </a:lnTo>
                  <a:lnTo>
                    <a:pt x="7469102" y="1280301"/>
                  </a:lnTo>
                  <a:lnTo>
                    <a:pt x="7469102" y="1381796"/>
                  </a:lnTo>
                  <a:lnTo>
                    <a:pt x="7469102" y="1381796"/>
                  </a:lnTo>
                  <a:lnTo>
                    <a:pt x="7778706" y="1381796"/>
                  </a:lnTo>
                  <a:lnTo>
                    <a:pt x="7778706" y="1522418"/>
                  </a:lnTo>
                  <a:lnTo>
                    <a:pt x="7778706" y="1522418"/>
                  </a:lnTo>
                  <a:lnTo>
                    <a:pt x="8337255" y="1522418"/>
                  </a:lnTo>
                  <a:lnTo>
                    <a:pt x="8337255" y="1803661"/>
                  </a:lnTo>
                  <a:lnTo>
                    <a:pt x="8337255" y="1803661"/>
                  </a:lnTo>
                  <a:lnTo>
                    <a:pt x="8350647" y="1803661"/>
                  </a:lnTo>
                  <a:lnTo>
                    <a:pt x="8350647" y="2084905"/>
                  </a:lnTo>
                  <a:lnTo>
                    <a:pt x="8350647" y="2084905"/>
                  </a:lnTo>
                  <a:lnTo>
                    <a:pt x="9050473" y="2084905"/>
                  </a:lnTo>
                  <a:lnTo>
                    <a:pt x="9050473" y="2084905"/>
                  </a:lnTo>
                </a:path>
              </a:pathLst>
            </a:custGeom>
            <a:noFill/>
            <a:ln w="28575" cap="flat">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7" name="Freeform: Shape 36">
              <a:extLst>
                <a:ext uri="{FF2B5EF4-FFF2-40B4-BE49-F238E27FC236}">
                  <a16:creationId xmlns:a16="http://schemas.microsoft.com/office/drawing/2014/main" id="{267FD4C8-2171-85F7-A024-55D6BDD19427}"/>
                </a:ext>
              </a:extLst>
            </p:cNvPr>
            <p:cNvSpPr/>
            <p:nvPr/>
          </p:nvSpPr>
          <p:spPr>
            <a:xfrm>
              <a:off x="10783677" y="3096963"/>
              <a:ext cx="6123" cy="5750"/>
            </a:xfrm>
            <a:custGeom>
              <a:avLst/>
              <a:gdLst>
                <a:gd name="connsiteX0" fmla="*/ 5646 w 5645"/>
                <a:gd name="connsiteY0" fmla="*/ 5383 h 5383"/>
                <a:gd name="connsiteX1" fmla="*/ 0 w 5645"/>
                <a:gd name="connsiteY1" fmla="*/ 0 h 5383"/>
              </a:gdLst>
              <a:ahLst/>
              <a:cxnLst>
                <a:cxn ang="0">
                  <a:pos x="connsiteX0" y="connsiteY0"/>
                </a:cxn>
                <a:cxn ang="0">
                  <a:pos x="connsiteX1" y="connsiteY1"/>
                </a:cxn>
              </a:cxnLst>
              <a:rect l="l" t="t" r="r" b="b"/>
              <a:pathLst>
                <a:path w="5645" h="5383">
                  <a:moveTo>
                    <a:pt x="5646" y="5383"/>
                  </a:moveTo>
                  <a:lnTo>
                    <a:pt x="0" y="0"/>
                  </a:lnTo>
                </a:path>
              </a:pathLst>
            </a:custGeom>
            <a:ln w="19050" cap="flat">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8" name="Freeform: Shape 37">
              <a:extLst>
                <a:ext uri="{FF2B5EF4-FFF2-40B4-BE49-F238E27FC236}">
                  <a16:creationId xmlns:a16="http://schemas.microsoft.com/office/drawing/2014/main" id="{AA5D1397-C96C-3C11-0BD5-C8A2E92D3583}"/>
                </a:ext>
              </a:extLst>
            </p:cNvPr>
            <p:cNvSpPr/>
            <p:nvPr/>
          </p:nvSpPr>
          <p:spPr>
            <a:xfrm>
              <a:off x="1258665" y="89141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9" name="Freeform: Shape 38">
              <a:extLst>
                <a:ext uri="{FF2B5EF4-FFF2-40B4-BE49-F238E27FC236}">
                  <a16:creationId xmlns:a16="http://schemas.microsoft.com/office/drawing/2014/main" id="{DFECE3D0-DB90-0541-C8C6-954F3D5BFF4A}"/>
                </a:ext>
              </a:extLst>
            </p:cNvPr>
            <p:cNvSpPr/>
            <p:nvPr/>
          </p:nvSpPr>
          <p:spPr>
            <a:xfrm>
              <a:off x="1265929" y="90950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0" name="Freeform: Shape 39">
              <a:extLst>
                <a:ext uri="{FF2B5EF4-FFF2-40B4-BE49-F238E27FC236}">
                  <a16:creationId xmlns:a16="http://schemas.microsoft.com/office/drawing/2014/main" id="{340F5CE0-D961-E5ED-6128-8AE42EEA8CA2}"/>
                </a:ext>
              </a:extLst>
            </p:cNvPr>
            <p:cNvSpPr/>
            <p:nvPr/>
          </p:nvSpPr>
          <p:spPr>
            <a:xfrm>
              <a:off x="1280455" y="91861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1" name="Freeform: Shape 40">
              <a:extLst>
                <a:ext uri="{FF2B5EF4-FFF2-40B4-BE49-F238E27FC236}">
                  <a16:creationId xmlns:a16="http://schemas.microsoft.com/office/drawing/2014/main" id="{CCF0C793-AB52-5635-C6B1-4D026389EC36}"/>
                </a:ext>
              </a:extLst>
            </p:cNvPr>
            <p:cNvSpPr/>
            <p:nvPr/>
          </p:nvSpPr>
          <p:spPr>
            <a:xfrm>
              <a:off x="1338848" y="91861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2" name="Freeform: Shape 41">
              <a:extLst>
                <a:ext uri="{FF2B5EF4-FFF2-40B4-BE49-F238E27FC236}">
                  <a16:creationId xmlns:a16="http://schemas.microsoft.com/office/drawing/2014/main" id="{64F9DD0B-A340-D057-DCBB-5D22BBD6101B}"/>
                </a:ext>
              </a:extLst>
            </p:cNvPr>
            <p:cNvSpPr/>
            <p:nvPr/>
          </p:nvSpPr>
          <p:spPr>
            <a:xfrm>
              <a:off x="1609017" y="9553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3" name="Freeform: Shape 42">
              <a:extLst>
                <a:ext uri="{FF2B5EF4-FFF2-40B4-BE49-F238E27FC236}">
                  <a16:creationId xmlns:a16="http://schemas.microsoft.com/office/drawing/2014/main" id="{E1F0A155-97A0-7BA3-1020-AB49B6720AE9}"/>
                </a:ext>
              </a:extLst>
            </p:cNvPr>
            <p:cNvSpPr/>
            <p:nvPr/>
          </p:nvSpPr>
          <p:spPr>
            <a:xfrm>
              <a:off x="1667410"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4" name="Freeform: Shape 43">
              <a:extLst>
                <a:ext uri="{FF2B5EF4-FFF2-40B4-BE49-F238E27FC236}">
                  <a16:creationId xmlns:a16="http://schemas.microsoft.com/office/drawing/2014/main" id="{4AA67224-D2B8-76B8-F28A-9384B0348349}"/>
                </a:ext>
              </a:extLst>
            </p:cNvPr>
            <p:cNvSpPr/>
            <p:nvPr/>
          </p:nvSpPr>
          <p:spPr>
            <a:xfrm>
              <a:off x="1733066"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5" name="Freeform: Shape 44">
              <a:extLst>
                <a:ext uri="{FF2B5EF4-FFF2-40B4-BE49-F238E27FC236}">
                  <a16:creationId xmlns:a16="http://schemas.microsoft.com/office/drawing/2014/main" id="{3D1718BC-AB78-C0AB-8727-96E237A75A49}"/>
                </a:ext>
              </a:extLst>
            </p:cNvPr>
            <p:cNvSpPr/>
            <p:nvPr/>
          </p:nvSpPr>
          <p:spPr>
            <a:xfrm>
              <a:off x="1776788"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6" name="Freeform: Shape 45">
              <a:extLst>
                <a:ext uri="{FF2B5EF4-FFF2-40B4-BE49-F238E27FC236}">
                  <a16:creationId xmlns:a16="http://schemas.microsoft.com/office/drawing/2014/main" id="{08257EED-7F62-A8AA-148A-63AE023D0FEC}"/>
                </a:ext>
              </a:extLst>
            </p:cNvPr>
            <p:cNvSpPr/>
            <p:nvPr/>
          </p:nvSpPr>
          <p:spPr>
            <a:xfrm>
              <a:off x="1857113" y="97373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7" name="Freeform: Shape 46">
              <a:extLst>
                <a:ext uri="{FF2B5EF4-FFF2-40B4-BE49-F238E27FC236}">
                  <a16:creationId xmlns:a16="http://schemas.microsoft.com/office/drawing/2014/main" id="{FA03E6A4-D067-93C2-FB5D-94CBE4F8E011}"/>
                </a:ext>
              </a:extLst>
            </p:cNvPr>
            <p:cNvSpPr/>
            <p:nvPr/>
          </p:nvSpPr>
          <p:spPr>
            <a:xfrm>
              <a:off x="1864376" y="97373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8" name="Freeform: Shape 47">
              <a:extLst>
                <a:ext uri="{FF2B5EF4-FFF2-40B4-BE49-F238E27FC236}">
                  <a16:creationId xmlns:a16="http://schemas.microsoft.com/office/drawing/2014/main" id="{FC6CB55B-C68C-4458-56DF-898A514241EE}"/>
                </a:ext>
              </a:extLst>
            </p:cNvPr>
            <p:cNvSpPr/>
            <p:nvPr/>
          </p:nvSpPr>
          <p:spPr>
            <a:xfrm>
              <a:off x="1871782" y="98312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9" name="Freeform: Shape 48">
              <a:extLst>
                <a:ext uri="{FF2B5EF4-FFF2-40B4-BE49-F238E27FC236}">
                  <a16:creationId xmlns:a16="http://schemas.microsoft.com/office/drawing/2014/main" id="{5D1F33F3-F103-2F8D-0A76-6EC5C2F71EDE}"/>
                </a:ext>
              </a:extLst>
            </p:cNvPr>
            <p:cNvSpPr/>
            <p:nvPr/>
          </p:nvSpPr>
          <p:spPr>
            <a:xfrm>
              <a:off x="1879045" y="98312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50" name="Freeform: Shape 49">
              <a:extLst>
                <a:ext uri="{FF2B5EF4-FFF2-40B4-BE49-F238E27FC236}">
                  <a16:creationId xmlns:a16="http://schemas.microsoft.com/office/drawing/2014/main" id="{F65C2CBA-7823-CC50-7E16-9C0FB9C8F3DA}"/>
                </a:ext>
              </a:extLst>
            </p:cNvPr>
            <p:cNvSpPr/>
            <p:nvPr/>
          </p:nvSpPr>
          <p:spPr>
            <a:xfrm>
              <a:off x="1893572" y="99252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51" name="Freeform: Shape 50">
              <a:extLst>
                <a:ext uri="{FF2B5EF4-FFF2-40B4-BE49-F238E27FC236}">
                  <a16:creationId xmlns:a16="http://schemas.microsoft.com/office/drawing/2014/main" id="{B8E52E39-F5DD-57CE-6E4C-32884226DBAB}"/>
                </a:ext>
              </a:extLst>
            </p:cNvPr>
            <p:cNvSpPr/>
            <p:nvPr/>
          </p:nvSpPr>
          <p:spPr>
            <a:xfrm>
              <a:off x="2010356" y="101131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52" name="Freeform: Shape 51">
              <a:extLst>
                <a:ext uri="{FF2B5EF4-FFF2-40B4-BE49-F238E27FC236}">
                  <a16:creationId xmlns:a16="http://schemas.microsoft.com/office/drawing/2014/main" id="{423D196E-3DAB-0E0D-5466-A05B225BF581}"/>
                </a:ext>
              </a:extLst>
            </p:cNvPr>
            <p:cNvSpPr/>
            <p:nvPr/>
          </p:nvSpPr>
          <p:spPr>
            <a:xfrm>
              <a:off x="2207465" y="10396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53" name="Freeform: Shape 52">
              <a:extLst>
                <a:ext uri="{FF2B5EF4-FFF2-40B4-BE49-F238E27FC236}">
                  <a16:creationId xmlns:a16="http://schemas.microsoft.com/office/drawing/2014/main" id="{63A05526-CBC8-5571-6501-FF4ADDEFDA74}"/>
                </a:ext>
              </a:extLst>
            </p:cNvPr>
            <p:cNvSpPr/>
            <p:nvPr/>
          </p:nvSpPr>
          <p:spPr>
            <a:xfrm>
              <a:off x="2214728" y="10396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54" name="Freeform: Shape 53">
              <a:extLst>
                <a:ext uri="{FF2B5EF4-FFF2-40B4-BE49-F238E27FC236}">
                  <a16:creationId xmlns:a16="http://schemas.microsoft.com/office/drawing/2014/main" id="{7BBAD29C-8FC6-3544-CD5B-7FE0004CB4E9}"/>
                </a:ext>
              </a:extLst>
            </p:cNvPr>
            <p:cNvSpPr/>
            <p:nvPr/>
          </p:nvSpPr>
          <p:spPr>
            <a:xfrm>
              <a:off x="2389903" y="1058716"/>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55" name="Freeform: Shape 54">
              <a:extLst>
                <a:ext uri="{FF2B5EF4-FFF2-40B4-BE49-F238E27FC236}">
                  <a16:creationId xmlns:a16="http://schemas.microsoft.com/office/drawing/2014/main" id="{5FB2D34E-35AD-065D-EB7F-844553A10DA9}"/>
                </a:ext>
              </a:extLst>
            </p:cNvPr>
            <p:cNvSpPr/>
            <p:nvPr/>
          </p:nvSpPr>
          <p:spPr>
            <a:xfrm>
              <a:off x="2528620" y="10873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56" name="Freeform: Shape 55">
              <a:extLst>
                <a:ext uri="{FF2B5EF4-FFF2-40B4-BE49-F238E27FC236}">
                  <a16:creationId xmlns:a16="http://schemas.microsoft.com/office/drawing/2014/main" id="{B93D017F-2E8D-B5C3-AA0C-628B79274907}"/>
                </a:ext>
              </a:extLst>
            </p:cNvPr>
            <p:cNvSpPr/>
            <p:nvPr/>
          </p:nvSpPr>
          <p:spPr>
            <a:xfrm>
              <a:off x="2557816" y="10873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57" name="Freeform: Shape 56">
              <a:extLst>
                <a:ext uri="{FF2B5EF4-FFF2-40B4-BE49-F238E27FC236}">
                  <a16:creationId xmlns:a16="http://schemas.microsoft.com/office/drawing/2014/main" id="{7CB32C61-2B33-A2AB-BA0D-E0A4121ED21F}"/>
                </a:ext>
              </a:extLst>
            </p:cNvPr>
            <p:cNvSpPr/>
            <p:nvPr/>
          </p:nvSpPr>
          <p:spPr>
            <a:xfrm>
              <a:off x="2820580" y="112575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58" name="Freeform: Shape 57">
              <a:extLst>
                <a:ext uri="{FF2B5EF4-FFF2-40B4-BE49-F238E27FC236}">
                  <a16:creationId xmlns:a16="http://schemas.microsoft.com/office/drawing/2014/main" id="{4B654C5B-ABC2-413E-645B-392C6AA6C56D}"/>
                </a:ext>
              </a:extLst>
            </p:cNvPr>
            <p:cNvSpPr/>
            <p:nvPr/>
          </p:nvSpPr>
          <p:spPr>
            <a:xfrm>
              <a:off x="2864445" y="11449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59" name="Freeform: Shape 58">
              <a:extLst>
                <a:ext uri="{FF2B5EF4-FFF2-40B4-BE49-F238E27FC236}">
                  <a16:creationId xmlns:a16="http://schemas.microsoft.com/office/drawing/2014/main" id="{B8DD450A-6C7B-7120-F600-24FFB572370D}"/>
                </a:ext>
              </a:extLst>
            </p:cNvPr>
            <p:cNvSpPr/>
            <p:nvPr/>
          </p:nvSpPr>
          <p:spPr>
            <a:xfrm>
              <a:off x="3127066" y="120288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60" name="Freeform: Shape 59">
              <a:extLst>
                <a:ext uri="{FF2B5EF4-FFF2-40B4-BE49-F238E27FC236}">
                  <a16:creationId xmlns:a16="http://schemas.microsoft.com/office/drawing/2014/main" id="{AF355DD8-7C88-CDB9-701B-BAD0FD56C2F6}"/>
                </a:ext>
              </a:extLst>
            </p:cNvPr>
            <p:cNvSpPr/>
            <p:nvPr/>
          </p:nvSpPr>
          <p:spPr>
            <a:xfrm>
              <a:off x="3163668"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61" name="Freeform: Shape 60">
              <a:extLst>
                <a:ext uri="{FF2B5EF4-FFF2-40B4-BE49-F238E27FC236}">
                  <a16:creationId xmlns:a16="http://schemas.microsoft.com/office/drawing/2014/main" id="{DAE80C99-BA7E-5C8A-A369-1085D6EACF77}"/>
                </a:ext>
              </a:extLst>
            </p:cNvPr>
            <p:cNvSpPr/>
            <p:nvPr/>
          </p:nvSpPr>
          <p:spPr>
            <a:xfrm>
              <a:off x="3170933"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62" name="Freeform: Shape 61">
              <a:extLst>
                <a:ext uri="{FF2B5EF4-FFF2-40B4-BE49-F238E27FC236}">
                  <a16:creationId xmlns:a16="http://schemas.microsoft.com/office/drawing/2014/main" id="{70130902-9999-79CC-B6CA-691CA2EA05CA}"/>
                </a:ext>
              </a:extLst>
            </p:cNvPr>
            <p:cNvSpPr/>
            <p:nvPr/>
          </p:nvSpPr>
          <p:spPr>
            <a:xfrm>
              <a:off x="3214654"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63" name="Freeform: Shape 62">
              <a:extLst>
                <a:ext uri="{FF2B5EF4-FFF2-40B4-BE49-F238E27FC236}">
                  <a16:creationId xmlns:a16="http://schemas.microsoft.com/office/drawing/2014/main" id="{AABA57D8-D899-20F4-D135-47C718821225}"/>
                </a:ext>
              </a:extLst>
            </p:cNvPr>
            <p:cNvSpPr/>
            <p:nvPr/>
          </p:nvSpPr>
          <p:spPr>
            <a:xfrm>
              <a:off x="3382567" y="123219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64" name="Freeform: Shape 63">
              <a:extLst>
                <a:ext uri="{FF2B5EF4-FFF2-40B4-BE49-F238E27FC236}">
                  <a16:creationId xmlns:a16="http://schemas.microsoft.com/office/drawing/2014/main" id="{DB4B6D25-9F77-A1BA-8F17-046C9744D7B7}"/>
                </a:ext>
              </a:extLst>
            </p:cNvPr>
            <p:cNvSpPr/>
            <p:nvPr/>
          </p:nvSpPr>
          <p:spPr>
            <a:xfrm>
              <a:off x="3397235" y="123219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65" name="Freeform: Shape 64">
              <a:extLst>
                <a:ext uri="{FF2B5EF4-FFF2-40B4-BE49-F238E27FC236}">
                  <a16:creationId xmlns:a16="http://schemas.microsoft.com/office/drawing/2014/main" id="{AD40C341-E906-5A0C-6361-EC2B0DD22474}"/>
                </a:ext>
              </a:extLst>
            </p:cNvPr>
            <p:cNvSpPr/>
            <p:nvPr/>
          </p:nvSpPr>
          <p:spPr>
            <a:xfrm>
              <a:off x="3419027" y="125196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66" name="Freeform: Shape 65">
              <a:extLst>
                <a:ext uri="{FF2B5EF4-FFF2-40B4-BE49-F238E27FC236}">
                  <a16:creationId xmlns:a16="http://schemas.microsoft.com/office/drawing/2014/main" id="{F197D9BB-9A4B-2EB1-82A3-B174DD715048}"/>
                </a:ext>
              </a:extLst>
            </p:cNvPr>
            <p:cNvSpPr/>
            <p:nvPr/>
          </p:nvSpPr>
          <p:spPr>
            <a:xfrm>
              <a:off x="3440959" y="126178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67" name="Freeform: Shape 66">
              <a:extLst>
                <a:ext uri="{FF2B5EF4-FFF2-40B4-BE49-F238E27FC236}">
                  <a16:creationId xmlns:a16="http://schemas.microsoft.com/office/drawing/2014/main" id="{79937697-0C82-3201-A162-96C987752DB3}"/>
                </a:ext>
              </a:extLst>
            </p:cNvPr>
            <p:cNvSpPr/>
            <p:nvPr/>
          </p:nvSpPr>
          <p:spPr>
            <a:xfrm>
              <a:off x="3455628" y="127174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68" name="Freeform: Shape 67">
              <a:extLst>
                <a:ext uri="{FF2B5EF4-FFF2-40B4-BE49-F238E27FC236}">
                  <a16:creationId xmlns:a16="http://schemas.microsoft.com/office/drawing/2014/main" id="{50AAFCA6-22C9-0198-15BE-5A52458F8EC6}"/>
                </a:ext>
              </a:extLst>
            </p:cNvPr>
            <p:cNvSpPr/>
            <p:nvPr/>
          </p:nvSpPr>
          <p:spPr>
            <a:xfrm>
              <a:off x="3521284"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69" name="Freeform: Shape 68">
              <a:extLst>
                <a:ext uri="{FF2B5EF4-FFF2-40B4-BE49-F238E27FC236}">
                  <a16:creationId xmlns:a16="http://schemas.microsoft.com/office/drawing/2014/main" id="{C09B0046-C212-48AA-8571-0A4A28EAACA2}"/>
                </a:ext>
              </a:extLst>
            </p:cNvPr>
            <p:cNvSpPr/>
            <p:nvPr/>
          </p:nvSpPr>
          <p:spPr>
            <a:xfrm>
              <a:off x="3550480"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70" name="Freeform: Shape 69">
              <a:extLst>
                <a:ext uri="{FF2B5EF4-FFF2-40B4-BE49-F238E27FC236}">
                  <a16:creationId xmlns:a16="http://schemas.microsoft.com/office/drawing/2014/main" id="{2EA4AAD3-B52A-3751-CF33-2DE790391EDF}"/>
                </a:ext>
              </a:extLst>
            </p:cNvPr>
            <p:cNvSpPr/>
            <p:nvPr/>
          </p:nvSpPr>
          <p:spPr>
            <a:xfrm>
              <a:off x="3601608"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71" name="Freeform: Shape 70">
              <a:extLst>
                <a:ext uri="{FF2B5EF4-FFF2-40B4-BE49-F238E27FC236}">
                  <a16:creationId xmlns:a16="http://schemas.microsoft.com/office/drawing/2014/main" id="{E67D4FE3-26A2-C2D0-2FE9-E84400646418}"/>
                </a:ext>
              </a:extLst>
            </p:cNvPr>
            <p:cNvSpPr/>
            <p:nvPr/>
          </p:nvSpPr>
          <p:spPr>
            <a:xfrm>
              <a:off x="3893568" y="139206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72" name="Freeform: Shape 71">
              <a:extLst>
                <a:ext uri="{FF2B5EF4-FFF2-40B4-BE49-F238E27FC236}">
                  <a16:creationId xmlns:a16="http://schemas.microsoft.com/office/drawing/2014/main" id="{E0E3A777-EDF7-6C38-46D3-7CAC9F264A83}"/>
                </a:ext>
              </a:extLst>
            </p:cNvPr>
            <p:cNvSpPr/>
            <p:nvPr/>
          </p:nvSpPr>
          <p:spPr>
            <a:xfrm>
              <a:off x="4148926" y="14122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73" name="Freeform: Shape 72">
              <a:extLst>
                <a:ext uri="{FF2B5EF4-FFF2-40B4-BE49-F238E27FC236}">
                  <a16:creationId xmlns:a16="http://schemas.microsoft.com/office/drawing/2014/main" id="{49D2CB1D-ECE4-BF82-EFF3-91721D5C7B1D}"/>
                </a:ext>
              </a:extLst>
            </p:cNvPr>
            <p:cNvSpPr/>
            <p:nvPr/>
          </p:nvSpPr>
          <p:spPr>
            <a:xfrm>
              <a:off x="4178121" y="14122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74" name="Freeform: Shape 73">
              <a:extLst>
                <a:ext uri="{FF2B5EF4-FFF2-40B4-BE49-F238E27FC236}">
                  <a16:creationId xmlns:a16="http://schemas.microsoft.com/office/drawing/2014/main" id="{0A560E86-6857-4FE7-9208-8EFDFD703B24}"/>
                </a:ext>
              </a:extLst>
            </p:cNvPr>
            <p:cNvSpPr/>
            <p:nvPr/>
          </p:nvSpPr>
          <p:spPr>
            <a:xfrm>
              <a:off x="4236514" y="142235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75" name="Freeform: Shape 74">
              <a:extLst>
                <a:ext uri="{FF2B5EF4-FFF2-40B4-BE49-F238E27FC236}">
                  <a16:creationId xmlns:a16="http://schemas.microsoft.com/office/drawing/2014/main" id="{9E996053-ABDF-26BE-9604-C5211CFC5154}"/>
                </a:ext>
              </a:extLst>
            </p:cNvPr>
            <p:cNvSpPr/>
            <p:nvPr/>
          </p:nvSpPr>
          <p:spPr>
            <a:xfrm>
              <a:off x="4243920" y="142235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76" name="Freeform: Shape 75">
              <a:extLst>
                <a:ext uri="{FF2B5EF4-FFF2-40B4-BE49-F238E27FC236}">
                  <a16:creationId xmlns:a16="http://schemas.microsoft.com/office/drawing/2014/main" id="{83597D05-54D8-F442-4D30-E5B7067647FF}"/>
                </a:ext>
              </a:extLst>
            </p:cNvPr>
            <p:cNvSpPr/>
            <p:nvPr/>
          </p:nvSpPr>
          <p:spPr>
            <a:xfrm>
              <a:off x="4316839" y="14325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77" name="Freeform: Shape 76">
              <a:extLst>
                <a:ext uri="{FF2B5EF4-FFF2-40B4-BE49-F238E27FC236}">
                  <a16:creationId xmlns:a16="http://schemas.microsoft.com/office/drawing/2014/main" id="{5B463FEE-23FC-CD6B-08E3-CB5DEB257FD3}"/>
                </a:ext>
              </a:extLst>
            </p:cNvPr>
            <p:cNvSpPr/>
            <p:nvPr/>
          </p:nvSpPr>
          <p:spPr>
            <a:xfrm>
              <a:off x="4346034" y="144283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78" name="Freeform: Shape 77">
              <a:extLst>
                <a:ext uri="{FF2B5EF4-FFF2-40B4-BE49-F238E27FC236}">
                  <a16:creationId xmlns:a16="http://schemas.microsoft.com/office/drawing/2014/main" id="{D5C69E86-81AF-F3F4-487C-1DF007A06BFA}"/>
                </a:ext>
              </a:extLst>
            </p:cNvPr>
            <p:cNvSpPr/>
            <p:nvPr/>
          </p:nvSpPr>
          <p:spPr>
            <a:xfrm>
              <a:off x="4397164" y="146344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79" name="Freeform: Shape 78">
              <a:extLst>
                <a:ext uri="{FF2B5EF4-FFF2-40B4-BE49-F238E27FC236}">
                  <a16:creationId xmlns:a16="http://schemas.microsoft.com/office/drawing/2014/main" id="{F87130DC-D61C-9B3B-3FDB-5402F697039D}"/>
                </a:ext>
              </a:extLst>
            </p:cNvPr>
            <p:cNvSpPr/>
            <p:nvPr/>
          </p:nvSpPr>
          <p:spPr>
            <a:xfrm>
              <a:off x="4448292" y="148420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80" name="Freeform: Shape 79">
              <a:extLst>
                <a:ext uri="{FF2B5EF4-FFF2-40B4-BE49-F238E27FC236}">
                  <a16:creationId xmlns:a16="http://schemas.microsoft.com/office/drawing/2014/main" id="{6434B5FC-AEB8-2240-5435-3F2FD769D6FC}"/>
                </a:ext>
              </a:extLst>
            </p:cNvPr>
            <p:cNvSpPr/>
            <p:nvPr/>
          </p:nvSpPr>
          <p:spPr>
            <a:xfrm>
              <a:off x="4601535" y="15049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81" name="Freeform: Shape 80">
              <a:extLst>
                <a:ext uri="{FF2B5EF4-FFF2-40B4-BE49-F238E27FC236}">
                  <a16:creationId xmlns:a16="http://schemas.microsoft.com/office/drawing/2014/main" id="{404C702E-39BC-3570-6265-23A3D285FC05}"/>
                </a:ext>
              </a:extLst>
            </p:cNvPr>
            <p:cNvSpPr/>
            <p:nvPr/>
          </p:nvSpPr>
          <p:spPr>
            <a:xfrm>
              <a:off x="4616061" y="151547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82" name="Freeform: Shape 81">
              <a:extLst>
                <a:ext uri="{FF2B5EF4-FFF2-40B4-BE49-F238E27FC236}">
                  <a16:creationId xmlns:a16="http://schemas.microsoft.com/office/drawing/2014/main" id="{46BB0909-9629-FB89-0E02-03C315A1391B}"/>
                </a:ext>
              </a:extLst>
            </p:cNvPr>
            <p:cNvSpPr/>
            <p:nvPr/>
          </p:nvSpPr>
          <p:spPr>
            <a:xfrm>
              <a:off x="4747516" y="152585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83" name="Freeform: Shape 82">
              <a:extLst>
                <a:ext uri="{FF2B5EF4-FFF2-40B4-BE49-F238E27FC236}">
                  <a16:creationId xmlns:a16="http://schemas.microsoft.com/office/drawing/2014/main" id="{7312B865-684A-CBC4-E291-203925F95AF3}"/>
                </a:ext>
              </a:extLst>
            </p:cNvPr>
            <p:cNvSpPr/>
            <p:nvPr/>
          </p:nvSpPr>
          <p:spPr>
            <a:xfrm>
              <a:off x="4798643"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84" name="Freeform: Shape 83">
              <a:extLst>
                <a:ext uri="{FF2B5EF4-FFF2-40B4-BE49-F238E27FC236}">
                  <a16:creationId xmlns:a16="http://schemas.microsoft.com/office/drawing/2014/main" id="{F174A127-0D31-6495-E8FC-A3BF363C00BB}"/>
                </a:ext>
              </a:extLst>
            </p:cNvPr>
            <p:cNvSpPr/>
            <p:nvPr/>
          </p:nvSpPr>
          <p:spPr>
            <a:xfrm>
              <a:off x="4813170"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85" name="Freeform: Shape 84">
              <a:extLst>
                <a:ext uri="{FF2B5EF4-FFF2-40B4-BE49-F238E27FC236}">
                  <a16:creationId xmlns:a16="http://schemas.microsoft.com/office/drawing/2014/main" id="{4927770A-D7FD-C173-A8AB-2F32B71FD7C9}"/>
                </a:ext>
              </a:extLst>
            </p:cNvPr>
            <p:cNvSpPr/>
            <p:nvPr/>
          </p:nvSpPr>
          <p:spPr>
            <a:xfrm>
              <a:off x="4820433"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86" name="Freeform: Shape 85">
              <a:extLst>
                <a:ext uri="{FF2B5EF4-FFF2-40B4-BE49-F238E27FC236}">
                  <a16:creationId xmlns:a16="http://schemas.microsoft.com/office/drawing/2014/main" id="{7091C30F-2DF6-DFAB-ABA9-94A9D20EDF36}"/>
                </a:ext>
              </a:extLst>
            </p:cNvPr>
            <p:cNvSpPr/>
            <p:nvPr/>
          </p:nvSpPr>
          <p:spPr>
            <a:xfrm>
              <a:off x="4842366"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87" name="Freeform: Shape 86">
              <a:extLst>
                <a:ext uri="{FF2B5EF4-FFF2-40B4-BE49-F238E27FC236}">
                  <a16:creationId xmlns:a16="http://schemas.microsoft.com/office/drawing/2014/main" id="{336DD190-316C-5BAB-661B-1CA25D587900}"/>
                </a:ext>
              </a:extLst>
            </p:cNvPr>
            <p:cNvSpPr/>
            <p:nvPr/>
          </p:nvSpPr>
          <p:spPr>
            <a:xfrm>
              <a:off x="4857036"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88" name="Freeform: Shape 87">
              <a:extLst>
                <a:ext uri="{FF2B5EF4-FFF2-40B4-BE49-F238E27FC236}">
                  <a16:creationId xmlns:a16="http://schemas.microsoft.com/office/drawing/2014/main" id="{A6812414-5D20-88CB-CEBA-F0DAA3173398}"/>
                </a:ext>
              </a:extLst>
            </p:cNvPr>
            <p:cNvSpPr/>
            <p:nvPr/>
          </p:nvSpPr>
          <p:spPr>
            <a:xfrm>
              <a:off x="4864299"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89" name="Freeform: Shape 88">
              <a:extLst>
                <a:ext uri="{FF2B5EF4-FFF2-40B4-BE49-F238E27FC236}">
                  <a16:creationId xmlns:a16="http://schemas.microsoft.com/office/drawing/2014/main" id="{2432834C-ADDB-FD7E-91F7-0A0C0D17BA65}"/>
                </a:ext>
              </a:extLst>
            </p:cNvPr>
            <p:cNvSpPr/>
            <p:nvPr/>
          </p:nvSpPr>
          <p:spPr>
            <a:xfrm>
              <a:off x="4893495"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90" name="Freeform: Shape 89">
              <a:extLst>
                <a:ext uri="{FF2B5EF4-FFF2-40B4-BE49-F238E27FC236}">
                  <a16:creationId xmlns:a16="http://schemas.microsoft.com/office/drawing/2014/main" id="{2E4FA66A-683D-7C5B-CDBD-F4B9FCDE15D4}"/>
                </a:ext>
              </a:extLst>
            </p:cNvPr>
            <p:cNvSpPr/>
            <p:nvPr/>
          </p:nvSpPr>
          <p:spPr>
            <a:xfrm>
              <a:off x="4908021"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91" name="Freeform: Shape 90">
              <a:extLst>
                <a:ext uri="{FF2B5EF4-FFF2-40B4-BE49-F238E27FC236}">
                  <a16:creationId xmlns:a16="http://schemas.microsoft.com/office/drawing/2014/main" id="{07E2ECB4-39BF-F784-E9D1-F5927309AFD0}"/>
                </a:ext>
              </a:extLst>
            </p:cNvPr>
            <p:cNvSpPr/>
            <p:nvPr/>
          </p:nvSpPr>
          <p:spPr>
            <a:xfrm>
              <a:off x="4937218" y="157928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92" name="Freeform: Shape 91">
              <a:extLst>
                <a:ext uri="{FF2B5EF4-FFF2-40B4-BE49-F238E27FC236}">
                  <a16:creationId xmlns:a16="http://schemas.microsoft.com/office/drawing/2014/main" id="{2D3840A3-0201-AC63-A5DD-E2F251F32DFF}"/>
                </a:ext>
              </a:extLst>
            </p:cNvPr>
            <p:cNvSpPr/>
            <p:nvPr/>
          </p:nvSpPr>
          <p:spPr>
            <a:xfrm>
              <a:off x="5068671" y="157928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93" name="Freeform: Shape 92">
              <a:extLst>
                <a:ext uri="{FF2B5EF4-FFF2-40B4-BE49-F238E27FC236}">
                  <a16:creationId xmlns:a16="http://schemas.microsoft.com/office/drawing/2014/main" id="{8843D24F-CBC2-376E-077B-D5927C86B104}"/>
                </a:ext>
              </a:extLst>
            </p:cNvPr>
            <p:cNvSpPr/>
            <p:nvPr/>
          </p:nvSpPr>
          <p:spPr>
            <a:xfrm>
              <a:off x="5141589" y="161252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94" name="Freeform: Shape 93">
              <a:extLst>
                <a:ext uri="{FF2B5EF4-FFF2-40B4-BE49-F238E27FC236}">
                  <a16:creationId xmlns:a16="http://schemas.microsoft.com/office/drawing/2014/main" id="{009CD68A-81BF-D95B-88E5-43782BE8CC0D}"/>
                </a:ext>
              </a:extLst>
            </p:cNvPr>
            <p:cNvSpPr/>
            <p:nvPr/>
          </p:nvSpPr>
          <p:spPr>
            <a:xfrm>
              <a:off x="5163521" y="161252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95" name="Freeform: Shape 94">
              <a:extLst>
                <a:ext uri="{FF2B5EF4-FFF2-40B4-BE49-F238E27FC236}">
                  <a16:creationId xmlns:a16="http://schemas.microsoft.com/office/drawing/2014/main" id="{4B7ECAA0-ED2B-9C23-E2A8-BC80AFE25C05}"/>
                </a:ext>
              </a:extLst>
            </p:cNvPr>
            <p:cNvSpPr/>
            <p:nvPr/>
          </p:nvSpPr>
          <p:spPr>
            <a:xfrm>
              <a:off x="5207388"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96" name="Freeform: Shape 95">
              <a:extLst>
                <a:ext uri="{FF2B5EF4-FFF2-40B4-BE49-F238E27FC236}">
                  <a16:creationId xmlns:a16="http://schemas.microsoft.com/office/drawing/2014/main" id="{A673FAE9-0471-4E8B-A285-EEE8F4126AE3}"/>
                </a:ext>
              </a:extLst>
            </p:cNvPr>
            <p:cNvSpPr/>
            <p:nvPr/>
          </p:nvSpPr>
          <p:spPr>
            <a:xfrm>
              <a:off x="5214651"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97" name="Freeform: Shape 96">
              <a:extLst>
                <a:ext uri="{FF2B5EF4-FFF2-40B4-BE49-F238E27FC236}">
                  <a16:creationId xmlns:a16="http://schemas.microsoft.com/office/drawing/2014/main" id="{2161F4C7-AFD0-4149-16F8-61EC9B551927}"/>
                </a:ext>
              </a:extLst>
            </p:cNvPr>
            <p:cNvSpPr/>
            <p:nvPr/>
          </p:nvSpPr>
          <p:spPr>
            <a:xfrm>
              <a:off x="5221914"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98" name="Freeform: Shape 97">
              <a:extLst>
                <a:ext uri="{FF2B5EF4-FFF2-40B4-BE49-F238E27FC236}">
                  <a16:creationId xmlns:a16="http://schemas.microsoft.com/office/drawing/2014/main" id="{9D1E660E-8034-A4F6-55AF-E11B75B22914}"/>
                </a:ext>
              </a:extLst>
            </p:cNvPr>
            <p:cNvSpPr/>
            <p:nvPr/>
          </p:nvSpPr>
          <p:spPr>
            <a:xfrm>
              <a:off x="5243846"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99" name="Freeform: Shape 98">
              <a:extLst>
                <a:ext uri="{FF2B5EF4-FFF2-40B4-BE49-F238E27FC236}">
                  <a16:creationId xmlns:a16="http://schemas.microsoft.com/office/drawing/2014/main" id="{909C9ED0-5AED-6373-1F55-0113B995996D}"/>
                </a:ext>
              </a:extLst>
            </p:cNvPr>
            <p:cNvSpPr/>
            <p:nvPr/>
          </p:nvSpPr>
          <p:spPr>
            <a:xfrm>
              <a:off x="5258373"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0" name="Freeform: Shape 99">
              <a:extLst>
                <a:ext uri="{FF2B5EF4-FFF2-40B4-BE49-F238E27FC236}">
                  <a16:creationId xmlns:a16="http://schemas.microsoft.com/office/drawing/2014/main" id="{1B88DDC3-04CB-7BAC-9B22-396FF9A4B469}"/>
                </a:ext>
              </a:extLst>
            </p:cNvPr>
            <p:cNvSpPr/>
            <p:nvPr/>
          </p:nvSpPr>
          <p:spPr>
            <a:xfrm>
              <a:off x="5265779"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1" name="Freeform: Shape 100">
              <a:extLst>
                <a:ext uri="{FF2B5EF4-FFF2-40B4-BE49-F238E27FC236}">
                  <a16:creationId xmlns:a16="http://schemas.microsoft.com/office/drawing/2014/main" id="{174D620D-1950-C55C-BE49-22AE8B7011DB}"/>
                </a:ext>
              </a:extLst>
            </p:cNvPr>
            <p:cNvSpPr/>
            <p:nvPr/>
          </p:nvSpPr>
          <p:spPr>
            <a:xfrm>
              <a:off x="5273042"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2" name="Freeform: Shape 101">
              <a:extLst>
                <a:ext uri="{FF2B5EF4-FFF2-40B4-BE49-F238E27FC236}">
                  <a16:creationId xmlns:a16="http://schemas.microsoft.com/office/drawing/2014/main" id="{C5D06C3B-9C7F-3259-5EE6-CDF3FF52D0BB}"/>
                </a:ext>
              </a:extLst>
            </p:cNvPr>
            <p:cNvSpPr/>
            <p:nvPr/>
          </p:nvSpPr>
          <p:spPr>
            <a:xfrm>
              <a:off x="5280305" y="166918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3" name="Freeform: Shape 102">
              <a:extLst>
                <a:ext uri="{FF2B5EF4-FFF2-40B4-BE49-F238E27FC236}">
                  <a16:creationId xmlns:a16="http://schemas.microsoft.com/office/drawing/2014/main" id="{47362756-FF53-06C9-8EA7-62977FAF8326}"/>
                </a:ext>
              </a:extLst>
            </p:cNvPr>
            <p:cNvSpPr/>
            <p:nvPr/>
          </p:nvSpPr>
          <p:spPr>
            <a:xfrm>
              <a:off x="5294976" y="169288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4" name="Freeform: Shape 103">
              <a:extLst>
                <a:ext uri="{FF2B5EF4-FFF2-40B4-BE49-F238E27FC236}">
                  <a16:creationId xmlns:a16="http://schemas.microsoft.com/office/drawing/2014/main" id="{B3790C10-EF8D-D71C-8CD1-6207F8C76277}"/>
                </a:ext>
              </a:extLst>
            </p:cNvPr>
            <p:cNvSpPr/>
            <p:nvPr/>
          </p:nvSpPr>
          <p:spPr>
            <a:xfrm>
              <a:off x="5316766" y="169288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5" name="Freeform: Shape 104">
              <a:extLst>
                <a:ext uri="{FF2B5EF4-FFF2-40B4-BE49-F238E27FC236}">
                  <a16:creationId xmlns:a16="http://schemas.microsoft.com/office/drawing/2014/main" id="{A0BDE4DB-D384-0369-2F1C-40BC89F641E1}"/>
                </a:ext>
              </a:extLst>
            </p:cNvPr>
            <p:cNvSpPr/>
            <p:nvPr/>
          </p:nvSpPr>
          <p:spPr>
            <a:xfrm>
              <a:off x="5433549" y="171672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6" name="Freeform: Shape 105">
              <a:extLst>
                <a:ext uri="{FF2B5EF4-FFF2-40B4-BE49-F238E27FC236}">
                  <a16:creationId xmlns:a16="http://schemas.microsoft.com/office/drawing/2014/main" id="{59D78D81-9D89-D13B-3193-2A84F895C46D}"/>
                </a:ext>
              </a:extLst>
            </p:cNvPr>
            <p:cNvSpPr/>
            <p:nvPr/>
          </p:nvSpPr>
          <p:spPr>
            <a:xfrm>
              <a:off x="5608725" y="17407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7" name="Freeform: Shape 106">
              <a:extLst>
                <a:ext uri="{FF2B5EF4-FFF2-40B4-BE49-F238E27FC236}">
                  <a16:creationId xmlns:a16="http://schemas.microsoft.com/office/drawing/2014/main" id="{635E662A-8D22-C197-B721-8A479D529EC8}"/>
                </a:ext>
              </a:extLst>
            </p:cNvPr>
            <p:cNvSpPr/>
            <p:nvPr/>
          </p:nvSpPr>
          <p:spPr>
            <a:xfrm>
              <a:off x="5689050" y="17407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8" name="Freeform: Shape 107">
              <a:extLst>
                <a:ext uri="{FF2B5EF4-FFF2-40B4-BE49-F238E27FC236}">
                  <a16:creationId xmlns:a16="http://schemas.microsoft.com/office/drawing/2014/main" id="{CEFB3ACC-C13D-6E21-39EF-DD3101DA0A6D}"/>
                </a:ext>
              </a:extLst>
            </p:cNvPr>
            <p:cNvSpPr/>
            <p:nvPr/>
          </p:nvSpPr>
          <p:spPr>
            <a:xfrm>
              <a:off x="5696313"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9" name="Freeform: Shape 108">
              <a:extLst>
                <a:ext uri="{FF2B5EF4-FFF2-40B4-BE49-F238E27FC236}">
                  <a16:creationId xmlns:a16="http://schemas.microsoft.com/office/drawing/2014/main" id="{418B0B14-CCAE-3D23-C7B3-B740A44B7E4A}"/>
                </a:ext>
              </a:extLst>
            </p:cNvPr>
            <p:cNvSpPr/>
            <p:nvPr/>
          </p:nvSpPr>
          <p:spPr>
            <a:xfrm>
              <a:off x="5703576"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10" name="Freeform: Shape 109">
              <a:extLst>
                <a:ext uri="{FF2B5EF4-FFF2-40B4-BE49-F238E27FC236}">
                  <a16:creationId xmlns:a16="http://schemas.microsoft.com/office/drawing/2014/main" id="{F937C1AA-FFBC-15F2-F539-67EEF4601BB2}"/>
                </a:ext>
              </a:extLst>
            </p:cNvPr>
            <p:cNvSpPr/>
            <p:nvPr/>
          </p:nvSpPr>
          <p:spPr>
            <a:xfrm>
              <a:off x="5718245"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11" name="Freeform: Shape 110">
              <a:extLst>
                <a:ext uri="{FF2B5EF4-FFF2-40B4-BE49-F238E27FC236}">
                  <a16:creationId xmlns:a16="http://schemas.microsoft.com/office/drawing/2014/main" id="{9FED42F8-99E4-6586-A394-75E54DF6E317}"/>
                </a:ext>
              </a:extLst>
            </p:cNvPr>
            <p:cNvSpPr/>
            <p:nvPr/>
          </p:nvSpPr>
          <p:spPr>
            <a:xfrm>
              <a:off x="5725508"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12" name="Freeform: Shape 111">
              <a:extLst>
                <a:ext uri="{FF2B5EF4-FFF2-40B4-BE49-F238E27FC236}">
                  <a16:creationId xmlns:a16="http://schemas.microsoft.com/office/drawing/2014/main" id="{7F78707C-BAD0-B8C9-4EDD-87BF1EE67C8A}"/>
                </a:ext>
              </a:extLst>
            </p:cNvPr>
            <p:cNvSpPr/>
            <p:nvPr/>
          </p:nvSpPr>
          <p:spPr>
            <a:xfrm>
              <a:off x="5761969"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13" name="Freeform: Shape 112">
              <a:extLst>
                <a:ext uri="{FF2B5EF4-FFF2-40B4-BE49-F238E27FC236}">
                  <a16:creationId xmlns:a16="http://schemas.microsoft.com/office/drawing/2014/main" id="{ED7054A9-B9EB-C867-A8D6-C2296507BF6C}"/>
                </a:ext>
              </a:extLst>
            </p:cNvPr>
            <p:cNvSpPr/>
            <p:nvPr/>
          </p:nvSpPr>
          <p:spPr>
            <a:xfrm>
              <a:off x="5776638"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14" name="Freeform: Shape 113">
              <a:extLst>
                <a:ext uri="{FF2B5EF4-FFF2-40B4-BE49-F238E27FC236}">
                  <a16:creationId xmlns:a16="http://schemas.microsoft.com/office/drawing/2014/main" id="{06D0144E-EA06-7CCC-CE90-C5856CF189FC}"/>
                </a:ext>
              </a:extLst>
            </p:cNvPr>
            <p:cNvSpPr/>
            <p:nvPr/>
          </p:nvSpPr>
          <p:spPr>
            <a:xfrm>
              <a:off x="5783901"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15" name="Freeform: Shape 114">
              <a:extLst>
                <a:ext uri="{FF2B5EF4-FFF2-40B4-BE49-F238E27FC236}">
                  <a16:creationId xmlns:a16="http://schemas.microsoft.com/office/drawing/2014/main" id="{CF2C75D3-F67D-28C2-2E04-AC3137F83EDA}"/>
                </a:ext>
              </a:extLst>
            </p:cNvPr>
            <p:cNvSpPr/>
            <p:nvPr/>
          </p:nvSpPr>
          <p:spPr>
            <a:xfrm>
              <a:off x="5813096"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16" name="Freeform: Shape 115">
              <a:extLst>
                <a:ext uri="{FF2B5EF4-FFF2-40B4-BE49-F238E27FC236}">
                  <a16:creationId xmlns:a16="http://schemas.microsoft.com/office/drawing/2014/main" id="{30EA269C-1C31-95FC-FC12-FFCE081E8C35}"/>
                </a:ext>
              </a:extLst>
            </p:cNvPr>
            <p:cNvSpPr/>
            <p:nvPr/>
          </p:nvSpPr>
          <p:spPr>
            <a:xfrm>
              <a:off x="5973746"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17" name="Freeform: Shape 116">
              <a:extLst>
                <a:ext uri="{FF2B5EF4-FFF2-40B4-BE49-F238E27FC236}">
                  <a16:creationId xmlns:a16="http://schemas.microsoft.com/office/drawing/2014/main" id="{13B0554E-8595-B892-BD38-0CCE6ADF1534}"/>
                </a:ext>
              </a:extLst>
            </p:cNvPr>
            <p:cNvSpPr/>
            <p:nvPr/>
          </p:nvSpPr>
          <p:spPr>
            <a:xfrm>
              <a:off x="6002943"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18" name="Freeform: Shape 117">
              <a:extLst>
                <a:ext uri="{FF2B5EF4-FFF2-40B4-BE49-F238E27FC236}">
                  <a16:creationId xmlns:a16="http://schemas.microsoft.com/office/drawing/2014/main" id="{E248158B-EA88-3ABE-C22D-5E26F590E6FC}"/>
                </a:ext>
              </a:extLst>
            </p:cNvPr>
            <p:cNvSpPr/>
            <p:nvPr/>
          </p:nvSpPr>
          <p:spPr>
            <a:xfrm>
              <a:off x="6032138"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19" name="Freeform: Shape 118">
              <a:extLst>
                <a:ext uri="{FF2B5EF4-FFF2-40B4-BE49-F238E27FC236}">
                  <a16:creationId xmlns:a16="http://schemas.microsoft.com/office/drawing/2014/main" id="{44EDB2BA-55A6-131F-471A-AC982E2D2AE0}"/>
                </a:ext>
              </a:extLst>
            </p:cNvPr>
            <p:cNvSpPr/>
            <p:nvPr/>
          </p:nvSpPr>
          <p:spPr>
            <a:xfrm>
              <a:off x="6053928"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20" name="Freeform: Shape 119">
              <a:extLst>
                <a:ext uri="{FF2B5EF4-FFF2-40B4-BE49-F238E27FC236}">
                  <a16:creationId xmlns:a16="http://schemas.microsoft.com/office/drawing/2014/main" id="{5467AF83-C889-B7BA-BFDE-44DFE35DA605}"/>
                </a:ext>
              </a:extLst>
            </p:cNvPr>
            <p:cNvSpPr/>
            <p:nvPr/>
          </p:nvSpPr>
          <p:spPr>
            <a:xfrm>
              <a:off x="6148922" y="18033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21" name="Freeform: Shape 120">
              <a:extLst>
                <a:ext uri="{FF2B5EF4-FFF2-40B4-BE49-F238E27FC236}">
                  <a16:creationId xmlns:a16="http://schemas.microsoft.com/office/drawing/2014/main" id="{5D7DA1DB-46A0-58C3-5FFE-B5DA545C4CD8}"/>
                </a:ext>
              </a:extLst>
            </p:cNvPr>
            <p:cNvSpPr/>
            <p:nvPr/>
          </p:nvSpPr>
          <p:spPr>
            <a:xfrm>
              <a:off x="6170712" y="182961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22" name="Freeform: Shape 121">
              <a:extLst>
                <a:ext uri="{FF2B5EF4-FFF2-40B4-BE49-F238E27FC236}">
                  <a16:creationId xmlns:a16="http://schemas.microsoft.com/office/drawing/2014/main" id="{4DB17BF7-C56D-A372-B158-D3BCE60D76BE}"/>
                </a:ext>
              </a:extLst>
            </p:cNvPr>
            <p:cNvSpPr/>
            <p:nvPr/>
          </p:nvSpPr>
          <p:spPr>
            <a:xfrm>
              <a:off x="6185382"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23" name="Freeform: Shape 122">
              <a:extLst>
                <a:ext uri="{FF2B5EF4-FFF2-40B4-BE49-F238E27FC236}">
                  <a16:creationId xmlns:a16="http://schemas.microsoft.com/office/drawing/2014/main" id="{AD2D0290-8C48-C048-3B70-18D2044C372C}"/>
                </a:ext>
              </a:extLst>
            </p:cNvPr>
            <p:cNvSpPr/>
            <p:nvPr/>
          </p:nvSpPr>
          <p:spPr>
            <a:xfrm>
              <a:off x="6199909"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24" name="Freeform: Shape 123">
              <a:extLst>
                <a:ext uri="{FF2B5EF4-FFF2-40B4-BE49-F238E27FC236}">
                  <a16:creationId xmlns:a16="http://schemas.microsoft.com/office/drawing/2014/main" id="{5E4E55AB-031C-91E2-24EA-6A8B93CC8E8D}"/>
                </a:ext>
              </a:extLst>
            </p:cNvPr>
            <p:cNvSpPr/>
            <p:nvPr/>
          </p:nvSpPr>
          <p:spPr>
            <a:xfrm>
              <a:off x="6229104"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25" name="Freeform: Shape 124">
              <a:extLst>
                <a:ext uri="{FF2B5EF4-FFF2-40B4-BE49-F238E27FC236}">
                  <a16:creationId xmlns:a16="http://schemas.microsoft.com/office/drawing/2014/main" id="{F9B2490E-DC4C-C799-6659-67D14E0C0AE7}"/>
                </a:ext>
              </a:extLst>
            </p:cNvPr>
            <p:cNvSpPr/>
            <p:nvPr/>
          </p:nvSpPr>
          <p:spPr>
            <a:xfrm>
              <a:off x="6236510"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26" name="Freeform: Shape 125">
              <a:extLst>
                <a:ext uri="{FF2B5EF4-FFF2-40B4-BE49-F238E27FC236}">
                  <a16:creationId xmlns:a16="http://schemas.microsoft.com/office/drawing/2014/main" id="{B6B4A081-16BA-09B3-3873-60F69E30C504}"/>
                </a:ext>
              </a:extLst>
            </p:cNvPr>
            <p:cNvSpPr/>
            <p:nvPr/>
          </p:nvSpPr>
          <p:spPr>
            <a:xfrm>
              <a:off x="6280233"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27" name="Freeform: Shape 126">
              <a:extLst>
                <a:ext uri="{FF2B5EF4-FFF2-40B4-BE49-F238E27FC236}">
                  <a16:creationId xmlns:a16="http://schemas.microsoft.com/office/drawing/2014/main" id="{A9BE0CAF-0AF6-23C4-8C7C-61F33F8D4125}"/>
                </a:ext>
              </a:extLst>
            </p:cNvPr>
            <p:cNvSpPr/>
            <p:nvPr/>
          </p:nvSpPr>
          <p:spPr>
            <a:xfrm>
              <a:off x="6382490" y="185654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28" name="Freeform: Shape 127">
              <a:extLst>
                <a:ext uri="{FF2B5EF4-FFF2-40B4-BE49-F238E27FC236}">
                  <a16:creationId xmlns:a16="http://schemas.microsoft.com/office/drawing/2014/main" id="{DE05DBB3-166E-4561-451A-7D01C7B04F03}"/>
                </a:ext>
              </a:extLst>
            </p:cNvPr>
            <p:cNvSpPr/>
            <p:nvPr/>
          </p:nvSpPr>
          <p:spPr>
            <a:xfrm>
              <a:off x="6586861" y="187042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29" name="Freeform: Shape 128">
              <a:extLst>
                <a:ext uri="{FF2B5EF4-FFF2-40B4-BE49-F238E27FC236}">
                  <a16:creationId xmlns:a16="http://schemas.microsoft.com/office/drawing/2014/main" id="{6AFC93F1-B5ED-D82C-D829-673C1FC64E2D}"/>
                </a:ext>
              </a:extLst>
            </p:cNvPr>
            <p:cNvSpPr/>
            <p:nvPr/>
          </p:nvSpPr>
          <p:spPr>
            <a:xfrm>
              <a:off x="6594125" y="187042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30" name="Freeform: Shape 129">
              <a:extLst>
                <a:ext uri="{FF2B5EF4-FFF2-40B4-BE49-F238E27FC236}">
                  <a16:creationId xmlns:a16="http://schemas.microsoft.com/office/drawing/2014/main" id="{451F3D90-984F-7949-C054-C582F13B5093}"/>
                </a:ext>
              </a:extLst>
            </p:cNvPr>
            <p:cNvSpPr/>
            <p:nvPr/>
          </p:nvSpPr>
          <p:spPr>
            <a:xfrm>
              <a:off x="6601388" y="18843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31" name="Freeform: Shape 130">
              <a:extLst>
                <a:ext uri="{FF2B5EF4-FFF2-40B4-BE49-F238E27FC236}">
                  <a16:creationId xmlns:a16="http://schemas.microsoft.com/office/drawing/2014/main" id="{260A11D5-F067-93CE-C602-43836284B906}"/>
                </a:ext>
              </a:extLst>
            </p:cNvPr>
            <p:cNvSpPr/>
            <p:nvPr/>
          </p:nvSpPr>
          <p:spPr>
            <a:xfrm>
              <a:off x="6623322" y="18843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32" name="Freeform: Shape 131">
              <a:extLst>
                <a:ext uri="{FF2B5EF4-FFF2-40B4-BE49-F238E27FC236}">
                  <a16:creationId xmlns:a16="http://schemas.microsoft.com/office/drawing/2014/main" id="{E4FDCE81-C63E-6BFA-6994-DDDA788E7E46}"/>
                </a:ext>
              </a:extLst>
            </p:cNvPr>
            <p:cNvSpPr/>
            <p:nvPr/>
          </p:nvSpPr>
          <p:spPr>
            <a:xfrm>
              <a:off x="6637849" y="189861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33" name="Freeform: Shape 132">
              <a:extLst>
                <a:ext uri="{FF2B5EF4-FFF2-40B4-BE49-F238E27FC236}">
                  <a16:creationId xmlns:a16="http://schemas.microsoft.com/office/drawing/2014/main" id="{DB1CE623-D157-1D19-5D4E-B2ACD9057AB4}"/>
                </a:ext>
              </a:extLst>
            </p:cNvPr>
            <p:cNvSpPr/>
            <p:nvPr/>
          </p:nvSpPr>
          <p:spPr>
            <a:xfrm>
              <a:off x="6645254" y="189861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34" name="Freeform: Shape 133">
              <a:extLst>
                <a:ext uri="{FF2B5EF4-FFF2-40B4-BE49-F238E27FC236}">
                  <a16:creationId xmlns:a16="http://schemas.microsoft.com/office/drawing/2014/main" id="{3A03503A-39B0-31F2-6A30-55071F1C6504}"/>
                </a:ext>
              </a:extLst>
            </p:cNvPr>
            <p:cNvSpPr/>
            <p:nvPr/>
          </p:nvSpPr>
          <p:spPr>
            <a:xfrm>
              <a:off x="6659781" y="191305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35" name="Freeform: Shape 134">
              <a:extLst>
                <a:ext uri="{FF2B5EF4-FFF2-40B4-BE49-F238E27FC236}">
                  <a16:creationId xmlns:a16="http://schemas.microsoft.com/office/drawing/2014/main" id="{F135F3B4-5714-52B8-1C04-25A3C4CEE55F}"/>
                </a:ext>
              </a:extLst>
            </p:cNvPr>
            <p:cNvSpPr/>
            <p:nvPr/>
          </p:nvSpPr>
          <p:spPr>
            <a:xfrm>
              <a:off x="6696239" y="19275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36" name="Freeform: Shape 135">
              <a:extLst>
                <a:ext uri="{FF2B5EF4-FFF2-40B4-BE49-F238E27FC236}">
                  <a16:creationId xmlns:a16="http://schemas.microsoft.com/office/drawing/2014/main" id="{68CC99C6-07AD-B27A-0B36-778DF951A872}"/>
                </a:ext>
              </a:extLst>
            </p:cNvPr>
            <p:cNvSpPr/>
            <p:nvPr/>
          </p:nvSpPr>
          <p:spPr>
            <a:xfrm>
              <a:off x="6798497" y="19275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37" name="Freeform: Shape 136">
              <a:extLst>
                <a:ext uri="{FF2B5EF4-FFF2-40B4-BE49-F238E27FC236}">
                  <a16:creationId xmlns:a16="http://schemas.microsoft.com/office/drawing/2014/main" id="{4E0CA1C9-55B8-7D99-77C7-B8DA67B1D357}"/>
                </a:ext>
              </a:extLst>
            </p:cNvPr>
            <p:cNvSpPr/>
            <p:nvPr/>
          </p:nvSpPr>
          <p:spPr>
            <a:xfrm>
              <a:off x="6908018" y="194236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38" name="Freeform: Shape 137">
              <a:extLst>
                <a:ext uri="{FF2B5EF4-FFF2-40B4-BE49-F238E27FC236}">
                  <a16:creationId xmlns:a16="http://schemas.microsoft.com/office/drawing/2014/main" id="{F9721712-1A1C-1C56-D22D-3A823C26CA2F}"/>
                </a:ext>
              </a:extLst>
            </p:cNvPr>
            <p:cNvSpPr/>
            <p:nvPr/>
          </p:nvSpPr>
          <p:spPr>
            <a:xfrm>
              <a:off x="7046591"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39" name="Freeform: Shape 138">
              <a:extLst>
                <a:ext uri="{FF2B5EF4-FFF2-40B4-BE49-F238E27FC236}">
                  <a16:creationId xmlns:a16="http://schemas.microsoft.com/office/drawing/2014/main" id="{1B8410C9-80C6-506E-36AB-4EF9D5E6351C}"/>
                </a:ext>
              </a:extLst>
            </p:cNvPr>
            <p:cNvSpPr/>
            <p:nvPr/>
          </p:nvSpPr>
          <p:spPr>
            <a:xfrm>
              <a:off x="7053997"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40" name="Freeform: Shape 139">
              <a:extLst>
                <a:ext uri="{FF2B5EF4-FFF2-40B4-BE49-F238E27FC236}">
                  <a16:creationId xmlns:a16="http://schemas.microsoft.com/office/drawing/2014/main" id="{206C11E8-2004-CA7A-6254-DF397B02BE57}"/>
                </a:ext>
              </a:extLst>
            </p:cNvPr>
            <p:cNvSpPr/>
            <p:nvPr/>
          </p:nvSpPr>
          <p:spPr>
            <a:xfrm>
              <a:off x="7061261"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41" name="Freeform: Shape 140">
              <a:extLst>
                <a:ext uri="{FF2B5EF4-FFF2-40B4-BE49-F238E27FC236}">
                  <a16:creationId xmlns:a16="http://schemas.microsoft.com/office/drawing/2014/main" id="{D41153D4-250A-B0BE-8027-FC28DDA98EEE}"/>
                </a:ext>
              </a:extLst>
            </p:cNvPr>
            <p:cNvSpPr/>
            <p:nvPr/>
          </p:nvSpPr>
          <p:spPr>
            <a:xfrm>
              <a:off x="7068524"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42" name="Freeform: Shape 141">
              <a:extLst>
                <a:ext uri="{FF2B5EF4-FFF2-40B4-BE49-F238E27FC236}">
                  <a16:creationId xmlns:a16="http://schemas.microsoft.com/office/drawing/2014/main" id="{72A11574-BB62-EBD0-9498-CBF0675EA9CC}"/>
                </a:ext>
              </a:extLst>
            </p:cNvPr>
            <p:cNvSpPr/>
            <p:nvPr/>
          </p:nvSpPr>
          <p:spPr>
            <a:xfrm>
              <a:off x="7090457"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43" name="Freeform: Shape 142">
              <a:extLst>
                <a:ext uri="{FF2B5EF4-FFF2-40B4-BE49-F238E27FC236}">
                  <a16:creationId xmlns:a16="http://schemas.microsoft.com/office/drawing/2014/main" id="{5EDA7777-DF9A-EF5E-0B9D-0B9A048BD413}"/>
                </a:ext>
              </a:extLst>
            </p:cNvPr>
            <p:cNvSpPr/>
            <p:nvPr/>
          </p:nvSpPr>
          <p:spPr>
            <a:xfrm>
              <a:off x="709772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44" name="Freeform: Shape 143">
              <a:extLst>
                <a:ext uri="{FF2B5EF4-FFF2-40B4-BE49-F238E27FC236}">
                  <a16:creationId xmlns:a16="http://schemas.microsoft.com/office/drawing/2014/main" id="{2E7BBB14-C497-354E-DE2D-ADB6F9ECF001}"/>
                </a:ext>
              </a:extLst>
            </p:cNvPr>
            <p:cNvSpPr/>
            <p:nvPr/>
          </p:nvSpPr>
          <p:spPr>
            <a:xfrm>
              <a:off x="710498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45" name="Freeform: Shape 144">
              <a:extLst>
                <a:ext uri="{FF2B5EF4-FFF2-40B4-BE49-F238E27FC236}">
                  <a16:creationId xmlns:a16="http://schemas.microsoft.com/office/drawing/2014/main" id="{FBF2A024-2DC6-357C-1273-4A7D06EF9C58}"/>
                </a:ext>
              </a:extLst>
            </p:cNvPr>
            <p:cNvSpPr/>
            <p:nvPr/>
          </p:nvSpPr>
          <p:spPr>
            <a:xfrm>
              <a:off x="7112390"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46" name="Freeform: Shape 145">
              <a:extLst>
                <a:ext uri="{FF2B5EF4-FFF2-40B4-BE49-F238E27FC236}">
                  <a16:creationId xmlns:a16="http://schemas.microsoft.com/office/drawing/2014/main" id="{8B80586F-3607-3FB2-FD5D-1C7D803C19B1}"/>
                </a:ext>
              </a:extLst>
            </p:cNvPr>
            <p:cNvSpPr/>
            <p:nvPr/>
          </p:nvSpPr>
          <p:spPr>
            <a:xfrm>
              <a:off x="7119653"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47" name="Freeform: Shape 146">
              <a:extLst>
                <a:ext uri="{FF2B5EF4-FFF2-40B4-BE49-F238E27FC236}">
                  <a16:creationId xmlns:a16="http://schemas.microsoft.com/office/drawing/2014/main" id="{0C0988F0-B250-75DE-8A40-4B4774EA693F}"/>
                </a:ext>
              </a:extLst>
            </p:cNvPr>
            <p:cNvSpPr/>
            <p:nvPr/>
          </p:nvSpPr>
          <p:spPr>
            <a:xfrm>
              <a:off x="713417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48" name="Freeform: Shape 147">
              <a:extLst>
                <a:ext uri="{FF2B5EF4-FFF2-40B4-BE49-F238E27FC236}">
                  <a16:creationId xmlns:a16="http://schemas.microsoft.com/office/drawing/2014/main" id="{745F1AB2-8000-E50B-D8A2-D6E99FA86768}"/>
                </a:ext>
              </a:extLst>
            </p:cNvPr>
            <p:cNvSpPr/>
            <p:nvPr/>
          </p:nvSpPr>
          <p:spPr>
            <a:xfrm>
              <a:off x="7141585"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49" name="Freeform: Shape 148">
              <a:extLst>
                <a:ext uri="{FF2B5EF4-FFF2-40B4-BE49-F238E27FC236}">
                  <a16:creationId xmlns:a16="http://schemas.microsoft.com/office/drawing/2014/main" id="{1A6ACBCD-8906-CE83-D7D4-9F2E73166785}"/>
                </a:ext>
              </a:extLst>
            </p:cNvPr>
            <p:cNvSpPr/>
            <p:nvPr/>
          </p:nvSpPr>
          <p:spPr>
            <a:xfrm>
              <a:off x="714884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50" name="Freeform: Shape 149">
              <a:extLst>
                <a:ext uri="{FF2B5EF4-FFF2-40B4-BE49-F238E27FC236}">
                  <a16:creationId xmlns:a16="http://schemas.microsoft.com/office/drawing/2014/main" id="{68FDC3A8-139B-A764-8502-37C66FDBF9D2}"/>
                </a:ext>
              </a:extLst>
            </p:cNvPr>
            <p:cNvSpPr/>
            <p:nvPr/>
          </p:nvSpPr>
          <p:spPr>
            <a:xfrm>
              <a:off x="7156112"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51" name="Freeform: Shape 150">
              <a:extLst>
                <a:ext uri="{FF2B5EF4-FFF2-40B4-BE49-F238E27FC236}">
                  <a16:creationId xmlns:a16="http://schemas.microsoft.com/office/drawing/2014/main" id="{162C482D-C0D8-615C-1EC5-59CB2492724D}"/>
                </a:ext>
              </a:extLst>
            </p:cNvPr>
            <p:cNvSpPr/>
            <p:nvPr/>
          </p:nvSpPr>
          <p:spPr>
            <a:xfrm>
              <a:off x="7199978"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52" name="Freeform: Shape 151">
              <a:extLst>
                <a:ext uri="{FF2B5EF4-FFF2-40B4-BE49-F238E27FC236}">
                  <a16:creationId xmlns:a16="http://schemas.microsoft.com/office/drawing/2014/main" id="{11AA4A77-79EB-876C-5F50-9306C81E51FB}"/>
                </a:ext>
              </a:extLst>
            </p:cNvPr>
            <p:cNvSpPr/>
            <p:nvPr/>
          </p:nvSpPr>
          <p:spPr>
            <a:xfrm>
              <a:off x="725096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53" name="Freeform: Shape 152">
              <a:extLst>
                <a:ext uri="{FF2B5EF4-FFF2-40B4-BE49-F238E27FC236}">
                  <a16:creationId xmlns:a16="http://schemas.microsoft.com/office/drawing/2014/main" id="{2AE3F0AA-8116-DCDC-DE02-9EEB2D5DCE8B}"/>
                </a:ext>
              </a:extLst>
            </p:cNvPr>
            <p:cNvSpPr/>
            <p:nvPr/>
          </p:nvSpPr>
          <p:spPr>
            <a:xfrm>
              <a:off x="731676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54" name="Freeform: Shape 153">
              <a:extLst>
                <a:ext uri="{FF2B5EF4-FFF2-40B4-BE49-F238E27FC236}">
                  <a16:creationId xmlns:a16="http://schemas.microsoft.com/office/drawing/2014/main" id="{544DC27B-9BD3-CA3D-2CD1-1B356A7A501D}"/>
                </a:ext>
              </a:extLst>
            </p:cNvPr>
            <p:cNvSpPr/>
            <p:nvPr/>
          </p:nvSpPr>
          <p:spPr>
            <a:xfrm>
              <a:off x="736048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55" name="Freeform: Shape 154">
              <a:extLst>
                <a:ext uri="{FF2B5EF4-FFF2-40B4-BE49-F238E27FC236}">
                  <a16:creationId xmlns:a16="http://schemas.microsoft.com/office/drawing/2014/main" id="{AB254311-F133-0D92-33DF-E3C4D0694B9C}"/>
                </a:ext>
              </a:extLst>
            </p:cNvPr>
            <p:cNvSpPr/>
            <p:nvPr/>
          </p:nvSpPr>
          <p:spPr>
            <a:xfrm>
              <a:off x="750646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56" name="Freeform: Shape 155">
              <a:extLst>
                <a:ext uri="{FF2B5EF4-FFF2-40B4-BE49-F238E27FC236}">
                  <a16:creationId xmlns:a16="http://schemas.microsoft.com/office/drawing/2014/main" id="{33DFCE50-D259-CCA4-2ECA-4B88F8719B1D}"/>
                </a:ext>
              </a:extLst>
            </p:cNvPr>
            <p:cNvSpPr/>
            <p:nvPr/>
          </p:nvSpPr>
          <p:spPr>
            <a:xfrm>
              <a:off x="7513727"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57" name="Freeform: Shape 156">
              <a:extLst>
                <a:ext uri="{FF2B5EF4-FFF2-40B4-BE49-F238E27FC236}">
                  <a16:creationId xmlns:a16="http://schemas.microsoft.com/office/drawing/2014/main" id="{17D95A09-A8C0-6FFD-48EB-714E7B25C92B}"/>
                </a:ext>
              </a:extLst>
            </p:cNvPr>
            <p:cNvSpPr/>
            <p:nvPr/>
          </p:nvSpPr>
          <p:spPr>
            <a:xfrm>
              <a:off x="752113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58" name="Freeform: Shape 157">
              <a:extLst>
                <a:ext uri="{FF2B5EF4-FFF2-40B4-BE49-F238E27FC236}">
                  <a16:creationId xmlns:a16="http://schemas.microsoft.com/office/drawing/2014/main" id="{3579FF35-3A04-03B1-E1C4-567D4FFF81C4}"/>
                </a:ext>
              </a:extLst>
            </p:cNvPr>
            <p:cNvSpPr/>
            <p:nvPr/>
          </p:nvSpPr>
          <p:spPr>
            <a:xfrm>
              <a:off x="7528397"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59" name="Freeform: Shape 158">
              <a:extLst>
                <a:ext uri="{FF2B5EF4-FFF2-40B4-BE49-F238E27FC236}">
                  <a16:creationId xmlns:a16="http://schemas.microsoft.com/office/drawing/2014/main" id="{4880905E-5166-B119-A08F-2A211D2D7FA2}"/>
                </a:ext>
              </a:extLst>
            </p:cNvPr>
            <p:cNvSpPr/>
            <p:nvPr/>
          </p:nvSpPr>
          <p:spPr>
            <a:xfrm>
              <a:off x="753566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60" name="Freeform: Shape 159">
              <a:extLst>
                <a:ext uri="{FF2B5EF4-FFF2-40B4-BE49-F238E27FC236}">
                  <a16:creationId xmlns:a16="http://schemas.microsoft.com/office/drawing/2014/main" id="{F55EEF75-2855-E8CE-44BB-B04D8ABA04A1}"/>
                </a:ext>
              </a:extLst>
            </p:cNvPr>
            <p:cNvSpPr/>
            <p:nvPr/>
          </p:nvSpPr>
          <p:spPr>
            <a:xfrm>
              <a:off x="754292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61" name="Freeform: Shape 160">
              <a:extLst>
                <a:ext uri="{FF2B5EF4-FFF2-40B4-BE49-F238E27FC236}">
                  <a16:creationId xmlns:a16="http://schemas.microsoft.com/office/drawing/2014/main" id="{18984D62-71EC-6A65-12E5-D30A1B0F961D}"/>
                </a:ext>
              </a:extLst>
            </p:cNvPr>
            <p:cNvSpPr/>
            <p:nvPr/>
          </p:nvSpPr>
          <p:spPr>
            <a:xfrm>
              <a:off x="755032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62" name="Freeform: Shape 161">
              <a:extLst>
                <a:ext uri="{FF2B5EF4-FFF2-40B4-BE49-F238E27FC236}">
                  <a16:creationId xmlns:a16="http://schemas.microsoft.com/office/drawing/2014/main" id="{D5A7396C-DB30-E052-5A50-434624C1FED1}"/>
                </a:ext>
              </a:extLst>
            </p:cNvPr>
            <p:cNvSpPr/>
            <p:nvPr/>
          </p:nvSpPr>
          <p:spPr>
            <a:xfrm>
              <a:off x="7557593"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63" name="Freeform: Shape 162">
              <a:extLst>
                <a:ext uri="{FF2B5EF4-FFF2-40B4-BE49-F238E27FC236}">
                  <a16:creationId xmlns:a16="http://schemas.microsoft.com/office/drawing/2014/main" id="{0B102458-7300-8A79-6DE6-6936175102D4}"/>
                </a:ext>
              </a:extLst>
            </p:cNvPr>
            <p:cNvSpPr/>
            <p:nvPr/>
          </p:nvSpPr>
          <p:spPr>
            <a:xfrm>
              <a:off x="7564856"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64" name="Freeform: Shape 163">
              <a:extLst>
                <a:ext uri="{FF2B5EF4-FFF2-40B4-BE49-F238E27FC236}">
                  <a16:creationId xmlns:a16="http://schemas.microsoft.com/office/drawing/2014/main" id="{DF9847EF-9B97-D1A5-0097-6C37EFD52CBA}"/>
                </a:ext>
              </a:extLst>
            </p:cNvPr>
            <p:cNvSpPr/>
            <p:nvPr/>
          </p:nvSpPr>
          <p:spPr>
            <a:xfrm>
              <a:off x="7572119"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65" name="Freeform: Shape 164">
              <a:extLst>
                <a:ext uri="{FF2B5EF4-FFF2-40B4-BE49-F238E27FC236}">
                  <a16:creationId xmlns:a16="http://schemas.microsoft.com/office/drawing/2014/main" id="{833ACC2C-047B-36D4-3C7F-822CBC159DDC}"/>
                </a:ext>
              </a:extLst>
            </p:cNvPr>
            <p:cNvSpPr/>
            <p:nvPr/>
          </p:nvSpPr>
          <p:spPr>
            <a:xfrm>
              <a:off x="7579525"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66" name="Freeform: Shape 165">
              <a:extLst>
                <a:ext uri="{FF2B5EF4-FFF2-40B4-BE49-F238E27FC236}">
                  <a16:creationId xmlns:a16="http://schemas.microsoft.com/office/drawing/2014/main" id="{C0A9EECF-AE62-E534-A118-4F4D30C0B072}"/>
                </a:ext>
              </a:extLst>
            </p:cNvPr>
            <p:cNvSpPr/>
            <p:nvPr/>
          </p:nvSpPr>
          <p:spPr>
            <a:xfrm>
              <a:off x="7586788"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67" name="Freeform: Shape 166">
              <a:extLst>
                <a:ext uri="{FF2B5EF4-FFF2-40B4-BE49-F238E27FC236}">
                  <a16:creationId xmlns:a16="http://schemas.microsoft.com/office/drawing/2014/main" id="{FC283E0B-03EC-AD27-6329-F84E9E0B1A46}"/>
                </a:ext>
              </a:extLst>
            </p:cNvPr>
            <p:cNvSpPr/>
            <p:nvPr/>
          </p:nvSpPr>
          <p:spPr>
            <a:xfrm>
              <a:off x="7594052"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68" name="Freeform: Shape 167">
              <a:extLst>
                <a:ext uri="{FF2B5EF4-FFF2-40B4-BE49-F238E27FC236}">
                  <a16:creationId xmlns:a16="http://schemas.microsoft.com/office/drawing/2014/main" id="{525B44A9-1838-8505-85AE-BA851238F2EC}"/>
                </a:ext>
              </a:extLst>
            </p:cNvPr>
            <p:cNvSpPr/>
            <p:nvPr/>
          </p:nvSpPr>
          <p:spPr>
            <a:xfrm>
              <a:off x="7601316"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69" name="Freeform: Shape 168">
              <a:extLst>
                <a:ext uri="{FF2B5EF4-FFF2-40B4-BE49-F238E27FC236}">
                  <a16:creationId xmlns:a16="http://schemas.microsoft.com/office/drawing/2014/main" id="{4E913CAD-1A89-AB6B-2B2B-1956AF7D6A5F}"/>
                </a:ext>
              </a:extLst>
            </p:cNvPr>
            <p:cNvSpPr/>
            <p:nvPr/>
          </p:nvSpPr>
          <p:spPr>
            <a:xfrm>
              <a:off x="7608721"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70" name="Freeform: Shape 169">
              <a:extLst>
                <a:ext uri="{FF2B5EF4-FFF2-40B4-BE49-F238E27FC236}">
                  <a16:creationId xmlns:a16="http://schemas.microsoft.com/office/drawing/2014/main" id="{EA99C477-0E59-9DEB-84FB-A1C437581DC6}"/>
                </a:ext>
              </a:extLst>
            </p:cNvPr>
            <p:cNvSpPr/>
            <p:nvPr/>
          </p:nvSpPr>
          <p:spPr>
            <a:xfrm>
              <a:off x="7615984"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71" name="Freeform: Shape 170">
              <a:extLst>
                <a:ext uri="{FF2B5EF4-FFF2-40B4-BE49-F238E27FC236}">
                  <a16:creationId xmlns:a16="http://schemas.microsoft.com/office/drawing/2014/main" id="{1344F0D5-9A6C-BC95-8FBF-C696C5424FCF}"/>
                </a:ext>
              </a:extLst>
            </p:cNvPr>
            <p:cNvSpPr/>
            <p:nvPr/>
          </p:nvSpPr>
          <p:spPr>
            <a:xfrm>
              <a:off x="7659707" y="20221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72" name="Freeform: Shape 171">
              <a:extLst>
                <a:ext uri="{FF2B5EF4-FFF2-40B4-BE49-F238E27FC236}">
                  <a16:creationId xmlns:a16="http://schemas.microsoft.com/office/drawing/2014/main" id="{2FE49017-DCD5-2540-7B15-12086BA34E10}"/>
                </a:ext>
              </a:extLst>
            </p:cNvPr>
            <p:cNvSpPr/>
            <p:nvPr/>
          </p:nvSpPr>
          <p:spPr>
            <a:xfrm>
              <a:off x="7688904" y="20221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73" name="Freeform: Shape 172">
              <a:extLst>
                <a:ext uri="{FF2B5EF4-FFF2-40B4-BE49-F238E27FC236}">
                  <a16:creationId xmlns:a16="http://schemas.microsoft.com/office/drawing/2014/main" id="{7C02608B-003C-4D15-6638-3D099E0221A2}"/>
                </a:ext>
              </a:extLst>
            </p:cNvPr>
            <p:cNvSpPr/>
            <p:nvPr/>
          </p:nvSpPr>
          <p:spPr>
            <a:xfrm>
              <a:off x="7769229"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74" name="Freeform: Shape 173">
              <a:extLst>
                <a:ext uri="{FF2B5EF4-FFF2-40B4-BE49-F238E27FC236}">
                  <a16:creationId xmlns:a16="http://schemas.microsoft.com/office/drawing/2014/main" id="{23DBD84E-171F-BAEC-E21D-2DA617B3E15B}"/>
                </a:ext>
              </a:extLst>
            </p:cNvPr>
            <p:cNvSpPr/>
            <p:nvPr/>
          </p:nvSpPr>
          <p:spPr>
            <a:xfrm>
              <a:off x="7783898"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75" name="Freeform: Shape 174">
              <a:extLst>
                <a:ext uri="{FF2B5EF4-FFF2-40B4-BE49-F238E27FC236}">
                  <a16:creationId xmlns:a16="http://schemas.microsoft.com/office/drawing/2014/main" id="{4530AA04-5A5F-755C-2CC4-1419347A5C6B}"/>
                </a:ext>
              </a:extLst>
            </p:cNvPr>
            <p:cNvSpPr/>
            <p:nvPr/>
          </p:nvSpPr>
          <p:spPr>
            <a:xfrm>
              <a:off x="786408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76" name="Freeform: Shape 175">
              <a:extLst>
                <a:ext uri="{FF2B5EF4-FFF2-40B4-BE49-F238E27FC236}">
                  <a16:creationId xmlns:a16="http://schemas.microsoft.com/office/drawing/2014/main" id="{CF54C824-E748-C604-C039-25B9CBC9AECA}"/>
                </a:ext>
              </a:extLst>
            </p:cNvPr>
            <p:cNvSpPr/>
            <p:nvPr/>
          </p:nvSpPr>
          <p:spPr>
            <a:xfrm>
              <a:off x="7871486"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77" name="Freeform: Shape 176">
              <a:extLst>
                <a:ext uri="{FF2B5EF4-FFF2-40B4-BE49-F238E27FC236}">
                  <a16:creationId xmlns:a16="http://schemas.microsoft.com/office/drawing/2014/main" id="{7448FCB7-0A9B-1BC9-78E5-FDACB590BA75}"/>
                </a:ext>
              </a:extLst>
            </p:cNvPr>
            <p:cNvSpPr/>
            <p:nvPr/>
          </p:nvSpPr>
          <p:spPr>
            <a:xfrm>
              <a:off x="793714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78" name="Freeform: Shape 177">
              <a:extLst>
                <a:ext uri="{FF2B5EF4-FFF2-40B4-BE49-F238E27FC236}">
                  <a16:creationId xmlns:a16="http://schemas.microsoft.com/office/drawing/2014/main" id="{774F52E4-C859-5123-DFB6-F2CB5264F6B2}"/>
                </a:ext>
              </a:extLst>
            </p:cNvPr>
            <p:cNvSpPr/>
            <p:nvPr/>
          </p:nvSpPr>
          <p:spPr>
            <a:xfrm>
              <a:off x="7959074"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79" name="Freeform: Shape 178">
              <a:extLst>
                <a:ext uri="{FF2B5EF4-FFF2-40B4-BE49-F238E27FC236}">
                  <a16:creationId xmlns:a16="http://schemas.microsoft.com/office/drawing/2014/main" id="{06979BDC-B988-B33C-E4F7-1BF2A8A0D929}"/>
                </a:ext>
              </a:extLst>
            </p:cNvPr>
            <p:cNvSpPr/>
            <p:nvPr/>
          </p:nvSpPr>
          <p:spPr>
            <a:xfrm>
              <a:off x="7966337"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80" name="Freeform: Shape 179">
              <a:extLst>
                <a:ext uri="{FF2B5EF4-FFF2-40B4-BE49-F238E27FC236}">
                  <a16:creationId xmlns:a16="http://schemas.microsoft.com/office/drawing/2014/main" id="{B5BE4FB2-ED7B-7747-8DC8-DCD9218E2E98}"/>
                </a:ext>
              </a:extLst>
            </p:cNvPr>
            <p:cNvSpPr/>
            <p:nvPr/>
          </p:nvSpPr>
          <p:spPr>
            <a:xfrm>
              <a:off x="797360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81" name="Freeform: Shape 180">
              <a:extLst>
                <a:ext uri="{FF2B5EF4-FFF2-40B4-BE49-F238E27FC236}">
                  <a16:creationId xmlns:a16="http://schemas.microsoft.com/office/drawing/2014/main" id="{7DECAE3D-1E74-F232-2C95-E7BE8DBEC9D3}"/>
                </a:ext>
              </a:extLst>
            </p:cNvPr>
            <p:cNvSpPr/>
            <p:nvPr/>
          </p:nvSpPr>
          <p:spPr>
            <a:xfrm>
              <a:off x="7980864"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82" name="Freeform: Shape 181">
              <a:extLst>
                <a:ext uri="{FF2B5EF4-FFF2-40B4-BE49-F238E27FC236}">
                  <a16:creationId xmlns:a16="http://schemas.microsoft.com/office/drawing/2014/main" id="{CA5C3AAD-0047-8D9F-A3F7-8B06FEF8A335}"/>
                </a:ext>
              </a:extLst>
            </p:cNvPr>
            <p:cNvSpPr/>
            <p:nvPr/>
          </p:nvSpPr>
          <p:spPr>
            <a:xfrm>
              <a:off x="8002796"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83" name="Freeform: Shape 182">
              <a:extLst>
                <a:ext uri="{FF2B5EF4-FFF2-40B4-BE49-F238E27FC236}">
                  <a16:creationId xmlns:a16="http://schemas.microsoft.com/office/drawing/2014/main" id="{AEBCC998-E96D-D4CA-322D-7726F6CAA640}"/>
                </a:ext>
              </a:extLst>
            </p:cNvPr>
            <p:cNvSpPr/>
            <p:nvPr/>
          </p:nvSpPr>
          <p:spPr>
            <a:xfrm>
              <a:off x="802472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84" name="Freeform: Shape 183">
              <a:extLst>
                <a:ext uri="{FF2B5EF4-FFF2-40B4-BE49-F238E27FC236}">
                  <a16:creationId xmlns:a16="http://schemas.microsoft.com/office/drawing/2014/main" id="{5D3AEAC4-7DD8-2239-2449-0760FE81EE63}"/>
                </a:ext>
              </a:extLst>
            </p:cNvPr>
            <p:cNvSpPr/>
            <p:nvPr/>
          </p:nvSpPr>
          <p:spPr>
            <a:xfrm>
              <a:off x="803199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85" name="Freeform: Shape 184">
              <a:extLst>
                <a:ext uri="{FF2B5EF4-FFF2-40B4-BE49-F238E27FC236}">
                  <a16:creationId xmlns:a16="http://schemas.microsoft.com/office/drawing/2014/main" id="{DBC4EA8B-7348-9ED2-BD12-AD43E2349BAE}"/>
                </a:ext>
              </a:extLst>
            </p:cNvPr>
            <p:cNvSpPr/>
            <p:nvPr/>
          </p:nvSpPr>
          <p:spPr>
            <a:xfrm>
              <a:off x="8039256"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86" name="Freeform: Shape 185">
              <a:extLst>
                <a:ext uri="{FF2B5EF4-FFF2-40B4-BE49-F238E27FC236}">
                  <a16:creationId xmlns:a16="http://schemas.microsoft.com/office/drawing/2014/main" id="{6C821B08-90A7-456F-B7F6-1633D40D944E}"/>
                </a:ext>
              </a:extLst>
            </p:cNvPr>
            <p:cNvSpPr/>
            <p:nvPr/>
          </p:nvSpPr>
          <p:spPr>
            <a:xfrm>
              <a:off x="804666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87" name="Freeform: Shape 186">
              <a:extLst>
                <a:ext uri="{FF2B5EF4-FFF2-40B4-BE49-F238E27FC236}">
                  <a16:creationId xmlns:a16="http://schemas.microsoft.com/office/drawing/2014/main" id="{325965FE-0B44-8093-B9FB-77C7D0FC827E}"/>
                </a:ext>
              </a:extLst>
            </p:cNvPr>
            <p:cNvSpPr/>
            <p:nvPr/>
          </p:nvSpPr>
          <p:spPr>
            <a:xfrm>
              <a:off x="806118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88" name="Freeform: Shape 187">
              <a:extLst>
                <a:ext uri="{FF2B5EF4-FFF2-40B4-BE49-F238E27FC236}">
                  <a16:creationId xmlns:a16="http://schemas.microsoft.com/office/drawing/2014/main" id="{4B4D0447-E7B4-6B28-D69D-4EFADDE0AB4B}"/>
                </a:ext>
              </a:extLst>
            </p:cNvPr>
            <p:cNvSpPr/>
            <p:nvPr/>
          </p:nvSpPr>
          <p:spPr>
            <a:xfrm>
              <a:off x="806845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89" name="Freeform: Shape 188">
              <a:extLst>
                <a:ext uri="{FF2B5EF4-FFF2-40B4-BE49-F238E27FC236}">
                  <a16:creationId xmlns:a16="http://schemas.microsoft.com/office/drawing/2014/main" id="{EA506E4D-4817-D6A2-C381-B4B94F3A145F}"/>
                </a:ext>
              </a:extLst>
            </p:cNvPr>
            <p:cNvSpPr/>
            <p:nvPr/>
          </p:nvSpPr>
          <p:spPr>
            <a:xfrm>
              <a:off x="807585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90" name="Freeform: Shape 189">
              <a:extLst>
                <a:ext uri="{FF2B5EF4-FFF2-40B4-BE49-F238E27FC236}">
                  <a16:creationId xmlns:a16="http://schemas.microsoft.com/office/drawing/2014/main" id="{28DC6C41-8C3F-DE68-509C-35150FFAE2CF}"/>
                </a:ext>
              </a:extLst>
            </p:cNvPr>
            <p:cNvSpPr/>
            <p:nvPr/>
          </p:nvSpPr>
          <p:spPr>
            <a:xfrm>
              <a:off x="808312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91" name="Freeform: Shape 190">
              <a:extLst>
                <a:ext uri="{FF2B5EF4-FFF2-40B4-BE49-F238E27FC236}">
                  <a16:creationId xmlns:a16="http://schemas.microsoft.com/office/drawing/2014/main" id="{B7491124-9160-D7C8-8F15-EDDE36CB53B1}"/>
                </a:ext>
              </a:extLst>
            </p:cNvPr>
            <p:cNvSpPr/>
            <p:nvPr/>
          </p:nvSpPr>
          <p:spPr>
            <a:xfrm>
              <a:off x="812684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92" name="Freeform: Shape 191">
              <a:extLst>
                <a:ext uri="{FF2B5EF4-FFF2-40B4-BE49-F238E27FC236}">
                  <a16:creationId xmlns:a16="http://schemas.microsoft.com/office/drawing/2014/main" id="{4961D95A-B7AE-7781-0E1F-67A0EEAB9A5B}"/>
                </a:ext>
              </a:extLst>
            </p:cNvPr>
            <p:cNvSpPr/>
            <p:nvPr/>
          </p:nvSpPr>
          <p:spPr>
            <a:xfrm>
              <a:off x="8148776"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93" name="Freeform: Shape 192">
              <a:extLst>
                <a:ext uri="{FF2B5EF4-FFF2-40B4-BE49-F238E27FC236}">
                  <a16:creationId xmlns:a16="http://schemas.microsoft.com/office/drawing/2014/main" id="{1BB04ECA-5737-AAD4-9DC5-81D79DD5DEAB}"/>
                </a:ext>
              </a:extLst>
            </p:cNvPr>
            <p:cNvSpPr/>
            <p:nvPr/>
          </p:nvSpPr>
          <p:spPr>
            <a:xfrm>
              <a:off x="821443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94" name="Freeform: Shape 193">
              <a:extLst>
                <a:ext uri="{FF2B5EF4-FFF2-40B4-BE49-F238E27FC236}">
                  <a16:creationId xmlns:a16="http://schemas.microsoft.com/office/drawing/2014/main" id="{5F904A05-F299-A47E-59D3-BDBCDC7924F8}"/>
                </a:ext>
              </a:extLst>
            </p:cNvPr>
            <p:cNvSpPr/>
            <p:nvPr/>
          </p:nvSpPr>
          <p:spPr>
            <a:xfrm>
              <a:off x="838960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95" name="Freeform: Shape 194">
              <a:extLst>
                <a:ext uri="{FF2B5EF4-FFF2-40B4-BE49-F238E27FC236}">
                  <a16:creationId xmlns:a16="http://schemas.microsoft.com/office/drawing/2014/main" id="{2BC57E39-B2D1-B11C-4E87-57CF3B4064FC}"/>
                </a:ext>
              </a:extLst>
            </p:cNvPr>
            <p:cNvSpPr/>
            <p:nvPr/>
          </p:nvSpPr>
          <p:spPr>
            <a:xfrm>
              <a:off x="843347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96" name="Freeform: Shape 195">
              <a:extLst>
                <a:ext uri="{FF2B5EF4-FFF2-40B4-BE49-F238E27FC236}">
                  <a16:creationId xmlns:a16="http://schemas.microsoft.com/office/drawing/2014/main" id="{92CCA3F6-901B-771B-0F76-DA9E7CCD2FE4}"/>
                </a:ext>
              </a:extLst>
            </p:cNvPr>
            <p:cNvSpPr/>
            <p:nvPr/>
          </p:nvSpPr>
          <p:spPr>
            <a:xfrm>
              <a:off x="844799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97" name="Freeform: Shape 196">
              <a:extLst>
                <a:ext uri="{FF2B5EF4-FFF2-40B4-BE49-F238E27FC236}">
                  <a16:creationId xmlns:a16="http://schemas.microsoft.com/office/drawing/2014/main" id="{67627F57-8720-9133-F65E-4BCBACD52DB8}"/>
                </a:ext>
              </a:extLst>
            </p:cNvPr>
            <p:cNvSpPr/>
            <p:nvPr/>
          </p:nvSpPr>
          <p:spPr>
            <a:xfrm>
              <a:off x="846266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98" name="Freeform: Shape 197">
              <a:extLst>
                <a:ext uri="{FF2B5EF4-FFF2-40B4-BE49-F238E27FC236}">
                  <a16:creationId xmlns:a16="http://schemas.microsoft.com/office/drawing/2014/main" id="{96A58491-86AB-A228-7CA2-8E6541001123}"/>
                </a:ext>
              </a:extLst>
            </p:cNvPr>
            <p:cNvSpPr/>
            <p:nvPr/>
          </p:nvSpPr>
          <p:spPr>
            <a:xfrm>
              <a:off x="846993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99" name="Freeform: Shape 198">
              <a:extLst>
                <a:ext uri="{FF2B5EF4-FFF2-40B4-BE49-F238E27FC236}">
                  <a16:creationId xmlns:a16="http://schemas.microsoft.com/office/drawing/2014/main" id="{6C3E2C00-D43D-58C0-B901-4F1B49BB2FD7}"/>
                </a:ext>
              </a:extLst>
            </p:cNvPr>
            <p:cNvSpPr/>
            <p:nvPr/>
          </p:nvSpPr>
          <p:spPr>
            <a:xfrm>
              <a:off x="847719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00" name="Freeform: Shape 199">
              <a:extLst>
                <a:ext uri="{FF2B5EF4-FFF2-40B4-BE49-F238E27FC236}">
                  <a16:creationId xmlns:a16="http://schemas.microsoft.com/office/drawing/2014/main" id="{1C90744C-2694-A236-AFA7-F466F9A9F8C5}"/>
                </a:ext>
              </a:extLst>
            </p:cNvPr>
            <p:cNvSpPr/>
            <p:nvPr/>
          </p:nvSpPr>
          <p:spPr>
            <a:xfrm>
              <a:off x="848445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01" name="Freeform: Shape 200">
              <a:extLst>
                <a:ext uri="{FF2B5EF4-FFF2-40B4-BE49-F238E27FC236}">
                  <a16:creationId xmlns:a16="http://schemas.microsoft.com/office/drawing/2014/main" id="{184EFFA5-0B17-0D65-2F42-1DC9D2043616}"/>
                </a:ext>
              </a:extLst>
            </p:cNvPr>
            <p:cNvSpPr/>
            <p:nvPr/>
          </p:nvSpPr>
          <p:spPr>
            <a:xfrm>
              <a:off x="849186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02" name="Freeform: Shape 201">
              <a:extLst>
                <a:ext uri="{FF2B5EF4-FFF2-40B4-BE49-F238E27FC236}">
                  <a16:creationId xmlns:a16="http://schemas.microsoft.com/office/drawing/2014/main" id="{1673999F-BB0F-B471-9992-4276060193EE}"/>
                </a:ext>
              </a:extLst>
            </p:cNvPr>
            <p:cNvSpPr/>
            <p:nvPr/>
          </p:nvSpPr>
          <p:spPr>
            <a:xfrm>
              <a:off x="849912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03" name="Freeform: Shape 202">
              <a:extLst>
                <a:ext uri="{FF2B5EF4-FFF2-40B4-BE49-F238E27FC236}">
                  <a16:creationId xmlns:a16="http://schemas.microsoft.com/office/drawing/2014/main" id="{6CC8E2C0-080D-86A8-C501-8A1D34E0D018}"/>
                </a:ext>
              </a:extLst>
            </p:cNvPr>
            <p:cNvSpPr/>
            <p:nvPr/>
          </p:nvSpPr>
          <p:spPr>
            <a:xfrm>
              <a:off x="851365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04" name="Freeform: Shape 203">
              <a:extLst>
                <a:ext uri="{FF2B5EF4-FFF2-40B4-BE49-F238E27FC236}">
                  <a16:creationId xmlns:a16="http://schemas.microsoft.com/office/drawing/2014/main" id="{95CE4889-AD66-C31D-E677-2D8C04FA9DD9}"/>
                </a:ext>
              </a:extLst>
            </p:cNvPr>
            <p:cNvSpPr/>
            <p:nvPr/>
          </p:nvSpPr>
          <p:spPr>
            <a:xfrm>
              <a:off x="852832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05" name="Freeform: Shape 204">
              <a:extLst>
                <a:ext uri="{FF2B5EF4-FFF2-40B4-BE49-F238E27FC236}">
                  <a16:creationId xmlns:a16="http://schemas.microsoft.com/office/drawing/2014/main" id="{B4D19ABD-4F99-9970-C180-4E9147CE5943}"/>
                </a:ext>
              </a:extLst>
            </p:cNvPr>
            <p:cNvSpPr/>
            <p:nvPr/>
          </p:nvSpPr>
          <p:spPr>
            <a:xfrm>
              <a:off x="853558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06" name="Freeform: Shape 205">
              <a:extLst>
                <a:ext uri="{FF2B5EF4-FFF2-40B4-BE49-F238E27FC236}">
                  <a16:creationId xmlns:a16="http://schemas.microsoft.com/office/drawing/2014/main" id="{861E56EE-23E7-0988-54F5-809842628B6A}"/>
                </a:ext>
              </a:extLst>
            </p:cNvPr>
            <p:cNvSpPr/>
            <p:nvPr/>
          </p:nvSpPr>
          <p:spPr>
            <a:xfrm>
              <a:off x="8542850"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07" name="Freeform: Shape 206">
              <a:extLst>
                <a:ext uri="{FF2B5EF4-FFF2-40B4-BE49-F238E27FC236}">
                  <a16:creationId xmlns:a16="http://schemas.microsoft.com/office/drawing/2014/main" id="{D53BEB4C-EA76-8873-F9D6-B3DC298911FD}"/>
                </a:ext>
              </a:extLst>
            </p:cNvPr>
            <p:cNvSpPr/>
            <p:nvPr/>
          </p:nvSpPr>
          <p:spPr>
            <a:xfrm>
              <a:off x="860864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08" name="Freeform: Shape 207">
              <a:extLst>
                <a:ext uri="{FF2B5EF4-FFF2-40B4-BE49-F238E27FC236}">
                  <a16:creationId xmlns:a16="http://schemas.microsoft.com/office/drawing/2014/main" id="{8D49FEA1-9E9D-6ADF-D5E0-A112A1BE001A}"/>
                </a:ext>
              </a:extLst>
            </p:cNvPr>
            <p:cNvSpPr/>
            <p:nvPr/>
          </p:nvSpPr>
          <p:spPr>
            <a:xfrm>
              <a:off x="8849480"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09" name="Freeform: Shape 208">
              <a:extLst>
                <a:ext uri="{FF2B5EF4-FFF2-40B4-BE49-F238E27FC236}">
                  <a16:creationId xmlns:a16="http://schemas.microsoft.com/office/drawing/2014/main" id="{ECDEBB71-424F-C09B-7F2E-501E76AFB715}"/>
                </a:ext>
              </a:extLst>
            </p:cNvPr>
            <p:cNvSpPr/>
            <p:nvPr/>
          </p:nvSpPr>
          <p:spPr>
            <a:xfrm>
              <a:off x="887141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10" name="Freeform: Shape 209">
              <a:extLst>
                <a:ext uri="{FF2B5EF4-FFF2-40B4-BE49-F238E27FC236}">
                  <a16:creationId xmlns:a16="http://schemas.microsoft.com/office/drawing/2014/main" id="{1E22006B-FF60-3C24-02D5-15B51B16B652}"/>
                </a:ext>
              </a:extLst>
            </p:cNvPr>
            <p:cNvSpPr/>
            <p:nvPr/>
          </p:nvSpPr>
          <p:spPr>
            <a:xfrm>
              <a:off x="889320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11" name="Freeform: Shape 210">
              <a:extLst>
                <a:ext uri="{FF2B5EF4-FFF2-40B4-BE49-F238E27FC236}">
                  <a16:creationId xmlns:a16="http://schemas.microsoft.com/office/drawing/2014/main" id="{F05ADD6D-4658-4603-0A39-1C9978E0C803}"/>
                </a:ext>
              </a:extLst>
            </p:cNvPr>
            <p:cNvSpPr/>
            <p:nvPr/>
          </p:nvSpPr>
          <p:spPr>
            <a:xfrm>
              <a:off x="892239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12" name="Freeform: Shape 211">
              <a:extLst>
                <a:ext uri="{FF2B5EF4-FFF2-40B4-BE49-F238E27FC236}">
                  <a16:creationId xmlns:a16="http://schemas.microsoft.com/office/drawing/2014/main" id="{EF8C96BB-FE2C-1B6C-81AD-2EAE5B26824D}"/>
                </a:ext>
              </a:extLst>
            </p:cNvPr>
            <p:cNvSpPr/>
            <p:nvPr/>
          </p:nvSpPr>
          <p:spPr>
            <a:xfrm>
              <a:off x="895159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13" name="Freeform: Shape 212">
              <a:extLst>
                <a:ext uri="{FF2B5EF4-FFF2-40B4-BE49-F238E27FC236}">
                  <a16:creationId xmlns:a16="http://schemas.microsoft.com/office/drawing/2014/main" id="{74A2A0CE-19D5-D881-8022-A61057427397}"/>
                </a:ext>
              </a:extLst>
            </p:cNvPr>
            <p:cNvSpPr/>
            <p:nvPr/>
          </p:nvSpPr>
          <p:spPr>
            <a:xfrm>
              <a:off x="9002722" y="218624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14" name="Freeform: Shape 213">
              <a:extLst>
                <a:ext uri="{FF2B5EF4-FFF2-40B4-BE49-F238E27FC236}">
                  <a16:creationId xmlns:a16="http://schemas.microsoft.com/office/drawing/2014/main" id="{228575B6-E412-08B6-47D0-B19BC6BF61D6}"/>
                </a:ext>
              </a:extLst>
            </p:cNvPr>
            <p:cNvSpPr/>
            <p:nvPr/>
          </p:nvSpPr>
          <p:spPr>
            <a:xfrm>
              <a:off x="9353074"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15" name="Freeform: Shape 214">
              <a:extLst>
                <a:ext uri="{FF2B5EF4-FFF2-40B4-BE49-F238E27FC236}">
                  <a16:creationId xmlns:a16="http://schemas.microsoft.com/office/drawing/2014/main" id="{8133EA72-9923-E10E-F68F-83A8ED38BF26}"/>
                </a:ext>
              </a:extLst>
            </p:cNvPr>
            <p:cNvSpPr/>
            <p:nvPr/>
          </p:nvSpPr>
          <p:spPr>
            <a:xfrm>
              <a:off x="9360337"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16" name="Freeform: Shape 215">
              <a:extLst>
                <a:ext uri="{FF2B5EF4-FFF2-40B4-BE49-F238E27FC236}">
                  <a16:creationId xmlns:a16="http://schemas.microsoft.com/office/drawing/2014/main" id="{C8D6943E-7A25-EB70-D7A3-475BE657AA0F}"/>
                </a:ext>
              </a:extLst>
            </p:cNvPr>
            <p:cNvSpPr/>
            <p:nvPr/>
          </p:nvSpPr>
          <p:spPr>
            <a:xfrm>
              <a:off x="9382271"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17" name="Freeform: Shape 216">
              <a:extLst>
                <a:ext uri="{FF2B5EF4-FFF2-40B4-BE49-F238E27FC236}">
                  <a16:creationId xmlns:a16="http://schemas.microsoft.com/office/drawing/2014/main" id="{DBDD9AA4-CD41-8990-A671-27A71D335652}"/>
                </a:ext>
              </a:extLst>
            </p:cNvPr>
            <p:cNvSpPr/>
            <p:nvPr/>
          </p:nvSpPr>
          <p:spPr>
            <a:xfrm>
              <a:off x="9396939"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18" name="Freeform: Shape 217">
              <a:extLst>
                <a:ext uri="{FF2B5EF4-FFF2-40B4-BE49-F238E27FC236}">
                  <a16:creationId xmlns:a16="http://schemas.microsoft.com/office/drawing/2014/main" id="{104B7ACC-025A-FA31-F23D-04580FD6B603}"/>
                </a:ext>
              </a:extLst>
            </p:cNvPr>
            <p:cNvSpPr/>
            <p:nvPr/>
          </p:nvSpPr>
          <p:spPr>
            <a:xfrm>
              <a:off x="9411467"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19" name="Freeform: Shape 218">
              <a:extLst>
                <a:ext uri="{FF2B5EF4-FFF2-40B4-BE49-F238E27FC236}">
                  <a16:creationId xmlns:a16="http://schemas.microsoft.com/office/drawing/2014/main" id="{65F2D220-AAB9-E7B6-76C1-2C06B8373CB1}"/>
                </a:ext>
              </a:extLst>
            </p:cNvPr>
            <p:cNvSpPr/>
            <p:nvPr/>
          </p:nvSpPr>
          <p:spPr>
            <a:xfrm>
              <a:off x="9433399"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20" name="Freeform: Shape 219">
              <a:extLst>
                <a:ext uri="{FF2B5EF4-FFF2-40B4-BE49-F238E27FC236}">
                  <a16:creationId xmlns:a16="http://schemas.microsoft.com/office/drawing/2014/main" id="{888181CF-688E-536C-21B0-8C14BC975D9E}"/>
                </a:ext>
              </a:extLst>
            </p:cNvPr>
            <p:cNvSpPr/>
            <p:nvPr/>
          </p:nvSpPr>
          <p:spPr>
            <a:xfrm>
              <a:off x="9812947"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21" name="Freeform: Shape 220">
              <a:extLst>
                <a:ext uri="{FF2B5EF4-FFF2-40B4-BE49-F238E27FC236}">
                  <a16:creationId xmlns:a16="http://schemas.microsoft.com/office/drawing/2014/main" id="{AFDD1085-00F9-700D-1BC2-048B06CB73B1}"/>
                </a:ext>
              </a:extLst>
            </p:cNvPr>
            <p:cNvSpPr/>
            <p:nvPr/>
          </p:nvSpPr>
          <p:spPr>
            <a:xfrm>
              <a:off x="9864076"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22" name="Freeform: Shape 221">
              <a:extLst>
                <a:ext uri="{FF2B5EF4-FFF2-40B4-BE49-F238E27FC236}">
                  <a16:creationId xmlns:a16="http://schemas.microsoft.com/office/drawing/2014/main" id="{CE8BBFD2-F9A0-4104-DF41-08D52CD77ABC}"/>
                </a:ext>
              </a:extLst>
            </p:cNvPr>
            <p:cNvSpPr/>
            <p:nvPr/>
          </p:nvSpPr>
          <p:spPr>
            <a:xfrm>
              <a:off x="9893271"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23" name="Freeform: Shape 222">
              <a:extLst>
                <a:ext uri="{FF2B5EF4-FFF2-40B4-BE49-F238E27FC236}">
                  <a16:creationId xmlns:a16="http://schemas.microsoft.com/office/drawing/2014/main" id="{3FF6E8E4-795C-0481-3A39-CE642CA3B84F}"/>
                </a:ext>
              </a:extLst>
            </p:cNvPr>
            <p:cNvSpPr/>
            <p:nvPr/>
          </p:nvSpPr>
          <p:spPr>
            <a:xfrm>
              <a:off x="10061041"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24" name="Freeform: Shape 223">
              <a:extLst>
                <a:ext uri="{FF2B5EF4-FFF2-40B4-BE49-F238E27FC236}">
                  <a16:creationId xmlns:a16="http://schemas.microsoft.com/office/drawing/2014/main" id="{D4465A94-3896-645A-03C0-E1438EC5CDE3}"/>
                </a:ext>
              </a:extLst>
            </p:cNvPr>
            <p:cNvSpPr/>
            <p:nvPr/>
          </p:nvSpPr>
          <p:spPr>
            <a:xfrm>
              <a:off x="10251314" y="3096963"/>
              <a:ext cx="115929" cy="14023"/>
            </a:xfrm>
            <a:custGeom>
              <a:avLst/>
              <a:gdLst>
                <a:gd name="connsiteX0" fmla="*/ 0 w 106877"/>
                <a:gd name="connsiteY0" fmla="*/ 0 h 13129"/>
                <a:gd name="connsiteX1" fmla="*/ 106878 w 106877"/>
                <a:gd name="connsiteY1" fmla="*/ 0 h 13129"/>
              </a:gdLst>
              <a:ahLst/>
              <a:cxnLst>
                <a:cxn ang="0">
                  <a:pos x="connsiteX0" y="connsiteY0"/>
                </a:cxn>
                <a:cxn ang="0">
                  <a:pos x="connsiteX1" y="connsiteY1"/>
                </a:cxn>
              </a:cxnLst>
              <a:rect l="l" t="t" r="r" b="b"/>
              <a:pathLst>
                <a:path w="106877" h="13129">
                  <a:moveTo>
                    <a:pt x="0" y="0"/>
                  </a:moveTo>
                  <a:lnTo>
                    <a:pt x="106878" y="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25" name="Freeform: Shape 224">
              <a:extLst>
                <a:ext uri="{FF2B5EF4-FFF2-40B4-BE49-F238E27FC236}">
                  <a16:creationId xmlns:a16="http://schemas.microsoft.com/office/drawing/2014/main" id="{E427AEF9-70BC-15E5-F312-394B7E41E46A}"/>
                </a:ext>
              </a:extLst>
            </p:cNvPr>
            <p:cNvSpPr/>
            <p:nvPr/>
          </p:nvSpPr>
          <p:spPr>
            <a:xfrm>
              <a:off x="10309279"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26" name="Freeform: Shape 225">
              <a:extLst>
                <a:ext uri="{FF2B5EF4-FFF2-40B4-BE49-F238E27FC236}">
                  <a16:creationId xmlns:a16="http://schemas.microsoft.com/office/drawing/2014/main" id="{A498A5C9-0C3A-F11E-57D0-DC8554B0FBD0}"/>
                </a:ext>
              </a:extLst>
            </p:cNvPr>
            <p:cNvSpPr/>
            <p:nvPr/>
          </p:nvSpPr>
          <p:spPr>
            <a:xfrm>
              <a:off x="10323805"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27" name="Freeform: Shape 226">
              <a:extLst>
                <a:ext uri="{FF2B5EF4-FFF2-40B4-BE49-F238E27FC236}">
                  <a16:creationId xmlns:a16="http://schemas.microsoft.com/office/drawing/2014/main" id="{500B17F7-605E-0F9B-626F-76AA40477191}"/>
                </a:ext>
              </a:extLst>
            </p:cNvPr>
            <p:cNvSpPr/>
            <p:nvPr/>
          </p:nvSpPr>
          <p:spPr>
            <a:xfrm>
              <a:off x="10783677"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002985"/>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grpSp>
      <p:sp>
        <p:nvSpPr>
          <p:cNvPr id="228" name="Freeform: Shape 227">
            <a:extLst>
              <a:ext uri="{FF2B5EF4-FFF2-40B4-BE49-F238E27FC236}">
                <a16:creationId xmlns:a16="http://schemas.microsoft.com/office/drawing/2014/main" id="{8F79C832-9A88-42B5-AA6B-683B39D821FC}"/>
              </a:ext>
            </a:extLst>
          </p:cNvPr>
          <p:cNvSpPr/>
          <p:nvPr/>
        </p:nvSpPr>
        <p:spPr>
          <a:xfrm>
            <a:off x="1106407"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29" name="Freeform: Shape 228">
            <a:extLst>
              <a:ext uri="{FF2B5EF4-FFF2-40B4-BE49-F238E27FC236}">
                <a16:creationId xmlns:a16="http://schemas.microsoft.com/office/drawing/2014/main" id="{350173CF-B22C-BC58-5B2E-FD43D8FD03E8}"/>
              </a:ext>
            </a:extLst>
          </p:cNvPr>
          <p:cNvSpPr/>
          <p:nvPr/>
        </p:nvSpPr>
        <p:spPr>
          <a:xfrm>
            <a:off x="1772787"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30" name="Freeform: Shape 229">
            <a:extLst>
              <a:ext uri="{FF2B5EF4-FFF2-40B4-BE49-F238E27FC236}">
                <a16:creationId xmlns:a16="http://schemas.microsoft.com/office/drawing/2014/main" id="{AADBE287-9223-78CA-812D-D6EB7052D1BB}"/>
              </a:ext>
            </a:extLst>
          </p:cNvPr>
          <p:cNvSpPr/>
          <p:nvPr/>
        </p:nvSpPr>
        <p:spPr>
          <a:xfrm>
            <a:off x="2439309"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31" name="Freeform: Shape 230">
            <a:extLst>
              <a:ext uri="{FF2B5EF4-FFF2-40B4-BE49-F238E27FC236}">
                <a16:creationId xmlns:a16="http://schemas.microsoft.com/office/drawing/2014/main" id="{8D5AA8E3-778F-9C1D-A0A1-1A20DD42B280}"/>
              </a:ext>
            </a:extLst>
          </p:cNvPr>
          <p:cNvSpPr/>
          <p:nvPr/>
        </p:nvSpPr>
        <p:spPr>
          <a:xfrm>
            <a:off x="3105832"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32" name="Freeform: Shape 231">
            <a:extLst>
              <a:ext uri="{FF2B5EF4-FFF2-40B4-BE49-F238E27FC236}">
                <a16:creationId xmlns:a16="http://schemas.microsoft.com/office/drawing/2014/main" id="{333476B0-F4F4-5EE3-F421-DA84CB2BD4B7}"/>
              </a:ext>
            </a:extLst>
          </p:cNvPr>
          <p:cNvSpPr/>
          <p:nvPr/>
        </p:nvSpPr>
        <p:spPr>
          <a:xfrm>
            <a:off x="3772213"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33" name="Freeform: Shape 232">
            <a:extLst>
              <a:ext uri="{FF2B5EF4-FFF2-40B4-BE49-F238E27FC236}">
                <a16:creationId xmlns:a16="http://schemas.microsoft.com/office/drawing/2014/main" id="{DB4A1A0D-23E2-F9C7-42BB-CAD634E32BB9}"/>
              </a:ext>
            </a:extLst>
          </p:cNvPr>
          <p:cNvSpPr/>
          <p:nvPr/>
        </p:nvSpPr>
        <p:spPr>
          <a:xfrm>
            <a:off x="4438737"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34" name="Freeform: Shape 233">
            <a:extLst>
              <a:ext uri="{FF2B5EF4-FFF2-40B4-BE49-F238E27FC236}">
                <a16:creationId xmlns:a16="http://schemas.microsoft.com/office/drawing/2014/main" id="{5270F39B-3283-33B5-11EB-FC5AEECE6466}"/>
              </a:ext>
            </a:extLst>
          </p:cNvPr>
          <p:cNvSpPr/>
          <p:nvPr/>
        </p:nvSpPr>
        <p:spPr>
          <a:xfrm>
            <a:off x="5105259"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35" name="Freeform: Shape 234">
            <a:extLst>
              <a:ext uri="{FF2B5EF4-FFF2-40B4-BE49-F238E27FC236}">
                <a16:creationId xmlns:a16="http://schemas.microsoft.com/office/drawing/2014/main" id="{8575CA20-A0E7-BE78-CBD8-9EA0D81EDFE8}"/>
              </a:ext>
            </a:extLst>
          </p:cNvPr>
          <p:cNvSpPr/>
          <p:nvPr/>
        </p:nvSpPr>
        <p:spPr>
          <a:xfrm>
            <a:off x="5771782"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36" name="Freeform: Shape 235">
            <a:extLst>
              <a:ext uri="{FF2B5EF4-FFF2-40B4-BE49-F238E27FC236}">
                <a16:creationId xmlns:a16="http://schemas.microsoft.com/office/drawing/2014/main" id="{7346BBD7-89ED-7333-9A65-0AE2903C254B}"/>
              </a:ext>
            </a:extLst>
          </p:cNvPr>
          <p:cNvSpPr/>
          <p:nvPr/>
        </p:nvSpPr>
        <p:spPr>
          <a:xfrm>
            <a:off x="6438163"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37" name="Freeform: Shape 236">
            <a:extLst>
              <a:ext uri="{FF2B5EF4-FFF2-40B4-BE49-F238E27FC236}">
                <a16:creationId xmlns:a16="http://schemas.microsoft.com/office/drawing/2014/main" id="{272785BF-C9DE-DC69-576A-952EF1FBAD4C}"/>
              </a:ext>
            </a:extLst>
          </p:cNvPr>
          <p:cNvSpPr/>
          <p:nvPr/>
        </p:nvSpPr>
        <p:spPr>
          <a:xfrm>
            <a:off x="7104686"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38" name="Freeform: Shape 237">
            <a:extLst>
              <a:ext uri="{FF2B5EF4-FFF2-40B4-BE49-F238E27FC236}">
                <a16:creationId xmlns:a16="http://schemas.microsoft.com/office/drawing/2014/main" id="{9F2D30F1-7288-6180-0F29-909BEA1269FE}"/>
              </a:ext>
            </a:extLst>
          </p:cNvPr>
          <p:cNvSpPr/>
          <p:nvPr/>
        </p:nvSpPr>
        <p:spPr>
          <a:xfrm>
            <a:off x="7771208"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39" name="Freeform: Shape 238">
            <a:extLst>
              <a:ext uri="{FF2B5EF4-FFF2-40B4-BE49-F238E27FC236}">
                <a16:creationId xmlns:a16="http://schemas.microsoft.com/office/drawing/2014/main" id="{CC96EF4D-288B-08A2-C667-27E478E2FAAE}"/>
              </a:ext>
            </a:extLst>
          </p:cNvPr>
          <p:cNvSpPr/>
          <p:nvPr/>
        </p:nvSpPr>
        <p:spPr>
          <a:xfrm>
            <a:off x="8437588"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40" name="Freeform: Shape 239">
            <a:extLst>
              <a:ext uri="{FF2B5EF4-FFF2-40B4-BE49-F238E27FC236}">
                <a16:creationId xmlns:a16="http://schemas.microsoft.com/office/drawing/2014/main" id="{E68AF712-F537-03A5-2FBA-CADF9E6A2DD6}"/>
              </a:ext>
            </a:extLst>
          </p:cNvPr>
          <p:cNvSpPr/>
          <p:nvPr/>
        </p:nvSpPr>
        <p:spPr>
          <a:xfrm>
            <a:off x="9104113"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41" name="Freeform: Shape 240">
            <a:extLst>
              <a:ext uri="{FF2B5EF4-FFF2-40B4-BE49-F238E27FC236}">
                <a16:creationId xmlns:a16="http://schemas.microsoft.com/office/drawing/2014/main" id="{487E79EE-933D-7AA0-DE92-0A1F85D585AE}"/>
              </a:ext>
            </a:extLst>
          </p:cNvPr>
          <p:cNvSpPr/>
          <p:nvPr/>
        </p:nvSpPr>
        <p:spPr>
          <a:xfrm>
            <a:off x="9770635"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42" name="Freeform: Shape 241">
            <a:extLst>
              <a:ext uri="{FF2B5EF4-FFF2-40B4-BE49-F238E27FC236}">
                <a16:creationId xmlns:a16="http://schemas.microsoft.com/office/drawing/2014/main" id="{7A8E8228-BF77-58D9-7D9B-D3C383CCF565}"/>
              </a:ext>
            </a:extLst>
          </p:cNvPr>
          <p:cNvSpPr/>
          <p:nvPr/>
        </p:nvSpPr>
        <p:spPr>
          <a:xfrm>
            <a:off x="10437158"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43" name="Freeform: Shape 242">
            <a:extLst>
              <a:ext uri="{FF2B5EF4-FFF2-40B4-BE49-F238E27FC236}">
                <a16:creationId xmlns:a16="http://schemas.microsoft.com/office/drawing/2014/main" id="{93C2F4F9-F044-9BB7-296E-8C0B21A2E2DC}"/>
              </a:ext>
            </a:extLst>
          </p:cNvPr>
          <p:cNvSpPr/>
          <p:nvPr/>
        </p:nvSpPr>
        <p:spPr>
          <a:xfrm>
            <a:off x="11103538"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44" name="Freeform: Shape 243">
            <a:extLst>
              <a:ext uri="{FF2B5EF4-FFF2-40B4-BE49-F238E27FC236}">
                <a16:creationId xmlns:a16="http://schemas.microsoft.com/office/drawing/2014/main" id="{38171296-9978-D6C1-554A-26242882E402}"/>
              </a:ext>
            </a:extLst>
          </p:cNvPr>
          <p:cNvSpPr/>
          <p:nvPr/>
        </p:nvSpPr>
        <p:spPr>
          <a:xfrm>
            <a:off x="11770062" y="5091841"/>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grpSp>
        <p:nvGrpSpPr>
          <p:cNvPr id="245" name="Group 244">
            <a:extLst>
              <a:ext uri="{FF2B5EF4-FFF2-40B4-BE49-F238E27FC236}">
                <a16:creationId xmlns:a16="http://schemas.microsoft.com/office/drawing/2014/main" id="{A79FCF6C-4602-12A2-9134-0F43A21AFF10}"/>
              </a:ext>
            </a:extLst>
          </p:cNvPr>
          <p:cNvGrpSpPr/>
          <p:nvPr/>
        </p:nvGrpSpPr>
        <p:grpSpPr>
          <a:xfrm>
            <a:off x="399189" y="1536902"/>
            <a:ext cx="589490" cy="3688019"/>
            <a:chOff x="380139" y="912446"/>
            <a:chExt cx="589490" cy="3688019"/>
          </a:xfrm>
        </p:grpSpPr>
        <p:sp>
          <p:nvSpPr>
            <p:cNvPr id="246" name="TextBox 245">
              <a:extLst>
                <a:ext uri="{FF2B5EF4-FFF2-40B4-BE49-F238E27FC236}">
                  <a16:creationId xmlns:a16="http://schemas.microsoft.com/office/drawing/2014/main" id="{CE60E690-FA42-B7C8-AFB7-B80D07F90DA2}"/>
                </a:ext>
              </a:extLst>
            </p:cNvPr>
            <p:cNvSpPr txBox="1">
              <a:spLocks/>
            </p:cNvSpPr>
            <p:nvPr/>
          </p:nvSpPr>
          <p:spPr>
            <a:xfrm>
              <a:off x="380139" y="912446"/>
              <a:ext cx="589490"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1.0</a:t>
              </a:r>
            </a:p>
          </p:txBody>
        </p:sp>
        <p:sp>
          <p:nvSpPr>
            <p:cNvPr id="247" name="TextBox 246">
              <a:extLst>
                <a:ext uri="{FF2B5EF4-FFF2-40B4-BE49-F238E27FC236}">
                  <a16:creationId xmlns:a16="http://schemas.microsoft.com/office/drawing/2014/main" id="{37C3A642-1B1E-5396-72BE-48E11CFF8BA1}"/>
                </a:ext>
              </a:extLst>
            </p:cNvPr>
            <p:cNvSpPr txBox="1">
              <a:spLocks/>
            </p:cNvSpPr>
            <p:nvPr/>
          </p:nvSpPr>
          <p:spPr>
            <a:xfrm>
              <a:off x="425928" y="4346549"/>
              <a:ext cx="543701"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0</a:t>
              </a:r>
            </a:p>
          </p:txBody>
        </p:sp>
        <p:sp>
          <p:nvSpPr>
            <p:cNvPr id="248" name="TextBox 247">
              <a:extLst>
                <a:ext uri="{FF2B5EF4-FFF2-40B4-BE49-F238E27FC236}">
                  <a16:creationId xmlns:a16="http://schemas.microsoft.com/office/drawing/2014/main" id="{AC019332-097C-A3A9-F4FC-2E5FE9EE0F17}"/>
                </a:ext>
              </a:extLst>
            </p:cNvPr>
            <p:cNvSpPr txBox="1">
              <a:spLocks/>
            </p:cNvSpPr>
            <p:nvPr/>
          </p:nvSpPr>
          <p:spPr>
            <a:xfrm>
              <a:off x="470482" y="1603986"/>
              <a:ext cx="499147"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0.8</a:t>
              </a:r>
            </a:p>
          </p:txBody>
        </p:sp>
        <p:sp>
          <p:nvSpPr>
            <p:cNvPr id="249" name="TextBox 248">
              <a:extLst>
                <a:ext uri="{FF2B5EF4-FFF2-40B4-BE49-F238E27FC236}">
                  <a16:creationId xmlns:a16="http://schemas.microsoft.com/office/drawing/2014/main" id="{9EA5DCF6-38E8-7373-878B-6D9390B7C622}"/>
                </a:ext>
              </a:extLst>
            </p:cNvPr>
            <p:cNvSpPr txBox="1">
              <a:spLocks/>
            </p:cNvSpPr>
            <p:nvPr/>
          </p:nvSpPr>
          <p:spPr>
            <a:xfrm>
              <a:off x="470482" y="2290373"/>
              <a:ext cx="499147"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0.6</a:t>
              </a:r>
            </a:p>
          </p:txBody>
        </p:sp>
        <p:sp>
          <p:nvSpPr>
            <p:cNvPr id="250" name="TextBox 249">
              <a:extLst>
                <a:ext uri="{FF2B5EF4-FFF2-40B4-BE49-F238E27FC236}">
                  <a16:creationId xmlns:a16="http://schemas.microsoft.com/office/drawing/2014/main" id="{32D44519-79FC-B916-AD45-DDBC43A65614}"/>
                </a:ext>
              </a:extLst>
            </p:cNvPr>
            <p:cNvSpPr txBox="1">
              <a:spLocks/>
            </p:cNvSpPr>
            <p:nvPr/>
          </p:nvSpPr>
          <p:spPr>
            <a:xfrm>
              <a:off x="470482" y="2979337"/>
              <a:ext cx="499147"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0.4</a:t>
              </a:r>
            </a:p>
          </p:txBody>
        </p:sp>
        <p:sp>
          <p:nvSpPr>
            <p:cNvPr id="251" name="TextBox 250">
              <a:extLst>
                <a:ext uri="{FF2B5EF4-FFF2-40B4-BE49-F238E27FC236}">
                  <a16:creationId xmlns:a16="http://schemas.microsoft.com/office/drawing/2014/main" id="{DC3F00A0-0A3D-6785-AA8D-6F7A2CB9A088}"/>
                </a:ext>
              </a:extLst>
            </p:cNvPr>
            <p:cNvSpPr txBox="1">
              <a:spLocks/>
            </p:cNvSpPr>
            <p:nvPr/>
          </p:nvSpPr>
          <p:spPr>
            <a:xfrm>
              <a:off x="470482" y="3663149"/>
              <a:ext cx="499147"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0.2</a:t>
              </a:r>
            </a:p>
          </p:txBody>
        </p:sp>
      </p:grpSp>
      <p:sp>
        <p:nvSpPr>
          <p:cNvPr id="252" name="TextBox 251">
            <a:extLst>
              <a:ext uri="{FF2B5EF4-FFF2-40B4-BE49-F238E27FC236}">
                <a16:creationId xmlns:a16="http://schemas.microsoft.com/office/drawing/2014/main" id="{40108810-95C5-2EFF-134F-31EA4CF4DED5}"/>
              </a:ext>
            </a:extLst>
          </p:cNvPr>
          <p:cNvSpPr txBox="1">
            <a:spLocks/>
          </p:cNvSpPr>
          <p:nvPr/>
        </p:nvSpPr>
        <p:spPr>
          <a:xfrm>
            <a:off x="1333737"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3</a:t>
            </a:r>
          </a:p>
        </p:txBody>
      </p:sp>
      <p:sp>
        <p:nvSpPr>
          <p:cNvPr id="253" name="TextBox 252">
            <a:extLst>
              <a:ext uri="{FF2B5EF4-FFF2-40B4-BE49-F238E27FC236}">
                <a16:creationId xmlns:a16="http://schemas.microsoft.com/office/drawing/2014/main" id="{C468E637-FE63-701F-157F-C25511FED681}"/>
              </a:ext>
            </a:extLst>
          </p:cNvPr>
          <p:cNvSpPr txBox="1">
            <a:spLocks/>
          </p:cNvSpPr>
          <p:nvPr/>
        </p:nvSpPr>
        <p:spPr>
          <a:xfrm>
            <a:off x="2672151"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9</a:t>
            </a:r>
          </a:p>
        </p:txBody>
      </p:sp>
      <p:sp>
        <p:nvSpPr>
          <p:cNvPr id="254" name="TextBox 253">
            <a:extLst>
              <a:ext uri="{FF2B5EF4-FFF2-40B4-BE49-F238E27FC236}">
                <a16:creationId xmlns:a16="http://schemas.microsoft.com/office/drawing/2014/main" id="{F3545ED7-0E88-D7BD-2CB6-068E62FCFD65}"/>
              </a:ext>
            </a:extLst>
          </p:cNvPr>
          <p:cNvSpPr txBox="1">
            <a:spLocks/>
          </p:cNvSpPr>
          <p:nvPr/>
        </p:nvSpPr>
        <p:spPr>
          <a:xfrm>
            <a:off x="3343053"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12</a:t>
            </a:r>
          </a:p>
        </p:txBody>
      </p:sp>
      <p:sp>
        <p:nvSpPr>
          <p:cNvPr id="255" name="TextBox 254">
            <a:extLst>
              <a:ext uri="{FF2B5EF4-FFF2-40B4-BE49-F238E27FC236}">
                <a16:creationId xmlns:a16="http://schemas.microsoft.com/office/drawing/2014/main" id="{336F98C0-6444-224D-08BF-FDECD91395BB}"/>
              </a:ext>
            </a:extLst>
          </p:cNvPr>
          <p:cNvSpPr txBox="1">
            <a:spLocks/>
          </p:cNvSpPr>
          <p:nvPr/>
        </p:nvSpPr>
        <p:spPr>
          <a:xfrm>
            <a:off x="4003782"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15</a:t>
            </a:r>
          </a:p>
        </p:txBody>
      </p:sp>
      <p:sp>
        <p:nvSpPr>
          <p:cNvPr id="256" name="TextBox 255">
            <a:extLst>
              <a:ext uri="{FF2B5EF4-FFF2-40B4-BE49-F238E27FC236}">
                <a16:creationId xmlns:a16="http://schemas.microsoft.com/office/drawing/2014/main" id="{DC91B28A-0226-978A-E82F-40CF94138538}"/>
              </a:ext>
            </a:extLst>
          </p:cNvPr>
          <p:cNvSpPr txBox="1">
            <a:spLocks/>
          </p:cNvSpPr>
          <p:nvPr/>
        </p:nvSpPr>
        <p:spPr>
          <a:xfrm>
            <a:off x="4671294"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18</a:t>
            </a:r>
          </a:p>
        </p:txBody>
      </p:sp>
      <p:sp>
        <p:nvSpPr>
          <p:cNvPr id="257" name="TextBox 256">
            <a:extLst>
              <a:ext uri="{FF2B5EF4-FFF2-40B4-BE49-F238E27FC236}">
                <a16:creationId xmlns:a16="http://schemas.microsoft.com/office/drawing/2014/main" id="{0E803987-C00F-2D4F-2574-98724DB0AB73}"/>
              </a:ext>
            </a:extLst>
          </p:cNvPr>
          <p:cNvSpPr txBox="1">
            <a:spLocks/>
          </p:cNvSpPr>
          <p:nvPr/>
        </p:nvSpPr>
        <p:spPr>
          <a:xfrm>
            <a:off x="5338805"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21</a:t>
            </a:r>
          </a:p>
        </p:txBody>
      </p:sp>
      <p:sp>
        <p:nvSpPr>
          <p:cNvPr id="258" name="TextBox 257">
            <a:extLst>
              <a:ext uri="{FF2B5EF4-FFF2-40B4-BE49-F238E27FC236}">
                <a16:creationId xmlns:a16="http://schemas.microsoft.com/office/drawing/2014/main" id="{DD912B4E-AB0A-22A2-7F5C-F3E1BC072C77}"/>
              </a:ext>
            </a:extLst>
          </p:cNvPr>
          <p:cNvSpPr txBox="1">
            <a:spLocks/>
          </p:cNvSpPr>
          <p:nvPr/>
        </p:nvSpPr>
        <p:spPr>
          <a:xfrm>
            <a:off x="6006316"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24</a:t>
            </a:r>
          </a:p>
        </p:txBody>
      </p:sp>
      <p:sp>
        <p:nvSpPr>
          <p:cNvPr id="259" name="TextBox 258">
            <a:extLst>
              <a:ext uri="{FF2B5EF4-FFF2-40B4-BE49-F238E27FC236}">
                <a16:creationId xmlns:a16="http://schemas.microsoft.com/office/drawing/2014/main" id="{6C004C43-8D91-3E58-BF4B-B619B3D25845}"/>
              </a:ext>
            </a:extLst>
          </p:cNvPr>
          <p:cNvSpPr txBox="1">
            <a:spLocks/>
          </p:cNvSpPr>
          <p:nvPr/>
        </p:nvSpPr>
        <p:spPr>
          <a:xfrm>
            <a:off x="6673827"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27</a:t>
            </a:r>
          </a:p>
        </p:txBody>
      </p:sp>
      <p:sp>
        <p:nvSpPr>
          <p:cNvPr id="260" name="TextBox 259">
            <a:extLst>
              <a:ext uri="{FF2B5EF4-FFF2-40B4-BE49-F238E27FC236}">
                <a16:creationId xmlns:a16="http://schemas.microsoft.com/office/drawing/2014/main" id="{D3B997CE-AFFF-86D6-4434-7B10F1F92674}"/>
              </a:ext>
            </a:extLst>
          </p:cNvPr>
          <p:cNvSpPr txBox="1">
            <a:spLocks/>
          </p:cNvSpPr>
          <p:nvPr/>
        </p:nvSpPr>
        <p:spPr>
          <a:xfrm>
            <a:off x="7341339"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30</a:t>
            </a:r>
          </a:p>
        </p:txBody>
      </p:sp>
      <p:sp>
        <p:nvSpPr>
          <p:cNvPr id="261" name="TextBox 260">
            <a:extLst>
              <a:ext uri="{FF2B5EF4-FFF2-40B4-BE49-F238E27FC236}">
                <a16:creationId xmlns:a16="http://schemas.microsoft.com/office/drawing/2014/main" id="{DB08FDE9-E297-5B4F-5F23-0A5A1A7B817C}"/>
              </a:ext>
            </a:extLst>
          </p:cNvPr>
          <p:cNvSpPr txBox="1">
            <a:spLocks/>
          </p:cNvSpPr>
          <p:nvPr/>
        </p:nvSpPr>
        <p:spPr>
          <a:xfrm>
            <a:off x="8005459"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33</a:t>
            </a:r>
          </a:p>
        </p:txBody>
      </p:sp>
      <p:sp>
        <p:nvSpPr>
          <p:cNvPr id="262" name="TextBox 261">
            <a:extLst>
              <a:ext uri="{FF2B5EF4-FFF2-40B4-BE49-F238E27FC236}">
                <a16:creationId xmlns:a16="http://schemas.microsoft.com/office/drawing/2014/main" id="{FFAE6029-8189-B913-7770-DFC02CE3342C}"/>
              </a:ext>
            </a:extLst>
          </p:cNvPr>
          <p:cNvSpPr txBox="1">
            <a:spLocks/>
          </p:cNvSpPr>
          <p:nvPr/>
        </p:nvSpPr>
        <p:spPr>
          <a:xfrm>
            <a:off x="8672970"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36</a:t>
            </a:r>
          </a:p>
        </p:txBody>
      </p:sp>
      <p:sp>
        <p:nvSpPr>
          <p:cNvPr id="263" name="TextBox 262">
            <a:extLst>
              <a:ext uri="{FF2B5EF4-FFF2-40B4-BE49-F238E27FC236}">
                <a16:creationId xmlns:a16="http://schemas.microsoft.com/office/drawing/2014/main" id="{4E8435E7-F161-958A-2F85-8312E57D3650}"/>
              </a:ext>
            </a:extLst>
          </p:cNvPr>
          <p:cNvSpPr txBox="1">
            <a:spLocks/>
          </p:cNvSpPr>
          <p:nvPr/>
        </p:nvSpPr>
        <p:spPr>
          <a:xfrm>
            <a:off x="10004601"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42</a:t>
            </a:r>
          </a:p>
        </p:txBody>
      </p:sp>
      <p:sp>
        <p:nvSpPr>
          <p:cNvPr id="264" name="TextBox 263">
            <a:extLst>
              <a:ext uri="{FF2B5EF4-FFF2-40B4-BE49-F238E27FC236}">
                <a16:creationId xmlns:a16="http://schemas.microsoft.com/office/drawing/2014/main" id="{205D1A40-D162-845C-161B-015B77D86F91}"/>
              </a:ext>
            </a:extLst>
          </p:cNvPr>
          <p:cNvSpPr txBox="1">
            <a:spLocks/>
          </p:cNvSpPr>
          <p:nvPr/>
        </p:nvSpPr>
        <p:spPr>
          <a:xfrm>
            <a:off x="669617"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0</a:t>
            </a:r>
          </a:p>
        </p:txBody>
      </p:sp>
      <p:sp>
        <p:nvSpPr>
          <p:cNvPr id="265" name="TextBox 264">
            <a:extLst>
              <a:ext uri="{FF2B5EF4-FFF2-40B4-BE49-F238E27FC236}">
                <a16:creationId xmlns:a16="http://schemas.microsoft.com/office/drawing/2014/main" id="{340E884F-845B-9DB8-9F5D-F3A18F505A2D}"/>
              </a:ext>
            </a:extLst>
          </p:cNvPr>
          <p:cNvSpPr txBox="1">
            <a:spLocks/>
          </p:cNvSpPr>
          <p:nvPr/>
        </p:nvSpPr>
        <p:spPr>
          <a:xfrm>
            <a:off x="11339730"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48</a:t>
            </a:r>
          </a:p>
        </p:txBody>
      </p:sp>
      <p:sp>
        <p:nvSpPr>
          <p:cNvPr id="266" name="TextBox 265">
            <a:extLst>
              <a:ext uri="{FF2B5EF4-FFF2-40B4-BE49-F238E27FC236}">
                <a16:creationId xmlns:a16="http://schemas.microsoft.com/office/drawing/2014/main" id="{A5FE52FF-5C4C-498B-DAE0-8041979D86CE}"/>
              </a:ext>
            </a:extLst>
          </p:cNvPr>
          <p:cNvSpPr txBox="1">
            <a:spLocks/>
          </p:cNvSpPr>
          <p:nvPr/>
        </p:nvSpPr>
        <p:spPr>
          <a:xfrm>
            <a:off x="2004640"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6</a:t>
            </a:r>
          </a:p>
        </p:txBody>
      </p:sp>
      <p:sp>
        <p:nvSpPr>
          <p:cNvPr id="267" name="TextBox 266">
            <a:extLst>
              <a:ext uri="{FF2B5EF4-FFF2-40B4-BE49-F238E27FC236}">
                <a16:creationId xmlns:a16="http://schemas.microsoft.com/office/drawing/2014/main" id="{B9A3559B-3CC5-671F-E767-F6CCD6A1DAEB}"/>
              </a:ext>
            </a:extLst>
          </p:cNvPr>
          <p:cNvSpPr txBox="1">
            <a:spLocks/>
          </p:cNvSpPr>
          <p:nvPr/>
        </p:nvSpPr>
        <p:spPr>
          <a:xfrm>
            <a:off x="10672113"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45</a:t>
            </a:r>
          </a:p>
        </p:txBody>
      </p:sp>
      <p:sp>
        <p:nvSpPr>
          <p:cNvPr id="268" name="TextBox 267">
            <a:extLst>
              <a:ext uri="{FF2B5EF4-FFF2-40B4-BE49-F238E27FC236}">
                <a16:creationId xmlns:a16="http://schemas.microsoft.com/office/drawing/2014/main" id="{24638967-F850-B903-EA16-8E68229CB2E7}"/>
              </a:ext>
            </a:extLst>
          </p:cNvPr>
          <p:cNvSpPr txBox="1">
            <a:spLocks/>
          </p:cNvSpPr>
          <p:nvPr/>
        </p:nvSpPr>
        <p:spPr>
          <a:xfrm>
            <a:off x="9337090" y="5169176"/>
            <a:ext cx="86756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39</a:t>
            </a:r>
          </a:p>
        </p:txBody>
      </p:sp>
      <p:sp>
        <p:nvSpPr>
          <p:cNvPr id="269" name="Free-form: Shape 201">
            <a:extLst>
              <a:ext uri="{FF2B5EF4-FFF2-40B4-BE49-F238E27FC236}">
                <a16:creationId xmlns:a16="http://schemas.microsoft.com/office/drawing/2014/main" id="{C1BA332A-9671-5264-8FF8-2509FC149F9C}"/>
              </a:ext>
            </a:extLst>
          </p:cNvPr>
          <p:cNvSpPr/>
          <p:nvPr/>
        </p:nvSpPr>
        <p:spPr>
          <a:xfrm>
            <a:off x="1106407" y="1655338"/>
            <a:ext cx="10663655" cy="3434598"/>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sq">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557"/>
              </a:solidFill>
              <a:effectLst/>
              <a:uLnTx/>
              <a:uFillTx/>
              <a:latin typeface="Arial" panose="020B0604020202020204"/>
            </a:endParaRPr>
          </a:p>
        </p:txBody>
      </p:sp>
      <p:grpSp>
        <p:nvGrpSpPr>
          <p:cNvPr id="270" name="Group 269">
            <a:extLst>
              <a:ext uri="{FF2B5EF4-FFF2-40B4-BE49-F238E27FC236}">
                <a16:creationId xmlns:a16="http://schemas.microsoft.com/office/drawing/2014/main" id="{DA6CD776-EA06-E2EA-24AF-B8C5C273064F}"/>
              </a:ext>
            </a:extLst>
          </p:cNvPr>
          <p:cNvGrpSpPr/>
          <p:nvPr/>
        </p:nvGrpSpPr>
        <p:grpSpPr>
          <a:xfrm>
            <a:off x="1106407" y="1614672"/>
            <a:ext cx="9371339" cy="2015387"/>
            <a:chOff x="966707" y="818766"/>
            <a:chExt cx="9371339" cy="2015387"/>
          </a:xfrm>
        </p:grpSpPr>
        <p:sp>
          <p:nvSpPr>
            <p:cNvPr id="271" name="Freeform: Shape 270">
              <a:extLst>
                <a:ext uri="{FF2B5EF4-FFF2-40B4-BE49-F238E27FC236}">
                  <a16:creationId xmlns:a16="http://schemas.microsoft.com/office/drawing/2014/main" id="{D3E806F8-FD5F-4D14-5F52-CEAD6DF2C82A}"/>
                </a:ext>
              </a:extLst>
            </p:cNvPr>
            <p:cNvSpPr/>
            <p:nvPr/>
          </p:nvSpPr>
          <p:spPr>
            <a:xfrm>
              <a:off x="966707" y="870095"/>
              <a:ext cx="9357098" cy="1912731"/>
            </a:xfrm>
            <a:custGeom>
              <a:avLst/>
              <a:gdLst>
                <a:gd name="connsiteX0" fmla="*/ 0 w 8626506"/>
                <a:gd name="connsiteY0" fmla="*/ 0 h 1790793"/>
                <a:gd name="connsiteX1" fmla="*/ 248944 w 8626506"/>
                <a:gd name="connsiteY1" fmla="*/ 0 h 1790793"/>
                <a:gd name="connsiteX2" fmla="*/ 248944 w 8626506"/>
                <a:gd name="connsiteY2" fmla="*/ 8534 h 1790793"/>
                <a:gd name="connsiteX3" fmla="*/ 248944 w 8626506"/>
                <a:gd name="connsiteY3" fmla="*/ 8534 h 1790793"/>
                <a:gd name="connsiteX4" fmla="*/ 282556 w 8626506"/>
                <a:gd name="connsiteY4" fmla="*/ 8534 h 1790793"/>
                <a:gd name="connsiteX5" fmla="*/ 282556 w 8626506"/>
                <a:gd name="connsiteY5" fmla="*/ 17069 h 1790793"/>
                <a:gd name="connsiteX6" fmla="*/ 282556 w 8626506"/>
                <a:gd name="connsiteY6" fmla="*/ 17069 h 1790793"/>
                <a:gd name="connsiteX7" fmla="*/ 289253 w 8626506"/>
                <a:gd name="connsiteY7" fmla="*/ 17069 h 1790793"/>
                <a:gd name="connsiteX8" fmla="*/ 289253 w 8626506"/>
                <a:gd name="connsiteY8" fmla="*/ 51207 h 1790793"/>
                <a:gd name="connsiteX9" fmla="*/ 289253 w 8626506"/>
                <a:gd name="connsiteY9" fmla="*/ 51207 h 1790793"/>
                <a:gd name="connsiteX10" fmla="*/ 296080 w 8626506"/>
                <a:gd name="connsiteY10" fmla="*/ 51207 h 1790793"/>
                <a:gd name="connsiteX11" fmla="*/ 296080 w 8626506"/>
                <a:gd name="connsiteY11" fmla="*/ 68407 h 1790793"/>
                <a:gd name="connsiteX12" fmla="*/ 296080 w 8626506"/>
                <a:gd name="connsiteY12" fmla="*/ 68407 h 1790793"/>
                <a:gd name="connsiteX13" fmla="*/ 302777 w 8626506"/>
                <a:gd name="connsiteY13" fmla="*/ 68407 h 1790793"/>
                <a:gd name="connsiteX14" fmla="*/ 302777 w 8626506"/>
                <a:gd name="connsiteY14" fmla="*/ 76941 h 1790793"/>
                <a:gd name="connsiteX15" fmla="*/ 302777 w 8626506"/>
                <a:gd name="connsiteY15" fmla="*/ 76941 h 1790793"/>
                <a:gd name="connsiteX16" fmla="*/ 336389 w 8626506"/>
                <a:gd name="connsiteY16" fmla="*/ 76941 h 1790793"/>
                <a:gd name="connsiteX17" fmla="*/ 336389 w 8626506"/>
                <a:gd name="connsiteY17" fmla="*/ 85607 h 1790793"/>
                <a:gd name="connsiteX18" fmla="*/ 336389 w 8626506"/>
                <a:gd name="connsiteY18" fmla="*/ 85607 h 1790793"/>
                <a:gd name="connsiteX19" fmla="*/ 356609 w 8626506"/>
                <a:gd name="connsiteY19" fmla="*/ 85607 h 1790793"/>
                <a:gd name="connsiteX20" fmla="*/ 356609 w 8626506"/>
                <a:gd name="connsiteY20" fmla="*/ 94142 h 1790793"/>
                <a:gd name="connsiteX21" fmla="*/ 356609 w 8626506"/>
                <a:gd name="connsiteY21" fmla="*/ 94142 h 1790793"/>
                <a:gd name="connsiteX22" fmla="*/ 457579 w 8626506"/>
                <a:gd name="connsiteY22" fmla="*/ 94142 h 1790793"/>
                <a:gd name="connsiteX23" fmla="*/ 457579 w 8626506"/>
                <a:gd name="connsiteY23" fmla="*/ 102808 h 1790793"/>
                <a:gd name="connsiteX24" fmla="*/ 457579 w 8626506"/>
                <a:gd name="connsiteY24" fmla="*/ 102808 h 1790793"/>
                <a:gd name="connsiteX25" fmla="*/ 484495 w 8626506"/>
                <a:gd name="connsiteY25" fmla="*/ 102808 h 1790793"/>
                <a:gd name="connsiteX26" fmla="*/ 484495 w 8626506"/>
                <a:gd name="connsiteY26" fmla="*/ 111342 h 1790793"/>
                <a:gd name="connsiteX27" fmla="*/ 484495 w 8626506"/>
                <a:gd name="connsiteY27" fmla="*/ 111342 h 1790793"/>
                <a:gd name="connsiteX28" fmla="*/ 524804 w 8626506"/>
                <a:gd name="connsiteY28" fmla="*/ 111342 h 1790793"/>
                <a:gd name="connsiteX29" fmla="*/ 524804 w 8626506"/>
                <a:gd name="connsiteY29" fmla="*/ 120008 h 1790793"/>
                <a:gd name="connsiteX30" fmla="*/ 524804 w 8626506"/>
                <a:gd name="connsiteY30" fmla="*/ 120008 h 1790793"/>
                <a:gd name="connsiteX31" fmla="*/ 551720 w 8626506"/>
                <a:gd name="connsiteY31" fmla="*/ 120008 h 1790793"/>
                <a:gd name="connsiteX32" fmla="*/ 551720 w 8626506"/>
                <a:gd name="connsiteY32" fmla="*/ 128673 h 1790793"/>
                <a:gd name="connsiteX33" fmla="*/ 551720 w 8626506"/>
                <a:gd name="connsiteY33" fmla="*/ 128673 h 1790793"/>
                <a:gd name="connsiteX34" fmla="*/ 571941 w 8626506"/>
                <a:gd name="connsiteY34" fmla="*/ 128673 h 1790793"/>
                <a:gd name="connsiteX35" fmla="*/ 571941 w 8626506"/>
                <a:gd name="connsiteY35" fmla="*/ 145874 h 1790793"/>
                <a:gd name="connsiteX36" fmla="*/ 571941 w 8626506"/>
                <a:gd name="connsiteY36" fmla="*/ 145874 h 1790793"/>
                <a:gd name="connsiteX37" fmla="*/ 605553 w 8626506"/>
                <a:gd name="connsiteY37" fmla="*/ 145874 h 1790793"/>
                <a:gd name="connsiteX38" fmla="*/ 605553 w 8626506"/>
                <a:gd name="connsiteY38" fmla="*/ 154539 h 1790793"/>
                <a:gd name="connsiteX39" fmla="*/ 605553 w 8626506"/>
                <a:gd name="connsiteY39" fmla="*/ 154539 h 1790793"/>
                <a:gd name="connsiteX40" fmla="*/ 767052 w 8626506"/>
                <a:gd name="connsiteY40" fmla="*/ 154539 h 1790793"/>
                <a:gd name="connsiteX41" fmla="*/ 767052 w 8626506"/>
                <a:gd name="connsiteY41" fmla="*/ 163205 h 1790793"/>
                <a:gd name="connsiteX42" fmla="*/ 767052 w 8626506"/>
                <a:gd name="connsiteY42" fmla="*/ 163205 h 1790793"/>
                <a:gd name="connsiteX43" fmla="*/ 814188 w 8626506"/>
                <a:gd name="connsiteY43" fmla="*/ 163205 h 1790793"/>
                <a:gd name="connsiteX44" fmla="*/ 814188 w 8626506"/>
                <a:gd name="connsiteY44" fmla="*/ 171871 h 1790793"/>
                <a:gd name="connsiteX45" fmla="*/ 814188 w 8626506"/>
                <a:gd name="connsiteY45" fmla="*/ 171871 h 1790793"/>
                <a:gd name="connsiteX46" fmla="*/ 827581 w 8626506"/>
                <a:gd name="connsiteY46" fmla="*/ 171871 h 1790793"/>
                <a:gd name="connsiteX47" fmla="*/ 827581 w 8626506"/>
                <a:gd name="connsiteY47" fmla="*/ 180537 h 1790793"/>
                <a:gd name="connsiteX48" fmla="*/ 827581 w 8626506"/>
                <a:gd name="connsiteY48" fmla="*/ 180537 h 1790793"/>
                <a:gd name="connsiteX49" fmla="*/ 834408 w 8626506"/>
                <a:gd name="connsiteY49" fmla="*/ 180537 h 1790793"/>
                <a:gd name="connsiteX50" fmla="*/ 834408 w 8626506"/>
                <a:gd name="connsiteY50" fmla="*/ 206534 h 1790793"/>
                <a:gd name="connsiteX51" fmla="*/ 834408 w 8626506"/>
                <a:gd name="connsiteY51" fmla="*/ 206534 h 1790793"/>
                <a:gd name="connsiteX52" fmla="*/ 854497 w 8626506"/>
                <a:gd name="connsiteY52" fmla="*/ 206534 h 1790793"/>
                <a:gd name="connsiteX53" fmla="*/ 854497 w 8626506"/>
                <a:gd name="connsiteY53" fmla="*/ 215331 h 1790793"/>
                <a:gd name="connsiteX54" fmla="*/ 854497 w 8626506"/>
                <a:gd name="connsiteY54" fmla="*/ 215331 h 1790793"/>
                <a:gd name="connsiteX55" fmla="*/ 868021 w 8626506"/>
                <a:gd name="connsiteY55" fmla="*/ 215331 h 1790793"/>
                <a:gd name="connsiteX56" fmla="*/ 868021 w 8626506"/>
                <a:gd name="connsiteY56" fmla="*/ 232794 h 1790793"/>
                <a:gd name="connsiteX57" fmla="*/ 868021 w 8626506"/>
                <a:gd name="connsiteY57" fmla="*/ 232794 h 1790793"/>
                <a:gd name="connsiteX58" fmla="*/ 881413 w 8626506"/>
                <a:gd name="connsiteY58" fmla="*/ 232794 h 1790793"/>
                <a:gd name="connsiteX59" fmla="*/ 881413 w 8626506"/>
                <a:gd name="connsiteY59" fmla="*/ 241591 h 1790793"/>
                <a:gd name="connsiteX60" fmla="*/ 881413 w 8626506"/>
                <a:gd name="connsiteY60" fmla="*/ 241591 h 1790793"/>
                <a:gd name="connsiteX61" fmla="*/ 888241 w 8626506"/>
                <a:gd name="connsiteY61" fmla="*/ 241591 h 1790793"/>
                <a:gd name="connsiteX62" fmla="*/ 888241 w 8626506"/>
                <a:gd name="connsiteY62" fmla="*/ 250257 h 1790793"/>
                <a:gd name="connsiteX63" fmla="*/ 888241 w 8626506"/>
                <a:gd name="connsiteY63" fmla="*/ 250257 h 1790793"/>
                <a:gd name="connsiteX64" fmla="*/ 928550 w 8626506"/>
                <a:gd name="connsiteY64" fmla="*/ 250257 h 1790793"/>
                <a:gd name="connsiteX65" fmla="*/ 928550 w 8626506"/>
                <a:gd name="connsiteY65" fmla="*/ 259054 h 1790793"/>
                <a:gd name="connsiteX66" fmla="*/ 928550 w 8626506"/>
                <a:gd name="connsiteY66" fmla="*/ 259054 h 1790793"/>
                <a:gd name="connsiteX67" fmla="*/ 989079 w 8626506"/>
                <a:gd name="connsiteY67" fmla="*/ 259054 h 1790793"/>
                <a:gd name="connsiteX68" fmla="*/ 989079 w 8626506"/>
                <a:gd name="connsiteY68" fmla="*/ 267851 h 1790793"/>
                <a:gd name="connsiteX69" fmla="*/ 989079 w 8626506"/>
                <a:gd name="connsiteY69" fmla="*/ 267851 h 1790793"/>
                <a:gd name="connsiteX70" fmla="*/ 1015995 w 8626506"/>
                <a:gd name="connsiteY70" fmla="*/ 267851 h 1790793"/>
                <a:gd name="connsiteX71" fmla="*/ 1015995 w 8626506"/>
                <a:gd name="connsiteY71" fmla="*/ 276648 h 1790793"/>
                <a:gd name="connsiteX72" fmla="*/ 1015995 w 8626506"/>
                <a:gd name="connsiteY72" fmla="*/ 276648 h 1790793"/>
                <a:gd name="connsiteX73" fmla="*/ 1083352 w 8626506"/>
                <a:gd name="connsiteY73" fmla="*/ 276648 h 1790793"/>
                <a:gd name="connsiteX74" fmla="*/ 1083352 w 8626506"/>
                <a:gd name="connsiteY74" fmla="*/ 285445 h 1790793"/>
                <a:gd name="connsiteX75" fmla="*/ 1083352 w 8626506"/>
                <a:gd name="connsiteY75" fmla="*/ 285445 h 1790793"/>
                <a:gd name="connsiteX76" fmla="*/ 1090048 w 8626506"/>
                <a:gd name="connsiteY76" fmla="*/ 285445 h 1790793"/>
                <a:gd name="connsiteX77" fmla="*/ 1090048 w 8626506"/>
                <a:gd name="connsiteY77" fmla="*/ 294242 h 1790793"/>
                <a:gd name="connsiteX78" fmla="*/ 1090048 w 8626506"/>
                <a:gd name="connsiteY78" fmla="*/ 294242 h 1790793"/>
                <a:gd name="connsiteX79" fmla="*/ 1110268 w 8626506"/>
                <a:gd name="connsiteY79" fmla="*/ 294242 h 1790793"/>
                <a:gd name="connsiteX80" fmla="*/ 1110268 w 8626506"/>
                <a:gd name="connsiteY80" fmla="*/ 311836 h 1790793"/>
                <a:gd name="connsiteX81" fmla="*/ 1110268 w 8626506"/>
                <a:gd name="connsiteY81" fmla="*/ 311836 h 1790793"/>
                <a:gd name="connsiteX82" fmla="*/ 1116965 w 8626506"/>
                <a:gd name="connsiteY82" fmla="*/ 311836 h 1790793"/>
                <a:gd name="connsiteX83" fmla="*/ 1116965 w 8626506"/>
                <a:gd name="connsiteY83" fmla="*/ 320633 h 1790793"/>
                <a:gd name="connsiteX84" fmla="*/ 1116965 w 8626506"/>
                <a:gd name="connsiteY84" fmla="*/ 320633 h 1790793"/>
                <a:gd name="connsiteX85" fmla="*/ 1130489 w 8626506"/>
                <a:gd name="connsiteY85" fmla="*/ 320633 h 1790793"/>
                <a:gd name="connsiteX86" fmla="*/ 1130489 w 8626506"/>
                <a:gd name="connsiteY86" fmla="*/ 329430 h 1790793"/>
                <a:gd name="connsiteX87" fmla="*/ 1130489 w 8626506"/>
                <a:gd name="connsiteY87" fmla="*/ 329430 h 1790793"/>
                <a:gd name="connsiteX88" fmla="*/ 1137185 w 8626506"/>
                <a:gd name="connsiteY88" fmla="*/ 329430 h 1790793"/>
                <a:gd name="connsiteX89" fmla="*/ 1137185 w 8626506"/>
                <a:gd name="connsiteY89" fmla="*/ 356084 h 1790793"/>
                <a:gd name="connsiteX90" fmla="*/ 1137185 w 8626506"/>
                <a:gd name="connsiteY90" fmla="*/ 356084 h 1790793"/>
                <a:gd name="connsiteX91" fmla="*/ 1143881 w 8626506"/>
                <a:gd name="connsiteY91" fmla="*/ 356084 h 1790793"/>
                <a:gd name="connsiteX92" fmla="*/ 1143881 w 8626506"/>
                <a:gd name="connsiteY92" fmla="*/ 365013 h 1790793"/>
                <a:gd name="connsiteX93" fmla="*/ 1143881 w 8626506"/>
                <a:gd name="connsiteY93" fmla="*/ 365013 h 1790793"/>
                <a:gd name="connsiteX94" fmla="*/ 1150577 w 8626506"/>
                <a:gd name="connsiteY94" fmla="*/ 365013 h 1790793"/>
                <a:gd name="connsiteX95" fmla="*/ 1150577 w 8626506"/>
                <a:gd name="connsiteY95" fmla="*/ 382738 h 1790793"/>
                <a:gd name="connsiteX96" fmla="*/ 1150577 w 8626506"/>
                <a:gd name="connsiteY96" fmla="*/ 382738 h 1790793"/>
                <a:gd name="connsiteX97" fmla="*/ 1170797 w 8626506"/>
                <a:gd name="connsiteY97" fmla="*/ 382738 h 1790793"/>
                <a:gd name="connsiteX98" fmla="*/ 1170797 w 8626506"/>
                <a:gd name="connsiteY98" fmla="*/ 391798 h 1790793"/>
                <a:gd name="connsiteX99" fmla="*/ 1170797 w 8626506"/>
                <a:gd name="connsiteY99" fmla="*/ 391798 h 1790793"/>
                <a:gd name="connsiteX100" fmla="*/ 1379432 w 8626506"/>
                <a:gd name="connsiteY100" fmla="*/ 391798 h 1790793"/>
                <a:gd name="connsiteX101" fmla="*/ 1379432 w 8626506"/>
                <a:gd name="connsiteY101" fmla="*/ 409917 h 1790793"/>
                <a:gd name="connsiteX102" fmla="*/ 1379432 w 8626506"/>
                <a:gd name="connsiteY102" fmla="*/ 409917 h 1790793"/>
                <a:gd name="connsiteX103" fmla="*/ 1399653 w 8626506"/>
                <a:gd name="connsiteY103" fmla="*/ 409917 h 1790793"/>
                <a:gd name="connsiteX104" fmla="*/ 1399653 w 8626506"/>
                <a:gd name="connsiteY104" fmla="*/ 419108 h 1790793"/>
                <a:gd name="connsiteX105" fmla="*/ 1399653 w 8626506"/>
                <a:gd name="connsiteY105" fmla="*/ 419108 h 1790793"/>
                <a:gd name="connsiteX106" fmla="*/ 1413045 w 8626506"/>
                <a:gd name="connsiteY106" fmla="*/ 419108 h 1790793"/>
                <a:gd name="connsiteX107" fmla="*/ 1413045 w 8626506"/>
                <a:gd name="connsiteY107" fmla="*/ 446418 h 1790793"/>
                <a:gd name="connsiteX108" fmla="*/ 1413045 w 8626506"/>
                <a:gd name="connsiteY108" fmla="*/ 446418 h 1790793"/>
                <a:gd name="connsiteX109" fmla="*/ 1419741 w 8626506"/>
                <a:gd name="connsiteY109" fmla="*/ 446418 h 1790793"/>
                <a:gd name="connsiteX110" fmla="*/ 1419741 w 8626506"/>
                <a:gd name="connsiteY110" fmla="*/ 455478 h 1790793"/>
                <a:gd name="connsiteX111" fmla="*/ 1419741 w 8626506"/>
                <a:gd name="connsiteY111" fmla="*/ 455478 h 1790793"/>
                <a:gd name="connsiteX112" fmla="*/ 1433265 w 8626506"/>
                <a:gd name="connsiteY112" fmla="*/ 455478 h 1790793"/>
                <a:gd name="connsiteX113" fmla="*/ 1433265 w 8626506"/>
                <a:gd name="connsiteY113" fmla="*/ 473860 h 1790793"/>
                <a:gd name="connsiteX114" fmla="*/ 1433265 w 8626506"/>
                <a:gd name="connsiteY114" fmla="*/ 473860 h 1790793"/>
                <a:gd name="connsiteX115" fmla="*/ 1453485 w 8626506"/>
                <a:gd name="connsiteY115" fmla="*/ 473860 h 1790793"/>
                <a:gd name="connsiteX116" fmla="*/ 1453485 w 8626506"/>
                <a:gd name="connsiteY116" fmla="*/ 483051 h 1790793"/>
                <a:gd name="connsiteX117" fmla="*/ 1453485 w 8626506"/>
                <a:gd name="connsiteY117" fmla="*/ 483051 h 1790793"/>
                <a:gd name="connsiteX118" fmla="*/ 1534235 w 8626506"/>
                <a:gd name="connsiteY118" fmla="*/ 483051 h 1790793"/>
                <a:gd name="connsiteX119" fmla="*/ 1534235 w 8626506"/>
                <a:gd name="connsiteY119" fmla="*/ 501301 h 1790793"/>
                <a:gd name="connsiteX120" fmla="*/ 1534235 w 8626506"/>
                <a:gd name="connsiteY120" fmla="*/ 501301 h 1790793"/>
                <a:gd name="connsiteX121" fmla="*/ 1540931 w 8626506"/>
                <a:gd name="connsiteY121" fmla="*/ 501301 h 1790793"/>
                <a:gd name="connsiteX122" fmla="*/ 1540931 w 8626506"/>
                <a:gd name="connsiteY122" fmla="*/ 510492 h 1790793"/>
                <a:gd name="connsiteX123" fmla="*/ 1540931 w 8626506"/>
                <a:gd name="connsiteY123" fmla="*/ 510492 h 1790793"/>
                <a:gd name="connsiteX124" fmla="*/ 1561151 w 8626506"/>
                <a:gd name="connsiteY124" fmla="*/ 510492 h 1790793"/>
                <a:gd name="connsiteX125" fmla="*/ 1561151 w 8626506"/>
                <a:gd name="connsiteY125" fmla="*/ 528874 h 1790793"/>
                <a:gd name="connsiteX126" fmla="*/ 1561151 w 8626506"/>
                <a:gd name="connsiteY126" fmla="*/ 528874 h 1790793"/>
                <a:gd name="connsiteX127" fmla="*/ 1574543 w 8626506"/>
                <a:gd name="connsiteY127" fmla="*/ 528874 h 1790793"/>
                <a:gd name="connsiteX128" fmla="*/ 1574543 w 8626506"/>
                <a:gd name="connsiteY128" fmla="*/ 538065 h 1790793"/>
                <a:gd name="connsiteX129" fmla="*/ 1574543 w 8626506"/>
                <a:gd name="connsiteY129" fmla="*/ 538065 h 1790793"/>
                <a:gd name="connsiteX130" fmla="*/ 1601460 w 8626506"/>
                <a:gd name="connsiteY130" fmla="*/ 538065 h 1790793"/>
                <a:gd name="connsiteX131" fmla="*/ 1601460 w 8626506"/>
                <a:gd name="connsiteY131" fmla="*/ 547256 h 1790793"/>
                <a:gd name="connsiteX132" fmla="*/ 1601460 w 8626506"/>
                <a:gd name="connsiteY132" fmla="*/ 547256 h 1790793"/>
                <a:gd name="connsiteX133" fmla="*/ 1608156 w 8626506"/>
                <a:gd name="connsiteY133" fmla="*/ 547256 h 1790793"/>
                <a:gd name="connsiteX134" fmla="*/ 1608156 w 8626506"/>
                <a:gd name="connsiteY134" fmla="*/ 556447 h 1790793"/>
                <a:gd name="connsiteX135" fmla="*/ 1608156 w 8626506"/>
                <a:gd name="connsiteY135" fmla="*/ 556447 h 1790793"/>
                <a:gd name="connsiteX136" fmla="*/ 1668816 w 8626506"/>
                <a:gd name="connsiteY136" fmla="*/ 556447 h 1790793"/>
                <a:gd name="connsiteX137" fmla="*/ 1668816 w 8626506"/>
                <a:gd name="connsiteY137" fmla="*/ 565638 h 1790793"/>
                <a:gd name="connsiteX138" fmla="*/ 1668816 w 8626506"/>
                <a:gd name="connsiteY138" fmla="*/ 565638 h 1790793"/>
                <a:gd name="connsiteX139" fmla="*/ 1695733 w 8626506"/>
                <a:gd name="connsiteY139" fmla="*/ 565638 h 1790793"/>
                <a:gd name="connsiteX140" fmla="*/ 1695733 w 8626506"/>
                <a:gd name="connsiteY140" fmla="*/ 584151 h 1790793"/>
                <a:gd name="connsiteX141" fmla="*/ 1695733 w 8626506"/>
                <a:gd name="connsiteY141" fmla="*/ 584151 h 1790793"/>
                <a:gd name="connsiteX142" fmla="*/ 1702429 w 8626506"/>
                <a:gd name="connsiteY142" fmla="*/ 584151 h 1790793"/>
                <a:gd name="connsiteX143" fmla="*/ 1702429 w 8626506"/>
                <a:gd name="connsiteY143" fmla="*/ 602533 h 1790793"/>
                <a:gd name="connsiteX144" fmla="*/ 1702429 w 8626506"/>
                <a:gd name="connsiteY144" fmla="*/ 602533 h 1790793"/>
                <a:gd name="connsiteX145" fmla="*/ 1709125 w 8626506"/>
                <a:gd name="connsiteY145" fmla="*/ 602533 h 1790793"/>
                <a:gd name="connsiteX146" fmla="*/ 1709125 w 8626506"/>
                <a:gd name="connsiteY146" fmla="*/ 611856 h 1790793"/>
                <a:gd name="connsiteX147" fmla="*/ 1709125 w 8626506"/>
                <a:gd name="connsiteY147" fmla="*/ 611856 h 1790793"/>
                <a:gd name="connsiteX148" fmla="*/ 1715822 w 8626506"/>
                <a:gd name="connsiteY148" fmla="*/ 611856 h 1790793"/>
                <a:gd name="connsiteX149" fmla="*/ 1715822 w 8626506"/>
                <a:gd name="connsiteY149" fmla="*/ 621178 h 1790793"/>
                <a:gd name="connsiteX150" fmla="*/ 1715822 w 8626506"/>
                <a:gd name="connsiteY150" fmla="*/ 621178 h 1790793"/>
                <a:gd name="connsiteX151" fmla="*/ 1722649 w 8626506"/>
                <a:gd name="connsiteY151" fmla="*/ 621178 h 1790793"/>
                <a:gd name="connsiteX152" fmla="*/ 1722649 w 8626506"/>
                <a:gd name="connsiteY152" fmla="*/ 639691 h 1790793"/>
                <a:gd name="connsiteX153" fmla="*/ 1722649 w 8626506"/>
                <a:gd name="connsiteY153" fmla="*/ 639691 h 1790793"/>
                <a:gd name="connsiteX154" fmla="*/ 1742738 w 8626506"/>
                <a:gd name="connsiteY154" fmla="*/ 639691 h 1790793"/>
                <a:gd name="connsiteX155" fmla="*/ 1742738 w 8626506"/>
                <a:gd name="connsiteY155" fmla="*/ 658204 h 1790793"/>
                <a:gd name="connsiteX156" fmla="*/ 1742738 w 8626506"/>
                <a:gd name="connsiteY156" fmla="*/ 658204 h 1790793"/>
                <a:gd name="connsiteX157" fmla="*/ 1756262 w 8626506"/>
                <a:gd name="connsiteY157" fmla="*/ 658204 h 1790793"/>
                <a:gd name="connsiteX158" fmla="*/ 1756262 w 8626506"/>
                <a:gd name="connsiteY158" fmla="*/ 667527 h 1790793"/>
                <a:gd name="connsiteX159" fmla="*/ 1756262 w 8626506"/>
                <a:gd name="connsiteY159" fmla="*/ 667527 h 1790793"/>
                <a:gd name="connsiteX160" fmla="*/ 1837011 w 8626506"/>
                <a:gd name="connsiteY160" fmla="*/ 667527 h 1790793"/>
                <a:gd name="connsiteX161" fmla="*/ 1837011 w 8626506"/>
                <a:gd name="connsiteY161" fmla="*/ 676849 h 1790793"/>
                <a:gd name="connsiteX162" fmla="*/ 1837011 w 8626506"/>
                <a:gd name="connsiteY162" fmla="*/ 676849 h 1790793"/>
                <a:gd name="connsiteX163" fmla="*/ 1937849 w 8626506"/>
                <a:gd name="connsiteY163" fmla="*/ 676849 h 1790793"/>
                <a:gd name="connsiteX164" fmla="*/ 1937849 w 8626506"/>
                <a:gd name="connsiteY164" fmla="*/ 686040 h 1790793"/>
                <a:gd name="connsiteX165" fmla="*/ 1937849 w 8626506"/>
                <a:gd name="connsiteY165" fmla="*/ 686040 h 1790793"/>
                <a:gd name="connsiteX166" fmla="*/ 1951373 w 8626506"/>
                <a:gd name="connsiteY166" fmla="*/ 686040 h 1790793"/>
                <a:gd name="connsiteX167" fmla="*/ 1951373 w 8626506"/>
                <a:gd name="connsiteY167" fmla="*/ 695362 h 1790793"/>
                <a:gd name="connsiteX168" fmla="*/ 1951373 w 8626506"/>
                <a:gd name="connsiteY168" fmla="*/ 695362 h 1790793"/>
                <a:gd name="connsiteX169" fmla="*/ 1971593 w 8626506"/>
                <a:gd name="connsiteY169" fmla="*/ 695362 h 1790793"/>
                <a:gd name="connsiteX170" fmla="*/ 1971593 w 8626506"/>
                <a:gd name="connsiteY170" fmla="*/ 704684 h 1790793"/>
                <a:gd name="connsiteX171" fmla="*/ 1971593 w 8626506"/>
                <a:gd name="connsiteY171" fmla="*/ 704684 h 1790793"/>
                <a:gd name="connsiteX172" fmla="*/ 1978289 w 8626506"/>
                <a:gd name="connsiteY172" fmla="*/ 704684 h 1790793"/>
                <a:gd name="connsiteX173" fmla="*/ 1978289 w 8626506"/>
                <a:gd name="connsiteY173" fmla="*/ 714007 h 1790793"/>
                <a:gd name="connsiteX174" fmla="*/ 1978289 w 8626506"/>
                <a:gd name="connsiteY174" fmla="*/ 714007 h 1790793"/>
                <a:gd name="connsiteX175" fmla="*/ 1991682 w 8626506"/>
                <a:gd name="connsiteY175" fmla="*/ 714007 h 1790793"/>
                <a:gd name="connsiteX176" fmla="*/ 1991682 w 8626506"/>
                <a:gd name="connsiteY176" fmla="*/ 723329 h 1790793"/>
                <a:gd name="connsiteX177" fmla="*/ 1991682 w 8626506"/>
                <a:gd name="connsiteY177" fmla="*/ 723329 h 1790793"/>
                <a:gd name="connsiteX178" fmla="*/ 2005206 w 8626506"/>
                <a:gd name="connsiteY178" fmla="*/ 723329 h 1790793"/>
                <a:gd name="connsiteX179" fmla="*/ 2005206 w 8626506"/>
                <a:gd name="connsiteY179" fmla="*/ 732782 h 1790793"/>
                <a:gd name="connsiteX180" fmla="*/ 2005206 w 8626506"/>
                <a:gd name="connsiteY180" fmla="*/ 732782 h 1790793"/>
                <a:gd name="connsiteX181" fmla="*/ 2038818 w 8626506"/>
                <a:gd name="connsiteY181" fmla="*/ 732782 h 1790793"/>
                <a:gd name="connsiteX182" fmla="*/ 2038818 w 8626506"/>
                <a:gd name="connsiteY182" fmla="*/ 742236 h 1790793"/>
                <a:gd name="connsiteX183" fmla="*/ 2038818 w 8626506"/>
                <a:gd name="connsiteY183" fmla="*/ 742236 h 1790793"/>
                <a:gd name="connsiteX184" fmla="*/ 2126264 w 8626506"/>
                <a:gd name="connsiteY184" fmla="*/ 742236 h 1790793"/>
                <a:gd name="connsiteX185" fmla="*/ 2126264 w 8626506"/>
                <a:gd name="connsiteY185" fmla="*/ 751690 h 1790793"/>
                <a:gd name="connsiteX186" fmla="*/ 2126264 w 8626506"/>
                <a:gd name="connsiteY186" fmla="*/ 751690 h 1790793"/>
                <a:gd name="connsiteX187" fmla="*/ 2133091 w 8626506"/>
                <a:gd name="connsiteY187" fmla="*/ 751690 h 1790793"/>
                <a:gd name="connsiteX188" fmla="*/ 2133091 w 8626506"/>
                <a:gd name="connsiteY188" fmla="*/ 761143 h 1790793"/>
                <a:gd name="connsiteX189" fmla="*/ 2133091 w 8626506"/>
                <a:gd name="connsiteY189" fmla="*/ 761143 h 1790793"/>
                <a:gd name="connsiteX190" fmla="*/ 2227233 w 8626506"/>
                <a:gd name="connsiteY190" fmla="*/ 761143 h 1790793"/>
                <a:gd name="connsiteX191" fmla="*/ 2227233 w 8626506"/>
                <a:gd name="connsiteY191" fmla="*/ 780182 h 1790793"/>
                <a:gd name="connsiteX192" fmla="*/ 2227233 w 8626506"/>
                <a:gd name="connsiteY192" fmla="*/ 780182 h 1790793"/>
                <a:gd name="connsiteX193" fmla="*/ 2254149 w 8626506"/>
                <a:gd name="connsiteY193" fmla="*/ 780182 h 1790793"/>
                <a:gd name="connsiteX194" fmla="*/ 2254149 w 8626506"/>
                <a:gd name="connsiteY194" fmla="*/ 789635 h 1790793"/>
                <a:gd name="connsiteX195" fmla="*/ 2254149 w 8626506"/>
                <a:gd name="connsiteY195" fmla="*/ 789635 h 1790793"/>
                <a:gd name="connsiteX196" fmla="*/ 2267673 w 8626506"/>
                <a:gd name="connsiteY196" fmla="*/ 789635 h 1790793"/>
                <a:gd name="connsiteX197" fmla="*/ 2267673 w 8626506"/>
                <a:gd name="connsiteY197" fmla="*/ 799089 h 1790793"/>
                <a:gd name="connsiteX198" fmla="*/ 2267673 w 8626506"/>
                <a:gd name="connsiteY198" fmla="*/ 799089 h 1790793"/>
                <a:gd name="connsiteX199" fmla="*/ 2274370 w 8626506"/>
                <a:gd name="connsiteY199" fmla="*/ 799089 h 1790793"/>
                <a:gd name="connsiteX200" fmla="*/ 2274370 w 8626506"/>
                <a:gd name="connsiteY200" fmla="*/ 818127 h 1790793"/>
                <a:gd name="connsiteX201" fmla="*/ 2274370 w 8626506"/>
                <a:gd name="connsiteY201" fmla="*/ 818127 h 1790793"/>
                <a:gd name="connsiteX202" fmla="*/ 2281066 w 8626506"/>
                <a:gd name="connsiteY202" fmla="*/ 818127 h 1790793"/>
                <a:gd name="connsiteX203" fmla="*/ 2281066 w 8626506"/>
                <a:gd name="connsiteY203" fmla="*/ 837165 h 1790793"/>
                <a:gd name="connsiteX204" fmla="*/ 2281066 w 8626506"/>
                <a:gd name="connsiteY204" fmla="*/ 837165 h 1790793"/>
                <a:gd name="connsiteX205" fmla="*/ 2314679 w 8626506"/>
                <a:gd name="connsiteY205" fmla="*/ 837165 h 1790793"/>
                <a:gd name="connsiteX206" fmla="*/ 2314679 w 8626506"/>
                <a:gd name="connsiteY206" fmla="*/ 846750 h 1790793"/>
                <a:gd name="connsiteX207" fmla="*/ 2314679 w 8626506"/>
                <a:gd name="connsiteY207" fmla="*/ 846750 h 1790793"/>
                <a:gd name="connsiteX208" fmla="*/ 2321506 w 8626506"/>
                <a:gd name="connsiteY208" fmla="*/ 846750 h 1790793"/>
                <a:gd name="connsiteX209" fmla="*/ 2321506 w 8626506"/>
                <a:gd name="connsiteY209" fmla="*/ 856204 h 1790793"/>
                <a:gd name="connsiteX210" fmla="*/ 2321506 w 8626506"/>
                <a:gd name="connsiteY210" fmla="*/ 856204 h 1790793"/>
                <a:gd name="connsiteX211" fmla="*/ 2341595 w 8626506"/>
                <a:gd name="connsiteY211" fmla="*/ 856204 h 1790793"/>
                <a:gd name="connsiteX212" fmla="*/ 2341595 w 8626506"/>
                <a:gd name="connsiteY212" fmla="*/ 865789 h 1790793"/>
                <a:gd name="connsiteX213" fmla="*/ 2341595 w 8626506"/>
                <a:gd name="connsiteY213" fmla="*/ 865789 h 1790793"/>
                <a:gd name="connsiteX214" fmla="*/ 2415648 w 8626506"/>
                <a:gd name="connsiteY214" fmla="*/ 865789 h 1790793"/>
                <a:gd name="connsiteX215" fmla="*/ 2415648 w 8626506"/>
                <a:gd name="connsiteY215" fmla="*/ 875374 h 1790793"/>
                <a:gd name="connsiteX216" fmla="*/ 2415648 w 8626506"/>
                <a:gd name="connsiteY216" fmla="*/ 875374 h 1790793"/>
                <a:gd name="connsiteX217" fmla="*/ 2422344 w 8626506"/>
                <a:gd name="connsiteY217" fmla="*/ 875374 h 1790793"/>
                <a:gd name="connsiteX218" fmla="*/ 2422344 w 8626506"/>
                <a:gd name="connsiteY218" fmla="*/ 885090 h 1790793"/>
                <a:gd name="connsiteX219" fmla="*/ 2422344 w 8626506"/>
                <a:gd name="connsiteY219" fmla="*/ 885090 h 1790793"/>
                <a:gd name="connsiteX220" fmla="*/ 2489701 w 8626506"/>
                <a:gd name="connsiteY220" fmla="*/ 885090 h 1790793"/>
                <a:gd name="connsiteX221" fmla="*/ 2489701 w 8626506"/>
                <a:gd name="connsiteY221" fmla="*/ 894675 h 1790793"/>
                <a:gd name="connsiteX222" fmla="*/ 2489701 w 8626506"/>
                <a:gd name="connsiteY222" fmla="*/ 894675 h 1790793"/>
                <a:gd name="connsiteX223" fmla="*/ 2617586 w 8626506"/>
                <a:gd name="connsiteY223" fmla="*/ 894675 h 1790793"/>
                <a:gd name="connsiteX224" fmla="*/ 2617586 w 8626506"/>
                <a:gd name="connsiteY224" fmla="*/ 904391 h 1790793"/>
                <a:gd name="connsiteX225" fmla="*/ 2617586 w 8626506"/>
                <a:gd name="connsiteY225" fmla="*/ 904391 h 1790793"/>
                <a:gd name="connsiteX226" fmla="*/ 2624283 w 8626506"/>
                <a:gd name="connsiteY226" fmla="*/ 904391 h 1790793"/>
                <a:gd name="connsiteX227" fmla="*/ 2624283 w 8626506"/>
                <a:gd name="connsiteY227" fmla="*/ 914107 h 1790793"/>
                <a:gd name="connsiteX228" fmla="*/ 2624283 w 8626506"/>
                <a:gd name="connsiteY228" fmla="*/ 914107 h 1790793"/>
                <a:gd name="connsiteX229" fmla="*/ 2630979 w 8626506"/>
                <a:gd name="connsiteY229" fmla="*/ 914107 h 1790793"/>
                <a:gd name="connsiteX230" fmla="*/ 2630979 w 8626506"/>
                <a:gd name="connsiteY230" fmla="*/ 923954 h 1790793"/>
                <a:gd name="connsiteX231" fmla="*/ 2630979 w 8626506"/>
                <a:gd name="connsiteY231" fmla="*/ 923954 h 1790793"/>
                <a:gd name="connsiteX232" fmla="*/ 2664592 w 8626506"/>
                <a:gd name="connsiteY232" fmla="*/ 923954 h 1790793"/>
                <a:gd name="connsiteX233" fmla="*/ 2664592 w 8626506"/>
                <a:gd name="connsiteY233" fmla="*/ 933671 h 1790793"/>
                <a:gd name="connsiteX234" fmla="*/ 2664592 w 8626506"/>
                <a:gd name="connsiteY234" fmla="*/ 933671 h 1790793"/>
                <a:gd name="connsiteX235" fmla="*/ 2684812 w 8626506"/>
                <a:gd name="connsiteY235" fmla="*/ 933671 h 1790793"/>
                <a:gd name="connsiteX236" fmla="*/ 2684812 w 8626506"/>
                <a:gd name="connsiteY236" fmla="*/ 953234 h 1790793"/>
                <a:gd name="connsiteX237" fmla="*/ 2684812 w 8626506"/>
                <a:gd name="connsiteY237" fmla="*/ 953234 h 1790793"/>
                <a:gd name="connsiteX238" fmla="*/ 2691508 w 8626506"/>
                <a:gd name="connsiteY238" fmla="*/ 953234 h 1790793"/>
                <a:gd name="connsiteX239" fmla="*/ 2691508 w 8626506"/>
                <a:gd name="connsiteY239" fmla="*/ 972929 h 1790793"/>
                <a:gd name="connsiteX240" fmla="*/ 2691508 w 8626506"/>
                <a:gd name="connsiteY240" fmla="*/ 972929 h 1790793"/>
                <a:gd name="connsiteX241" fmla="*/ 2698336 w 8626506"/>
                <a:gd name="connsiteY241" fmla="*/ 972929 h 1790793"/>
                <a:gd name="connsiteX242" fmla="*/ 2698336 w 8626506"/>
                <a:gd name="connsiteY242" fmla="*/ 982908 h 1790793"/>
                <a:gd name="connsiteX243" fmla="*/ 2698336 w 8626506"/>
                <a:gd name="connsiteY243" fmla="*/ 982908 h 1790793"/>
                <a:gd name="connsiteX244" fmla="*/ 2711728 w 8626506"/>
                <a:gd name="connsiteY244" fmla="*/ 982908 h 1790793"/>
                <a:gd name="connsiteX245" fmla="*/ 2711728 w 8626506"/>
                <a:gd name="connsiteY245" fmla="*/ 992755 h 1790793"/>
                <a:gd name="connsiteX246" fmla="*/ 2711728 w 8626506"/>
                <a:gd name="connsiteY246" fmla="*/ 992755 h 1790793"/>
                <a:gd name="connsiteX247" fmla="*/ 2725252 w 8626506"/>
                <a:gd name="connsiteY247" fmla="*/ 992755 h 1790793"/>
                <a:gd name="connsiteX248" fmla="*/ 2725252 w 8626506"/>
                <a:gd name="connsiteY248" fmla="*/ 1002603 h 1790793"/>
                <a:gd name="connsiteX249" fmla="*/ 2725252 w 8626506"/>
                <a:gd name="connsiteY249" fmla="*/ 1002603 h 1790793"/>
                <a:gd name="connsiteX250" fmla="*/ 2738644 w 8626506"/>
                <a:gd name="connsiteY250" fmla="*/ 1002603 h 1790793"/>
                <a:gd name="connsiteX251" fmla="*/ 2738644 w 8626506"/>
                <a:gd name="connsiteY251" fmla="*/ 1012450 h 1790793"/>
                <a:gd name="connsiteX252" fmla="*/ 2738644 w 8626506"/>
                <a:gd name="connsiteY252" fmla="*/ 1012450 h 1790793"/>
                <a:gd name="connsiteX253" fmla="*/ 2846310 w 8626506"/>
                <a:gd name="connsiteY253" fmla="*/ 1012450 h 1790793"/>
                <a:gd name="connsiteX254" fmla="*/ 2846310 w 8626506"/>
                <a:gd name="connsiteY254" fmla="*/ 1022298 h 1790793"/>
                <a:gd name="connsiteX255" fmla="*/ 2846310 w 8626506"/>
                <a:gd name="connsiteY255" fmla="*/ 1022298 h 1790793"/>
                <a:gd name="connsiteX256" fmla="*/ 2893447 w 8626506"/>
                <a:gd name="connsiteY256" fmla="*/ 1022298 h 1790793"/>
                <a:gd name="connsiteX257" fmla="*/ 2893447 w 8626506"/>
                <a:gd name="connsiteY257" fmla="*/ 1032145 h 1790793"/>
                <a:gd name="connsiteX258" fmla="*/ 2893447 w 8626506"/>
                <a:gd name="connsiteY258" fmla="*/ 1032145 h 1790793"/>
                <a:gd name="connsiteX259" fmla="*/ 2987589 w 8626506"/>
                <a:gd name="connsiteY259" fmla="*/ 1032145 h 1790793"/>
                <a:gd name="connsiteX260" fmla="*/ 2987589 w 8626506"/>
                <a:gd name="connsiteY260" fmla="*/ 1042124 h 1790793"/>
                <a:gd name="connsiteX261" fmla="*/ 2987589 w 8626506"/>
                <a:gd name="connsiteY261" fmla="*/ 1042124 h 1790793"/>
                <a:gd name="connsiteX262" fmla="*/ 2994416 w 8626506"/>
                <a:gd name="connsiteY262" fmla="*/ 1042124 h 1790793"/>
                <a:gd name="connsiteX263" fmla="*/ 2994416 w 8626506"/>
                <a:gd name="connsiteY263" fmla="*/ 1051971 h 1790793"/>
                <a:gd name="connsiteX264" fmla="*/ 2994416 w 8626506"/>
                <a:gd name="connsiteY264" fmla="*/ 1051971 h 1790793"/>
                <a:gd name="connsiteX265" fmla="*/ 3021332 w 8626506"/>
                <a:gd name="connsiteY265" fmla="*/ 1051971 h 1790793"/>
                <a:gd name="connsiteX266" fmla="*/ 3021332 w 8626506"/>
                <a:gd name="connsiteY266" fmla="*/ 1061950 h 1790793"/>
                <a:gd name="connsiteX267" fmla="*/ 3021332 w 8626506"/>
                <a:gd name="connsiteY267" fmla="*/ 1061950 h 1790793"/>
                <a:gd name="connsiteX268" fmla="*/ 3068338 w 8626506"/>
                <a:gd name="connsiteY268" fmla="*/ 1061950 h 1790793"/>
                <a:gd name="connsiteX269" fmla="*/ 3068338 w 8626506"/>
                <a:gd name="connsiteY269" fmla="*/ 1071929 h 1790793"/>
                <a:gd name="connsiteX270" fmla="*/ 3068338 w 8626506"/>
                <a:gd name="connsiteY270" fmla="*/ 1071929 h 1790793"/>
                <a:gd name="connsiteX271" fmla="*/ 3075165 w 8626506"/>
                <a:gd name="connsiteY271" fmla="*/ 1071929 h 1790793"/>
                <a:gd name="connsiteX272" fmla="*/ 3075165 w 8626506"/>
                <a:gd name="connsiteY272" fmla="*/ 1081777 h 1790793"/>
                <a:gd name="connsiteX273" fmla="*/ 3075165 w 8626506"/>
                <a:gd name="connsiteY273" fmla="*/ 1081777 h 1790793"/>
                <a:gd name="connsiteX274" fmla="*/ 3088558 w 8626506"/>
                <a:gd name="connsiteY274" fmla="*/ 1081777 h 1790793"/>
                <a:gd name="connsiteX275" fmla="*/ 3088558 w 8626506"/>
                <a:gd name="connsiteY275" fmla="*/ 1091755 h 1790793"/>
                <a:gd name="connsiteX276" fmla="*/ 3088558 w 8626506"/>
                <a:gd name="connsiteY276" fmla="*/ 1091755 h 1790793"/>
                <a:gd name="connsiteX277" fmla="*/ 3115474 w 8626506"/>
                <a:gd name="connsiteY277" fmla="*/ 1091755 h 1790793"/>
                <a:gd name="connsiteX278" fmla="*/ 3115474 w 8626506"/>
                <a:gd name="connsiteY278" fmla="*/ 1101734 h 1790793"/>
                <a:gd name="connsiteX279" fmla="*/ 3115474 w 8626506"/>
                <a:gd name="connsiteY279" fmla="*/ 1101734 h 1790793"/>
                <a:gd name="connsiteX280" fmla="*/ 3128998 w 8626506"/>
                <a:gd name="connsiteY280" fmla="*/ 1101734 h 1790793"/>
                <a:gd name="connsiteX281" fmla="*/ 3128998 w 8626506"/>
                <a:gd name="connsiteY281" fmla="*/ 1111713 h 1790793"/>
                <a:gd name="connsiteX282" fmla="*/ 3128998 w 8626506"/>
                <a:gd name="connsiteY282" fmla="*/ 1111713 h 1790793"/>
                <a:gd name="connsiteX283" fmla="*/ 3142390 w 8626506"/>
                <a:gd name="connsiteY283" fmla="*/ 1111713 h 1790793"/>
                <a:gd name="connsiteX284" fmla="*/ 3142390 w 8626506"/>
                <a:gd name="connsiteY284" fmla="*/ 1131539 h 1790793"/>
                <a:gd name="connsiteX285" fmla="*/ 3142390 w 8626506"/>
                <a:gd name="connsiteY285" fmla="*/ 1131539 h 1790793"/>
                <a:gd name="connsiteX286" fmla="*/ 3162611 w 8626506"/>
                <a:gd name="connsiteY286" fmla="*/ 1131539 h 1790793"/>
                <a:gd name="connsiteX287" fmla="*/ 3162611 w 8626506"/>
                <a:gd name="connsiteY287" fmla="*/ 1141518 h 1790793"/>
                <a:gd name="connsiteX288" fmla="*/ 3162611 w 8626506"/>
                <a:gd name="connsiteY288" fmla="*/ 1141518 h 1790793"/>
                <a:gd name="connsiteX289" fmla="*/ 3182831 w 8626506"/>
                <a:gd name="connsiteY289" fmla="*/ 1141518 h 1790793"/>
                <a:gd name="connsiteX290" fmla="*/ 3182831 w 8626506"/>
                <a:gd name="connsiteY290" fmla="*/ 1151628 h 1790793"/>
                <a:gd name="connsiteX291" fmla="*/ 3182831 w 8626506"/>
                <a:gd name="connsiteY291" fmla="*/ 1151628 h 1790793"/>
                <a:gd name="connsiteX292" fmla="*/ 3229836 w 8626506"/>
                <a:gd name="connsiteY292" fmla="*/ 1151628 h 1790793"/>
                <a:gd name="connsiteX293" fmla="*/ 3229836 w 8626506"/>
                <a:gd name="connsiteY293" fmla="*/ 1161738 h 1790793"/>
                <a:gd name="connsiteX294" fmla="*/ 3229836 w 8626506"/>
                <a:gd name="connsiteY294" fmla="*/ 1161738 h 1790793"/>
                <a:gd name="connsiteX295" fmla="*/ 3243360 w 8626506"/>
                <a:gd name="connsiteY295" fmla="*/ 1161738 h 1790793"/>
                <a:gd name="connsiteX296" fmla="*/ 3243360 w 8626506"/>
                <a:gd name="connsiteY296" fmla="*/ 1171848 h 1790793"/>
                <a:gd name="connsiteX297" fmla="*/ 3243360 w 8626506"/>
                <a:gd name="connsiteY297" fmla="*/ 1171848 h 1790793"/>
                <a:gd name="connsiteX298" fmla="*/ 3250056 w 8626506"/>
                <a:gd name="connsiteY298" fmla="*/ 1171848 h 1790793"/>
                <a:gd name="connsiteX299" fmla="*/ 3250056 w 8626506"/>
                <a:gd name="connsiteY299" fmla="*/ 1181827 h 1790793"/>
                <a:gd name="connsiteX300" fmla="*/ 3250056 w 8626506"/>
                <a:gd name="connsiteY300" fmla="*/ 1181827 h 1790793"/>
                <a:gd name="connsiteX301" fmla="*/ 3256752 w 8626506"/>
                <a:gd name="connsiteY301" fmla="*/ 1181827 h 1790793"/>
                <a:gd name="connsiteX302" fmla="*/ 3256752 w 8626506"/>
                <a:gd name="connsiteY302" fmla="*/ 1191937 h 1790793"/>
                <a:gd name="connsiteX303" fmla="*/ 3256752 w 8626506"/>
                <a:gd name="connsiteY303" fmla="*/ 1191937 h 1790793"/>
                <a:gd name="connsiteX304" fmla="*/ 3310585 w 8626506"/>
                <a:gd name="connsiteY304" fmla="*/ 1191937 h 1790793"/>
                <a:gd name="connsiteX305" fmla="*/ 3310585 w 8626506"/>
                <a:gd name="connsiteY305" fmla="*/ 1202047 h 1790793"/>
                <a:gd name="connsiteX306" fmla="*/ 3310585 w 8626506"/>
                <a:gd name="connsiteY306" fmla="*/ 1202047 h 1790793"/>
                <a:gd name="connsiteX307" fmla="*/ 3512524 w 8626506"/>
                <a:gd name="connsiteY307" fmla="*/ 1202047 h 1790793"/>
                <a:gd name="connsiteX308" fmla="*/ 3512524 w 8626506"/>
                <a:gd name="connsiteY308" fmla="*/ 1212288 h 1790793"/>
                <a:gd name="connsiteX309" fmla="*/ 3512524 w 8626506"/>
                <a:gd name="connsiteY309" fmla="*/ 1212288 h 1790793"/>
                <a:gd name="connsiteX310" fmla="*/ 3546136 w 8626506"/>
                <a:gd name="connsiteY310" fmla="*/ 1212288 h 1790793"/>
                <a:gd name="connsiteX311" fmla="*/ 3546136 w 8626506"/>
                <a:gd name="connsiteY311" fmla="*/ 1222661 h 1790793"/>
                <a:gd name="connsiteX312" fmla="*/ 3546136 w 8626506"/>
                <a:gd name="connsiteY312" fmla="*/ 1222661 h 1790793"/>
                <a:gd name="connsiteX313" fmla="*/ 3552833 w 8626506"/>
                <a:gd name="connsiteY313" fmla="*/ 1222661 h 1790793"/>
                <a:gd name="connsiteX314" fmla="*/ 3552833 w 8626506"/>
                <a:gd name="connsiteY314" fmla="*/ 1232902 h 1790793"/>
                <a:gd name="connsiteX315" fmla="*/ 3552833 w 8626506"/>
                <a:gd name="connsiteY315" fmla="*/ 1232902 h 1790793"/>
                <a:gd name="connsiteX316" fmla="*/ 3599969 w 8626506"/>
                <a:gd name="connsiteY316" fmla="*/ 1232902 h 1790793"/>
                <a:gd name="connsiteX317" fmla="*/ 3599969 w 8626506"/>
                <a:gd name="connsiteY317" fmla="*/ 1243406 h 1790793"/>
                <a:gd name="connsiteX318" fmla="*/ 3599969 w 8626506"/>
                <a:gd name="connsiteY318" fmla="*/ 1243406 h 1790793"/>
                <a:gd name="connsiteX319" fmla="*/ 3714331 w 8626506"/>
                <a:gd name="connsiteY319" fmla="*/ 1243406 h 1790793"/>
                <a:gd name="connsiteX320" fmla="*/ 3714331 w 8626506"/>
                <a:gd name="connsiteY320" fmla="*/ 1264414 h 1790793"/>
                <a:gd name="connsiteX321" fmla="*/ 3714331 w 8626506"/>
                <a:gd name="connsiteY321" fmla="*/ 1264414 h 1790793"/>
                <a:gd name="connsiteX322" fmla="*/ 3815300 w 8626506"/>
                <a:gd name="connsiteY322" fmla="*/ 1264414 h 1790793"/>
                <a:gd name="connsiteX323" fmla="*/ 3815300 w 8626506"/>
                <a:gd name="connsiteY323" fmla="*/ 1275049 h 1790793"/>
                <a:gd name="connsiteX324" fmla="*/ 3815300 w 8626506"/>
                <a:gd name="connsiteY324" fmla="*/ 1275049 h 1790793"/>
                <a:gd name="connsiteX325" fmla="*/ 3922966 w 8626506"/>
                <a:gd name="connsiteY325" fmla="*/ 1275049 h 1790793"/>
                <a:gd name="connsiteX326" fmla="*/ 3922966 w 8626506"/>
                <a:gd name="connsiteY326" fmla="*/ 1285685 h 1790793"/>
                <a:gd name="connsiteX327" fmla="*/ 3922966 w 8626506"/>
                <a:gd name="connsiteY327" fmla="*/ 1285685 h 1790793"/>
                <a:gd name="connsiteX328" fmla="*/ 3963406 w 8626506"/>
                <a:gd name="connsiteY328" fmla="*/ 1285685 h 1790793"/>
                <a:gd name="connsiteX329" fmla="*/ 3963406 w 8626506"/>
                <a:gd name="connsiteY329" fmla="*/ 1307086 h 1790793"/>
                <a:gd name="connsiteX330" fmla="*/ 3963406 w 8626506"/>
                <a:gd name="connsiteY330" fmla="*/ 1307086 h 1790793"/>
                <a:gd name="connsiteX331" fmla="*/ 4003715 w 8626506"/>
                <a:gd name="connsiteY331" fmla="*/ 1307086 h 1790793"/>
                <a:gd name="connsiteX332" fmla="*/ 4003715 w 8626506"/>
                <a:gd name="connsiteY332" fmla="*/ 1318247 h 1790793"/>
                <a:gd name="connsiteX333" fmla="*/ 4003715 w 8626506"/>
                <a:gd name="connsiteY333" fmla="*/ 1318247 h 1790793"/>
                <a:gd name="connsiteX334" fmla="*/ 4057548 w 8626506"/>
                <a:gd name="connsiteY334" fmla="*/ 1318247 h 1790793"/>
                <a:gd name="connsiteX335" fmla="*/ 4057548 w 8626506"/>
                <a:gd name="connsiteY335" fmla="*/ 1329539 h 1790793"/>
                <a:gd name="connsiteX336" fmla="*/ 4057548 w 8626506"/>
                <a:gd name="connsiteY336" fmla="*/ 1329539 h 1790793"/>
                <a:gd name="connsiteX337" fmla="*/ 4131601 w 8626506"/>
                <a:gd name="connsiteY337" fmla="*/ 1329539 h 1790793"/>
                <a:gd name="connsiteX338" fmla="*/ 4131601 w 8626506"/>
                <a:gd name="connsiteY338" fmla="*/ 1340962 h 1790793"/>
                <a:gd name="connsiteX339" fmla="*/ 4131601 w 8626506"/>
                <a:gd name="connsiteY339" fmla="*/ 1340962 h 1790793"/>
                <a:gd name="connsiteX340" fmla="*/ 4144993 w 8626506"/>
                <a:gd name="connsiteY340" fmla="*/ 1340962 h 1790793"/>
                <a:gd name="connsiteX341" fmla="*/ 4144993 w 8626506"/>
                <a:gd name="connsiteY341" fmla="*/ 1352516 h 1790793"/>
                <a:gd name="connsiteX342" fmla="*/ 4144993 w 8626506"/>
                <a:gd name="connsiteY342" fmla="*/ 1352516 h 1790793"/>
                <a:gd name="connsiteX343" fmla="*/ 4340104 w 8626506"/>
                <a:gd name="connsiteY343" fmla="*/ 1352516 h 1790793"/>
                <a:gd name="connsiteX344" fmla="*/ 4340104 w 8626506"/>
                <a:gd name="connsiteY344" fmla="*/ 1364070 h 1790793"/>
                <a:gd name="connsiteX345" fmla="*/ 4340104 w 8626506"/>
                <a:gd name="connsiteY345" fmla="*/ 1364070 h 1790793"/>
                <a:gd name="connsiteX346" fmla="*/ 4380545 w 8626506"/>
                <a:gd name="connsiteY346" fmla="*/ 1364070 h 1790793"/>
                <a:gd name="connsiteX347" fmla="*/ 4380545 w 8626506"/>
                <a:gd name="connsiteY347" fmla="*/ 1375887 h 1790793"/>
                <a:gd name="connsiteX348" fmla="*/ 4380545 w 8626506"/>
                <a:gd name="connsiteY348" fmla="*/ 1375887 h 1790793"/>
                <a:gd name="connsiteX349" fmla="*/ 4387241 w 8626506"/>
                <a:gd name="connsiteY349" fmla="*/ 1375887 h 1790793"/>
                <a:gd name="connsiteX350" fmla="*/ 4387241 w 8626506"/>
                <a:gd name="connsiteY350" fmla="*/ 1399390 h 1790793"/>
                <a:gd name="connsiteX351" fmla="*/ 4387241 w 8626506"/>
                <a:gd name="connsiteY351" fmla="*/ 1399390 h 1790793"/>
                <a:gd name="connsiteX352" fmla="*/ 4400765 w 8626506"/>
                <a:gd name="connsiteY352" fmla="*/ 1399390 h 1790793"/>
                <a:gd name="connsiteX353" fmla="*/ 4400765 w 8626506"/>
                <a:gd name="connsiteY353" fmla="*/ 1423418 h 1790793"/>
                <a:gd name="connsiteX354" fmla="*/ 4400765 w 8626506"/>
                <a:gd name="connsiteY354" fmla="*/ 1423418 h 1790793"/>
                <a:gd name="connsiteX355" fmla="*/ 4474686 w 8626506"/>
                <a:gd name="connsiteY355" fmla="*/ 1423418 h 1790793"/>
                <a:gd name="connsiteX356" fmla="*/ 4474686 w 8626506"/>
                <a:gd name="connsiteY356" fmla="*/ 1435629 h 1790793"/>
                <a:gd name="connsiteX357" fmla="*/ 4474686 w 8626506"/>
                <a:gd name="connsiteY357" fmla="*/ 1435629 h 1790793"/>
                <a:gd name="connsiteX358" fmla="*/ 4535347 w 8626506"/>
                <a:gd name="connsiteY358" fmla="*/ 1435629 h 1790793"/>
                <a:gd name="connsiteX359" fmla="*/ 4535347 w 8626506"/>
                <a:gd name="connsiteY359" fmla="*/ 1447971 h 1790793"/>
                <a:gd name="connsiteX360" fmla="*/ 4535347 w 8626506"/>
                <a:gd name="connsiteY360" fmla="*/ 1447971 h 1790793"/>
                <a:gd name="connsiteX361" fmla="*/ 4589179 w 8626506"/>
                <a:gd name="connsiteY361" fmla="*/ 1447971 h 1790793"/>
                <a:gd name="connsiteX362" fmla="*/ 4589179 w 8626506"/>
                <a:gd name="connsiteY362" fmla="*/ 1460313 h 1790793"/>
                <a:gd name="connsiteX363" fmla="*/ 4589179 w 8626506"/>
                <a:gd name="connsiteY363" fmla="*/ 1460313 h 1790793"/>
                <a:gd name="connsiteX364" fmla="*/ 4602572 w 8626506"/>
                <a:gd name="connsiteY364" fmla="*/ 1460313 h 1790793"/>
                <a:gd name="connsiteX365" fmla="*/ 4602572 w 8626506"/>
                <a:gd name="connsiteY365" fmla="*/ 1472524 h 1790793"/>
                <a:gd name="connsiteX366" fmla="*/ 4602572 w 8626506"/>
                <a:gd name="connsiteY366" fmla="*/ 1472524 h 1790793"/>
                <a:gd name="connsiteX367" fmla="*/ 4636185 w 8626506"/>
                <a:gd name="connsiteY367" fmla="*/ 1472524 h 1790793"/>
                <a:gd name="connsiteX368" fmla="*/ 4636185 w 8626506"/>
                <a:gd name="connsiteY368" fmla="*/ 1484866 h 1790793"/>
                <a:gd name="connsiteX369" fmla="*/ 4636185 w 8626506"/>
                <a:gd name="connsiteY369" fmla="*/ 1484866 h 1790793"/>
                <a:gd name="connsiteX370" fmla="*/ 4764070 w 8626506"/>
                <a:gd name="connsiteY370" fmla="*/ 1484866 h 1790793"/>
                <a:gd name="connsiteX371" fmla="*/ 4764070 w 8626506"/>
                <a:gd name="connsiteY371" fmla="*/ 1497339 h 1790793"/>
                <a:gd name="connsiteX372" fmla="*/ 4764070 w 8626506"/>
                <a:gd name="connsiteY372" fmla="*/ 1497339 h 1790793"/>
                <a:gd name="connsiteX373" fmla="*/ 4804511 w 8626506"/>
                <a:gd name="connsiteY373" fmla="*/ 1497339 h 1790793"/>
                <a:gd name="connsiteX374" fmla="*/ 4804511 w 8626506"/>
                <a:gd name="connsiteY374" fmla="*/ 1510338 h 1790793"/>
                <a:gd name="connsiteX375" fmla="*/ 4804511 w 8626506"/>
                <a:gd name="connsiteY375" fmla="*/ 1510338 h 1790793"/>
                <a:gd name="connsiteX376" fmla="*/ 4858343 w 8626506"/>
                <a:gd name="connsiteY376" fmla="*/ 1510338 h 1790793"/>
                <a:gd name="connsiteX377" fmla="*/ 4858343 w 8626506"/>
                <a:gd name="connsiteY377" fmla="*/ 1537386 h 1790793"/>
                <a:gd name="connsiteX378" fmla="*/ 4858343 w 8626506"/>
                <a:gd name="connsiteY378" fmla="*/ 1537386 h 1790793"/>
                <a:gd name="connsiteX379" fmla="*/ 5006318 w 8626506"/>
                <a:gd name="connsiteY379" fmla="*/ 1537386 h 1790793"/>
                <a:gd name="connsiteX380" fmla="*/ 5006318 w 8626506"/>
                <a:gd name="connsiteY380" fmla="*/ 1551041 h 1790793"/>
                <a:gd name="connsiteX381" fmla="*/ 5006318 w 8626506"/>
                <a:gd name="connsiteY381" fmla="*/ 1551041 h 1790793"/>
                <a:gd name="connsiteX382" fmla="*/ 5235173 w 8626506"/>
                <a:gd name="connsiteY382" fmla="*/ 1551041 h 1790793"/>
                <a:gd name="connsiteX383" fmla="*/ 5235173 w 8626506"/>
                <a:gd name="connsiteY383" fmla="*/ 1565090 h 1790793"/>
                <a:gd name="connsiteX384" fmla="*/ 5235173 w 8626506"/>
                <a:gd name="connsiteY384" fmla="*/ 1565090 h 1790793"/>
                <a:gd name="connsiteX385" fmla="*/ 5275482 w 8626506"/>
                <a:gd name="connsiteY385" fmla="*/ 1565090 h 1790793"/>
                <a:gd name="connsiteX386" fmla="*/ 5275482 w 8626506"/>
                <a:gd name="connsiteY386" fmla="*/ 1579664 h 1790793"/>
                <a:gd name="connsiteX387" fmla="*/ 5275482 w 8626506"/>
                <a:gd name="connsiteY387" fmla="*/ 1579664 h 1790793"/>
                <a:gd name="connsiteX388" fmla="*/ 5289006 w 8626506"/>
                <a:gd name="connsiteY388" fmla="*/ 1579664 h 1790793"/>
                <a:gd name="connsiteX389" fmla="*/ 5289006 w 8626506"/>
                <a:gd name="connsiteY389" fmla="*/ 1594501 h 1790793"/>
                <a:gd name="connsiteX390" fmla="*/ 5289006 w 8626506"/>
                <a:gd name="connsiteY390" fmla="*/ 1594501 h 1790793"/>
                <a:gd name="connsiteX391" fmla="*/ 5517729 w 8626506"/>
                <a:gd name="connsiteY391" fmla="*/ 1594501 h 1790793"/>
                <a:gd name="connsiteX392" fmla="*/ 5517729 w 8626506"/>
                <a:gd name="connsiteY392" fmla="*/ 1609600 h 1790793"/>
                <a:gd name="connsiteX393" fmla="*/ 5517729 w 8626506"/>
                <a:gd name="connsiteY393" fmla="*/ 1609600 h 1790793"/>
                <a:gd name="connsiteX394" fmla="*/ 5578259 w 8626506"/>
                <a:gd name="connsiteY394" fmla="*/ 1609600 h 1790793"/>
                <a:gd name="connsiteX395" fmla="*/ 5578259 w 8626506"/>
                <a:gd name="connsiteY395" fmla="*/ 1624700 h 1790793"/>
                <a:gd name="connsiteX396" fmla="*/ 5578259 w 8626506"/>
                <a:gd name="connsiteY396" fmla="*/ 1624700 h 1790793"/>
                <a:gd name="connsiteX397" fmla="*/ 5618699 w 8626506"/>
                <a:gd name="connsiteY397" fmla="*/ 1624700 h 1790793"/>
                <a:gd name="connsiteX398" fmla="*/ 5618699 w 8626506"/>
                <a:gd name="connsiteY398" fmla="*/ 1639931 h 1790793"/>
                <a:gd name="connsiteX399" fmla="*/ 5618699 w 8626506"/>
                <a:gd name="connsiteY399" fmla="*/ 1639931 h 1790793"/>
                <a:gd name="connsiteX400" fmla="*/ 5638919 w 8626506"/>
                <a:gd name="connsiteY400" fmla="*/ 1639931 h 1790793"/>
                <a:gd name="connsiteX401" fmla="*/ 5638919 w 8626506"/>
                <a:gd name="connsiteY401" fmla="*/ 1655293 h 1790793"/>
                <a:gd name="connsiteX402" fmla="*/ 5638919 w 8626506"/>
                <a:gd name="connsiteY402" fmla="*/ 1655293 h 1790793"/>
                <a:gd name="connsiteX403" fmla="*/ 5659008 w 8626506"/>
                <a:gd name="connsiteY403" fmla="*/ 1655293 h 1790793"/>
                <a:gd name="connsiteX404" fmla="*/ 5659008 w 8626506"/>
                <a:gd name="connsiteY404" fmla="*/ 1671311 h 1790793"/>
                <a:gd name="connsiteX405" fmla="*/ 5659008 w 8626506"/>
                <a:gd name="connsiteY405" fmla="*/ 1671311 h 1790793"/>
                <a:gd name="connsiteX406" fmla="*/ 5679228 w 8626506"/>
                <a:gd name="connsiteY406" fmla="*/ 1671311 h 1790793"/>
                <a:gd name="connsiteX407" fmla="*/ 5679228 w 8626506"/>
                <a:gd name="connsiteY407" fmla="*/ 1688643 h 1790793"/>
                <a:gd name="connsiteX408" fmla="*/ 5679228 w 8626506"/>
                <a:gd name="connsiteY408" fmla="*/ 1688643 h 1790793"/>
                <a:gd name="connsiteX409" fmla="*/ 6096497 w 8626506"/>
                <a:gd name="connsiteY409" fmla="*/ 1688643 h 1790793"/>
                <a:gd name="connsiteX410" fmla="*/ 6096497 w 8626506"/>
                <a:gd name="connsiteY410" fmla="*/ 1713984 h 1790793"/>
                <a:gd name="connsiteX411" fmla="*/ 6096497 w 8626506"/>
                <a:gd name="connsiteY411" fmla="*/ 1713984 h 1790793"/>
                <a:gd name="connsiteX412" fmla="*/ 6385750 w 8626506"/>
                <a:gd name="connsiteY412" fmla="*/ 1713984 h 1790793"/>
                <a:gd name="connsiteX413" fmla="*/ 6385750 w 8626506"/>
                <a:gd name="connsiteY413" fmla="*/ 1746415 h 1790793"/>
                <a:gd name="connsiteX414" fmla="*/ 6385750 w 8626506"/>
                <a:gd name="connsiteY414" fmla="*/ 1746415 h 1790793"/>
                <a:gd name="connsiteX415" fmla="*/ 6695355 w 8626506"/>
                <a:gd name="connsiteY415" fmla="*/ 1746415 h 1790793"/>
                <a:gd name="connsiteX416" fmla="*/ 6695355 w 8626506"/>
                <a:gd name="connsiteY416" fmla="*/ 1790794 h 1790793"/>
                <a:gd name="connsiteX417" fmla="*/ 6695355 w 8626506"/>
                <a:gd name="connsiteY417" fmla="*/ 1790794 h 1790793"/>
                <a:gd name="connsiteX418" fmla="*/ 8626507 w 8626506"/>
                <a:gd name="connsiteY418" fmla="*/ 1790794 h 1790793"/>
                <a:gd name="connsiteX419" fmla="*/ 8626507 w 8626506"/>
                <a:gd name="connsiteY419" fmla="*/ 1790794 h 179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8626506" h="1790793">
                  <a:moveTo>
                    <a:pt x="0" y="0"/>
                  </a:moveTo>
                  <a:lnTo>
                    <a:pt x="248944" y="0"/>
                  </a:lnTo>
                  <a:lnTo>
                    <a:pt x="248944" y="8534"/>
                  </a:lnTo>
                  <a:lnTo>
                    <a:pt x="248944" y="8534"/>
                  </a:lnTo>
                  <a:lnTo>
                    <a:pt x="282556" y="8534"/>
                  </a:lnTo>
                  <a:lnTo>
                    <a:pt x="282556" y="17069"/>
                  </a:lnTo>
                  <a:lnTo>
                    <a:pt x="282556" y="17069"/>
                  </a:lnTo>
                  <a:lnTo>
                    <a:pt x="289253" y="17069"/>
                  </a:lnTo>
                  <a:lnTo>
                    <a:pt x="289253" y="51207"/>
                  </a:lnTo>
                  <a:lnTo>
                    <a:pt x="289253" y="51207"/>
                  </a:lnTo>
                  <a:lnTo>
                    <a:pt x="296080" y="51207"/>
                  </a:lnTo>
                  <a:lnTo>
                    <a:pt x="296080" y="68407"/>
                  </a:lnTo>
                  <a:lnTo>
                    <a:pt x="296080" y="68407"/>
                  </a:lnTo>
                  <a:lnTo>
                    <a:pt x="302777" y="68407"/>
                  </a:lnTo>
                  <a:lnTo>
                    <a:pt x="302777" y="76941"/>
                  </a:lnTo>
                  <a:lnTo>
                    <a:pt x="302777" y="76941"/>
                  </a:lnTo>
                  <a:lnTo>
                    <a:pt x="336389" y="76941"/>
                  </a:lnTo>
                  <a:lnTo>
                    <a:pt x="336389" y="85607"/>
                  </a:lnTo>
                  <a:lnTo>
                    <a:pt x="336389" y="85607"/>
                  </a:lnTo>
                  <a:lnTo>
                    <a:pt x="356609" y="85607"/>
                  </a:lnTo>
                  <a:lnTo>
                    <a:pt x="356609" y="94142"/>
                  </a:lnTo>
                  <a:lnTo>
                    <a:pt x="356609" y="94142"/>
                  </a:lnTo>
                  <a:lnTo>
                    <a:pt x="457579" y="94142"/>
                  </a:lnTo>
                  <a:lnTo>
                    <a:pt x="457579" y="102808"/>
                  </a:lnTo>
                  <a:lnTo>
                    <a:pt x="457579" y="102808"/>
                  </a:lnTo>
                  <a:lnTo>
                    <a:pt x="484495" y="102808"/>
                  </a:lnTo>
                  <a:lnTo>
                    <a:pt x="484495" y="111342"/>
                  </a:lnTo>
                  <a:lnTo>
                    <a:pt x="484495" y="111342"/>
                  </a:lnTo>
                  <a:lnTo>
                    <a:pt x="524804" y="111342"/>
                  </a:lnTo>
                  <a:lnTo>
                    <a:pt x="524804" y="120008"/>
                  </a:lnTo>
                  <a:lnTo>
                    <a:pt x="524804" y="120008"/>
                  </a:lnTo>
                  <a:lnTo>
                    <a:pt x="551720" y="120008"/>
                  </a:lnTo>
                  <a:lnTo>
                    <a:pt x="551720" y="128673"/>
                  </a:lnTo>
                  <a:lnTo>
                    <a:pt x="551720" y="128673"/>
                  </a:lnTo>
                  <a:lnTo>
                    <a:pt x="571941" y="128673"/>
                  </a:lnTo>
                  <a:lnTo>
                    <a:pt x="571941" y="145874"/>
                  </a:lnTo>
                  <a:lnTo>
                    <a:pt x="571941" y="145874"/>
                  </a:lnTo>
                  <a:lnTo>
                    <a:pt x="605553" y="145874"/>
                  </a:lnTo>
                  <a:lnTo>
                    <a:pt x="605553" y="154539"/>
                  </a:lnTo>
                  <a:lnTo>
                    <a:pt x="605553" y="154539"/>
                  </a:lnTo>
                  <a:lnTo>
                    <a:pt x="767052" y="154539"/>
                  </a:lnTo>
                  <a:lnTo>
                    <a:pt x="767052" y="163205"/>
                  </a:lnTo>
                  <a:lnTo>
                    <a:pt x="767052" y="163205"/>
                  </a:lnTo>
                  <a:lnTo>
                    <a:pt x="814188" y="163205"/>
                  </a:lnTo>
                  <a:lnTo>
                    <a:pt x="814188" y="171871"/>
                  </a:lnTo>
                  <a:lnTo>
                    <a:pt x="814188" y="171871"/>
                  </a:lnTo>
                  <a:lnTo>
                    <a:pt x="827581" y="171871"/>
                  </a:lnTo>
                  <a:lnTo>
                    <a:pt x="827581" y="180537"/>
                  </a:lnTo>
                  <a:lnTo>
                    <a:pt x="827581" y="180537"/>
                  </a:lnTo>
                  <a:lnTo>
                    <a:pt x="834408" y="180537"/>
                  </a:lnTo>
                  <a:lnTo>
                    <a:pt x="834408" y="206534"/>
                  </a:lnTo>
                  <a:lnTo>
                    <a:pt x="834408" y="206534"/>
                  </a:lnTo>
                  <a:lnTo>
                    <a:pt x="854497" y="206534"/>
                  </a:lnTo>
                  <a:lnTo>
                    <a:pt x="854497" y="215331"/>
                  </a:lnTo>
                  <a:lnTo>
                    <a:pt x="854497" y="215331"/>
                  </a:lnTo>
                  <a:lnTo>
                    <a:pt x="868021" y="215331"/>
                  </a:lnTo>
                  <a:lnTo>
                    <a:pt x="868021" y="232794"/>
                  </a:lnTo>
                  <a:lnTo>
                    <a:pt x="868021" y="232794"/>
                  </a:lnTo>
                  <a:lnTo>
                    <a:pt x="881413" y="232794"/>
                  </a:lnTo>
                  <a:lnTo>
                    <a:pt x="881413" y="241591"/>
                  </a:lnTo>
                  <a:lnTo>
                    <a:pt x="881413" y="241591"/>
                  </a:lnTo>
                  <a:lnTo>
                    <a:pt x="888241" y="241591"/>
                  </a:lnTo>
                  <a:lnTo>
                    <a:pt x="888241" y="250257"/>
                  </a:lnTo>
                  <a:lnTo>
                    <a:pt x="888241" y="250257"/>
                  </a:lnTo>
                  <a:lnTo>
                    <a:pt x="928550" y="250257"/>
                  </a:lnTo>
                  <a:lnTo>
                    <a:pt x="928550" y="259054"/>
                  </a:lnTo>
                  <a:lnTo>
                    <a:pt x="928550" y="259054"/>
                  </a:lnTo>
                  <a:lnTo>
                    <a:pt x="989079" y="259054"/>
                  </a:lnTo>
                  <a:lnTo>
                    <a:pt x="989079" y="267851"/>
                  </a:lnTo>
                  <a:lnTo>
                    <a:pt x="989079" y="267851"/>
                  </a:lnTo>
                  <a:lnTo>
                    <a:pt x="1015995" y="267851"/>
                  </a:lnTo>
                  <a:lnTo>
                    <a:pt x="1015995" y="276648"/>
                  </a:lnTo>
                  <a:lnTo>
                    <a:pt x="1015995" y="276648"/>
                  </a:lnTo>
                  <a:lnTo>
                    <a:pt x="1083352" y="276648"/>
                  </a:lnTo>
                  <a:lnTo>
                    <a:pt x="1083352" y="285445"/>
                  </a:lnTo>
                  <a:lnTo>
                    <a:pt x="1083352" y="285445"/>
                  </a:lnTo>
                  <a:lnTo>
                    <a:pt x="1090048" y="285445"/>
                  </a:lnTo>
                  <a:lnTo>
                    <a:pt x="1090048" y="294242"/>
                  </a:lnTo>
                  <a:lnTo>
                    <a:pt x="1090048" y="294242"/>
                  </a:lnTo>
                  <a:lnTo>
                    <a:pt x="1110268" y="294242"/>
                  </a:lnTo>
                  <a:lnTo>
                    <a:pt x="1110268" y="311836"/>
                  </a:lnTo>
                  <a:lnTo>
                    <a:pt x="1110268" y="311836"/>
                  </a:lnTo>
                  <a:lnTo>
                    <a:pt x="1116965" y="311836"/>
                  </a:lnTo>
                  <a:lnTo>
                    <a:pt x="1116965" y="320633"/>
                  </a:lnTo>
                  <a:lnTo>
                    <a:pt x="1116965" y="320633"/>
                  </a:lnTo>
                  <a:lnTo>
                    <a:pt x="1130489" y="320633"/>
                  </a:lnTo>
                  <a:lnTo>
                    <a:pt x="1130489" y="329430"/>
                  </a:lnTo>
                  <a:lnTo>
                    <a:pt x="1130489" y="329430"/>
                  </a:lnTo>
                  <a:lnTo>
                    <a:pt x="1137185" y="329430"/>
                  </a:lnTo>
                  <a:lnTo>
                    <a:pt x="1137185" y="356084"/>
                  </a:lnTo>
                  <a:lnTo>
                    <a:pt x="1137185" y="356084"/>
                  </a:lnTo>
                  <a:lnTo>
                    <a:pt x="1143881" y="356084"/>
                  </a:lnTo>
                  <a:lnTo>
                    <a:pt x="1143881" y="365013"/>
                  </a:lnTo>
                  <a:lnTo>
                    <a:pt x="1143881" y="365013"/>
                  </a:lnTo>
                  <a:lnTo>
                    <a:pt x="1150577" y="365013"/>
                  </a:lnTo>
                  <a:lnTo>
                    <a:pt x="1150577" y="382738"/>
                  </a:lnTo>
                  <a:lnTo>
                    <a:pt x="1150577" y="382738"/>
                  </a:lnTo>
                  <a:lnTo>
                    <a:pt x="1170797" y="382738"/>
                  </a:lnTo>
                  <a:lnTo>
                    <a:pt x="1170797" y="391798"/>
                  </a:lnTo>
                  <a:lnTo>
                    <a:pt x="1170797" y="391798"/>
                  </a:lnTo>
                  <a:lnTo>
                    <a:pt x="1379432" y="391798"/>
                  </a:lnTo>
                  <a:lnTo>
                    <a:pt x="1379432" y="409917"/>
                  </a:lnTo>
                  <a:lnTo>
                    <a:pt x="1379432" y="409917"/>
                  </a:lnTo>
                  <a:lnTo>
                    <a:pt x="1399653" y="409917"/>
                  </a:lnTo>
                  <a:lnTo>
                    <a:pt x="1399653" y="419108"/>
                  </a:lnTo>
                  <a:lnTo>
                    <a:pt x="1399653" y="419108"/>
                  </a:lnTo>
                  <a:lnTo>
                    <a:pt x="1413045" y="419108"/>
                  </a:lnTo>
                  <a:lnTo>
                    <a:pt x="1413045" y="446418"/>
                  </a:lnTo>
                  <a:lnTo>
                    <a:pt x="1413045" y="446418"/>
                  </a:lnTo>
                  <a:lnTo>
                    <a:pt x="1419741" y="446418"/>
                  </a:lnTo>
                  <a:lnTo>
                    <a:pt x="1419741" y="455478"/>
                  </a:lnTo>
                  <a:lnTo>
                    <a:pt x="1419741" y="455478"/>
                  </a:lnTo>
                  <a:lnTo>
                    <a:pt x="1433265" y="455478"/>
                  </a:lnTo>
                  <a:lnTo>
                    <a:pt x="1433265" y="473860"/>
                  </a:lnTo>
                  <a:lnTo>
                    <a:pt x="1433265" y="473860"/>
                  </a:lnTo>
                  <a:lnTo>
                    <a:pt x="1453485" y="473860"/>
                  </a:lnTo>
                  <a:lnTo>
                    <a:pt x="1453485" y="483051"/>
                  </a:lnTo>
                  <a:lnTo>
                    <a:pt x="1453485" y="483051"/>
                  </a:lnTo>
                  <a:lnTo>
                    <a:pt x="1534235" y="483051"/>
                  </a:lnTo>
                  <a:lnTo>
                    <a:pt x="1534235" y="501301"/>
                  </a:lnTo>
                  <a:lnTo>
                    <a:pt x="1534235" y="501301"/>
                  </a:lnTo>
                  <a:lnTo>
                    <a:pt x="1540931" y="501301"/>
                  </a:lnTo>
                  <a:lnTo>
                    <a:pt x="1540931" y="510492"/>
                  </a:lnTo>
                  <a:lnTo>
                    <a:pt x="1540931" y="510492"/>
                  </a:lnTo>
                  <a:lnTo>
                    <a:pt x="1561151" y="510492"/>
                  </a:lnTo>
                  <a:lnTo>
                    <a:pt x="1561151" y="528874"/>
                  </a:lnTo>
                  <a:lnTo>
                    <a:pt x="1561151" y="528874"/>
                  </a:lnTo>
                  <a:lnTo>
                    <a:pt x="1574543" y="528874"/>
                  </a:lnTo>
                  <a:lnTo>
                    <a:pt x="1574543" y="538065"/>
                  </a:lnTo>
                  <a:lnTo>
                    <a:pt x="1574543" y="538065"/>
                  </a:lnTo>
                  <a:lnTo>
                    <a:pt x="1601460" y="538065"/>
                  </a:lnTo>
                  <a:lnTo>
                    <a:pt x="1601460" y="547256"/>
                  </a:lnTo>
                  <a:lnTo>
                    <a:pt x="1601460" y="547256"/>
                  </a:lnTo>
                  <a:lnTo>
                    <a:pt x="1608156" y="547256"/>
                  </a:lnTo>
                  <a:lnTo>
                    <a:pt x="1608156" y="556447"/>
                  </a:lnTo>
                  <a:lnTo>
                    <a:pt x="1608156" y="556447"/>
                  </a:lnTo>
                  <a:lnTo>
                    <a:pt x="1668816" y="556447"/>
                  </a:lnTo>
                  <a:lnTo>
                    <a:pt x="1668816" y="565638"/>
                  </a:lnTo>
                  <a:lnTo>
                    <a:pt x="1668816" y="565638"/>
                  </a:lnTo>
                  <a:lnTo>
                    <a:pt x="1695733" y="565638"/>
                  </a:lnTo>
                  <a:lnTo>
                    <a:pt x="1695733" y="584151"/>
                  </a:lnTo>
                  <a:lnTo>
                    <a:pt x="1695733" y="584151"/>
                  </a:lnTo>
                  <a:lnTo>
                    <a:pt x="1702429" y="584151"/>
                  </a:lnTo>
                  <a:lnTo>
                    <a:pt x="1702429" y="602533"/>
                  </a:lnTo>
                  <a:lnTo>
                    <a:pt x="1702429" y="602533"/>
                  </a:lnTo>
                  <a:lnTo>
                    <a:pt x="1709125" y="602533"/>
                  </a:lnTo>
                  <a:lnTo>
                    <a:pt x="1709125" y="611856"/>
                  </a:lnTo>
                  <a:lnTo>
                    <a:pt x="1709125" y="611856"/>
                  </a:lnTo>
                  <a:lnTo>
                    <a:pt x="1715822" y="611856"/>
                  </a:lnTo>
                  <a:lnTo>
                    <a:pt x="1715822" y="621178"/>
                  </a:lnTo>
                  <a:lnTo>
                    <a:pt x="1715822" y="621178"/>
                  </a:lnTo>
                  <a:lnTo>
                    <a:pt x="1722649" y="621178"/>
                  </a:lnTo>
                  <a:lnTo>
                    <a:pt x="1722649" y="639691"/>
                  </a:lnTo>
                  <a:lnTo>
                    <a:pt x="1722649" y="639691"/>
                  </a:lnTo>
                  <a:lnTo>
                    <a:pt x="1742738" y="639691"/>
                  </a:lnTo>
                  <a:lnTo>
                    <a:pt x="1742738" y="658204"/>
                  </a:lnTo>
                  <a:lnTo>
                    <a:pt x="1742738" y="658204"/>
                  </a:lnTo>
                  <a:lnTo>
                    <a:pt x="1756262" y="658204"/>
                  </a:lnTo>
                  <a:lnTo>
                    <a:pt x="1756262" y="667527"/>
                  </a:lnTo>
                  <a:lnTo>
                    <a:pt x="1756262" y="667527"/>
                  </a:lnTo>
                  <a:lnTo>
                    <a:pt x="1837011" y="667527"/>
                  </a:lnTo>
                  <a:lnTo>
                    <a:pt x="1837011" y="676849"/>
                  </a:lnTo>
                  <a:lnTo>
                    <a:pt x="1837011" y="676849"/>
                  </a:lnTo>
                  <a:lnTo>
                    <a:pt x="1937849" y="676849"/>
                  </a:lnTo>
                  <a:lnTo>
                    <a:pt x="1937849" y="686040"/>
                  </a:lnTo>
                  <a:lnTo>
                    <a:pt x="1937849" y="686040"/>
                  </a:lnTo>
                  <a:lnTo>
                    <a:pt x="1951373" y="686040"/>
                  </a:lnTo>
                  <a:lnTo>
                    <a:pt x="1951373" y="695362"/>
                  </a:lnTo>
                  <a:lnTo>
                    <a:pt x="1951373" y="695362"/>
                  </a:lnTo>
                  <a:lnTo>
                    <a:pt x="1971593" y="695362"/>
                  </a:lnTo>
                  <a:lnTo>
                    <a:pt x="1971593" y="704684"/>
                  </a:lnTo>
                  <a:lnTo>
                    <a:pt x="1971593" y="704684"/>
                  </a:lnTo>
                  <a:lnTo>
                    <a:pt x="1978289" y="704684"/>
                  </a:lnTo>
                  <a:lnTo>
                    <a:pt x="1978289" y="714007"/>
                  </a:lnTo>
                  <a:lnTo>
                    <a:pt x="1978289" y="714007"/>
                  </a:lnTo>
                  <a:lnTo>
                    <a:pt x="1991682" y="714007"/>
                  </a:lnTo>
                  <a:lnTo>
                    <a:pt x="1991682" y="723329"/>
                  </a:lnTo>
                  <a:lnTo>
                    <a:pt x="1991682" y="723329"/>
                  </a:lnTo>
                  <a:lnTo>
                    <a:pt x="2005206" y="723329"/>
                  </a:lnTo>
                  <a:lnTo>
                    <a:pt x="2005206" y="732782"/>
                  </a:lnTo>
                  <a:lnTo>
                    <a:pt x="2005206" y="732782"/>
                  </a:lnTo>
                  <a:lnTo>
                    <a:pt x="2038818" y="732782"/>
                  </a:lnTo>
                  <a:lnTo>
                    <a:pt x="2038818" y="742236"/>
                  </a:lnTo>
                  <a:lnTo>
                    <a:pt x="2038818" y="742236"/>
                  </a:lnTo>
                  <a:lnTo>
                    <a:pt x="2126264" y="742236"/>
                  </a:lnTo>
                  <a:lnTo>
                    <a:pt x="2126264" y="751690"/>
                  </a:lnTo>
                  <a:lnTo>
                    <a:pt x="2126264" y="751690"/>
                  </a:lnTo>
                  <a:lnTo>
                    <a:pt x="2133091" y="751690"/>
                  </a:lnTo>
                  <a:lnTo>
                    <a:pt x="2133091" y="761143"/>
                  </a:lnTo>
                  <a:lnTo>
                    <a:pt x="2133091" y="761143"/>
                  </a:lnTo>
                  <a:lnTo>
                    <a:pt x="2227233" y="761143"/>
                  </a:lnTo>
                  <a:lnTo>
                    <a:pt x="2227233" y="780182"/>
                  </a:lnTo>
                  <a:lnTo>
                    <a:pt x="2227233" y="780182"/>
                  </a:lnTo>
                  <a:lnTo>
                    <a:pt x="2254149" y="780182"/>
                  </a:lnTo>
                  <a:lnTo>
                    <a:pt x="2254149" y="789635"/>
                  </a:lnTo>
                  <a:lnTo>
                    <a:pt x="2254149" y="789635"/>
                  </a:lnTo>
                  <a:lnTo>
                    <a:pt x="2267673" y="789635"/>
                  </a:lnTo>
                  <a:lnTo>
                    <a:pt x="2267673" y="799089"/>
                  </a:lnTo>
                  <a:lnTo>
                    <a:pt x="2267673" y="799089"/>
                  </a:lnTo>
                  <a:lnTo>
                    <a:pt x="2274370" y="799089"/>
                  </a:lnTo>
                  <a:lnTo>
                    <a:pt x="2274370" y="818127"/>
                  </a:lnTo>
                  <a:lnTo>
                    <a:pt x="2274370" y="818127"/>
                  </a:lnTo>
                  <a:lnTo>
                    <a:pt x="2281066" y="818127"/>
                  </a:lnTo>
                  <a:lnTo>
                    <a:pt x="2281066" y="837165"/>
                  </a:lnTo>
                  <a:lnTo>
                    <a:pt x="2281066" y="837165"/>
                  </a:lnTo>
                  <a:lnTo>
                    <a:pt x="2314679" y="837165"/>
                  </a:lnTo>
                  <a:lnTo>
                    <a:pt x="2314679" y="846750"/>
                  </a:lnTo>
                  <a:lnTo>
                    <a:pt x="2314679" y="846750"/>
                  </a:lnTo>
                  <a:lnTo>
                    <a:pt x="2321506" y="846750"/>
                  </a:lnTo>
                  <a:lnTo>
                    <a:pt x="2321506" y="856204"/>
                  </a:lnTo>
                  <a:lnTo>
                    <a:pt x="2321506" y="856204"/>
                  </a:lnTo>
                  <a:lnTo>
                    <a:pt x="2341595" y="856204"/>
                  </a:lnTo>
                  <a:lnTo>
                    <a:pt x="2341595" y="865789"/>
                  </a:lnTo>
                  <a:lnTo>
                    <a:pt x="2341595" y="865789"/>
                  </a:lnTo>
                  <a:lnTo>
                    <a:pt x="2415648" y="865789"/>
                  </a:lnTo>
                  <a:lnTo>
                    <a:pt x="2415648" y="875374"/>
                  </a:lnTo>
                  <a:lnTo>
                    <a:pt x="2415648" y="875374"/>
                  </a:lnTo>
                  <a:lnTo>
                    <a:pt x="2422344" y="875374"/>
                  </a:lnTo>
                  <a:lnTo>
                    <a:pt x="2422344" y="885090"/>
                  </a:lnTo>
                  <a:lnTo>
                    <a:pt x="2422344" y="885090"/>
                  </a:lnTo>
                  <a:lnTo>
                    <a:pt x="2489701" y="885090"/>
                  </a:lnTo>
                  <a:lnTo>
                    <a:pt x="2489701" y="894675"/>
                  </a:lnTo>
                  <a:lnTo>
                    <a:pt x="2489701" y="894675"/>
                  </a:lnTo>
                  <a:lnTo>
                    <a:pt x="2617586" y="894675"/>
                  </a:lnTo>
                  <a:lnTo>
                    <a:pt x="2617586" y="904391"/>
                  </a:lnTo>
                  <a:lnTo>
                    <a:pt x="2617586" y="904391"/>
                  </a:lnTo>
                  <a:lnTo>
                    <a:pt x="2624283" y="904391"/>
                  </a:lnTo>
                  <a:lnTo>
                    <a:pt x="2624283" y="914107"/>
                  </a:lnTo>
                  <a:lnTo>
                    <a:pt x="2624283" y="914107"/>
                  </a:lnTo>
                  <a:lnTo>
                    <a:pt x="2630979" y="914107"/>
                  </a:lnTo>
                  <a:lnTo>
                    <a:pt x="2630979" y="923954"/>
                  </a:lnTo>
                  <a:lnTo>
                    <a:pt x="2630979" y="923954"/>
                  </a:lnTo>
                  <a:lnTo>
                    <a:pt x="2664592" y="923954"/>
                  </a:lnTo>
                  <a:lnTo>
                    <a:pt x="2664592" y="933671"/>
                  </a:lnTo>
                  <a:lnTo>
                    <a:pt x="2664592" y="933671"/>
                  </a:lnTo>
                  <a:lnTo>
                    <a:pt x="2684812" y="933671"/>
                  </a:lnTo>
                  <a:lnTo>
                    <a:pt x="2684812" y="953234"/>
                  </a:lnTo>
                  <a:lnTo>
                    <a:pt x="2684812" y="953234"/>
                  </a:lnTo>
                  <a:lnTo>
                    <a:pt x="2691508" y="953234"/>
                  </a:lnTo>
                  <a:lnTo>
                    <a:pt x="2691508" y="972929"/>
                  </a:lnTo>
                  <a:lnTo>
                    <a:pt x="2691508" y="972929"/>
                  </a:lnTo>
                  <a:lnTo>
                    <a:pt x="2698336" y="972929"/>
                  </a:lnTo>
                  <a:lnTo>
                    <a:pt x="2698336" y="982908"/>
                  </a:lnTo>
                  <a:lnTo>
                    <a:pt x="2698336" y="982908"/>
                  </a:lnTo>
                  <a:lnTo>
                    <a:pt x="2711728" y="982908"/>
                  </a:lnTo>
                  <a:lnTo>
                    <a:pt x="2711728" y="992755"/>
                  </a:lnTo>
                  <a:lnTo>
                    <a:pt x="2711728" y="992755"/>
                  </a:lnTo>
                  <a:lnTo>
                    <a:pt x="2725252" y="992755"/>
                  </a:lnTo>
                  <a:lnTo>
                    <a:pt x="2725252" y="1002603"/>
                  </a:lnTo>
                  <a:lnTo>
                    <a:pt x="2725252" y="1002603"/>
                  </a:lnTo>
                  <a:lnTo>
                    <a:pt x="2738644" y="1002603"/>
                  </a:lnTo>
                  <a:lnTo>
                    <a:pt x="2738644" y="1012450"/>
                  </a:lnTo>
                  <a:lnTo>
                    <a:pt x="2738644" y="1012450"/>
                  </a:lnTo>
                  <a:lnTo>
                    <a:pt x="2846310" y="1012450"/>
                  </a:lnTo>
                  <a:lnTo>
                    <a:pt x="2846310" y="1022298"/>
                  </a:lnTo>
                  <a:lnTo>
                    <a:pt x="2846310" y="1022298"/>
                  </a:lnTo>
                  <a:lnTo>
                    <a:pt x="2893447" y="1022298"/>
                  </a:lnTo>
                  <a:lnTo>
                    <a:pt x="2893447" y="1032145"/>
                  </a:lnTo>
                  <a:lnTo>
                    <a:pt x="2893447" y="1032145"/>
                  </a:lnTo>
                  <a:lnTo>
                    <a:pt x="2987589" y="1032145"/>
                  </a:lnTo>
                  <a:lnTo>
                    <a:pt x="2987589" y="1042124"/>
                  </a:lnTo>
                  <a:lnTo>
                    <a:pt x="2987589" y="1042124"/>
                  </a:lnTo>
                  <a:lnTo>
                    <a:pt x="2994416" y="1042124"/>
                  </a:lnTo>
                  <a:lnTo>
                    <a:pt x="2994416" y="1051971"/>
                  </a:lnTo>
                  <a:lnTo>
                    <a:pt x="2994416" y="1051971"/>
                  </a:lnTo>
                  <a:lnTo>
                    <a:pt x="3021332" y="1051971"/>
                  </a:lnTo>
                  <a:lnTo>
                    <a:pt x="3021332" y="1061950"/>
                  </a:lnTo>
                  <a:lnTo>
                    <a:pt x="3021332" y="1061950"/>
                  </a:lnTo>
                  <a:lnTo>
                    <a:pt x="3068338" y="1061950"/>
                  </a:lnTo>
                  <a:lnTo>
                    <a:pt x="3068338" y="1071929"/>
                  </a:lnTo>
                  <a:lnTo>
                    <a:pt x="3068338" y="1071929"/>
                  </a:lnTo>
                  <a:lnTo>
                    <a:pt x="3075165" y="1071929"/>
                  </a:lnTo>
                  <a:lnTo>
                    <a:pt x="3075165" y="1081777"/>
                  </a:lnTo>
                  <a:lnTo>
                    <a:pt x="3075165" y="1081777"/>
                  </a:lnTo>
                  <a:lnTo>
                    <a:pt x="3088558" y="1081777"/>
                  </a:lnTo>
                  <a:lnTo>
                    <a:pt x="3088558" y="1091755"/>
                  </a:lnTo>
                  <a:lnTo>
                    <a:pt x="3088558" y="1091755"/>
                  </a:lnTo>
                  <a:lnTo>
                    <a:pt x="3115474" y="1091755"/>
                  </a:lnTo>
                  <a:lnTo>
                    <a:pt x="3115474" y="1101734"/>
                  </a:lnTo>
                  <a:lnTo>
                    <a:pt x="3115474" y="1101734"/>
                  </a:lnTo>
                  <a:lnTo>
                    <a:pt x="3128998" y="1101734"/>
                  </a:lnTo>
                  <a:lnTo>
                    <a:pt x="3128998" y="1111713"/>
                  </a:lnTo>
                  <a:lnTo>
                    <a:pt x="3128998" y="1111713"/>
                  </a:lnTo>
                  <a:lnTo>
                    <a:pt x="3142390" y="1111713"/>
                  </a:lnTo>
                  <a:lnTo>
                    <a:pt x="3142390" y="1131539"/>
                  </a:lnTo>
                  <a:lnTo>
                    <a:pt x="3142390" y="1131539"/>
                  </a:lnTo>
                  <a:lnTo>
                    <a:pt x="3162611" y="1131539"/>
                  </a:lnTo>
                  <a:lnTo>
                    <a:pt x="3162611" y="1141518"/>
                  </a:lnTo>
                  <a:lnTo>
                    <a:pt x="3162611" y="1141518"/>
                  </a:lnTo>
                  <a:lnTo>
                    <a:pt x="3182831" y="1141518"/>
                  </a:lnTo>
                  <a:lnTo>
                    <a:pt x="3182831" y="1151628"/>
                  </a:lnTo>
                  <a:lnTo>
                    <a:pt x="3182831" y="1151628"/>
                  </a:lnTo>
                  <a:lnTo>
                    <a:pt x="3229836" y="1151628"/>
                  </a:lnTo>
                  <a:lnTo>
                    <a:pt x="3229836" y="1161738"/>
                  </a:lnTo>
                  <a:lnTo>
                    <a:pt x="3229836" y="1161738"/>
                  </a:lnTo>
                  <a:lnTo>
                    <a:pt x="3243360" y="1161738"/>
                  </a:lnTo>
                  <a:lnTo>
                    <a:pt x="3243360" y="1171848"/>
                  </a:lnTo>
                  <a:lnTo>
                    <a:pt x="3243360" y="1171848"/>
                  </a:lnTo>
                  <a:lnTo>
                    <a:pt x="3250056" y="1171848"/>
                  </a:lnTo>
                  <a:lnTo>
                    <a:pt x="3250056" y="1181827"/>
                  </a:lnTo>
                  <a:lnTo>
                    <a:pt x="3250056" y="1181827"/>
                  </a:lnTo>
                  <a:lnTo>
                    <a:pt x="3256752" y="1181827"/>
                  </a:lnTo>
                  <a:lnTo>
                    <a:pt x="3256752" y="1191937"/>
                  </a:lnTo>
                  <a:lnTo>
                    <a:pt x="3256752" y="1191937"/>
                  </a:lnTo>
                  <a:lnTo>
                    <a:pt x="3310585" y="1191937"/>
                  </a:lnTo>
                  <a:lnTo>
                    <a:pt x="3310585" y="1202047"/>
                  </a:lnTo>
                  <a:lnTo>
                    <a:pt x="3310585" y="1202047"/>
                  </a:lnTo>
                  <a:lnTo>
                    <a:pt x="3512524" y="1202047"/>
                  </a:lnTo>
                  <a:lnTo>
                    <a:pt x="3512524" y="1212288"/>
                  </a:lnTo>
                  <a:lnTo>
                    <a:pt x="3512524" y="1212288"/>
                  </a:lnTo>
                  <a:lnTo>
                    <a:pt x="3546136" y="1212288"/>
                  </a:lnTo>
                  <a:lnTo>
                    <a:pt x="3546136" y="1222661"/>
                  </a:lnTo>
                  <a:lnTo>
                    <a:pt x="3546136" y="1222661"/>
                  </a:lnTo>
                  <a:lnTo>
                    <a:pt x="3552833" y="1222661"/>
                  </a:lnTo>
                  <a:lnTo>
                    <a:pt x="3552833" y="1232902"/>
                  </a:lnTo>
                  <a:lnTo>
                    <a:pt x="3552833" y="1232902"/>
                  </a:lnTo>
                  <a:lnTo>
                    <a:pt x="3599969" y="1232902"/>
                  </a:lnTo>
                  <a:lnTo>
                    <a:pt x="3599969" y="1243406"/>
                  </a:lnTo>
                  <a:lnTo>
                    <a:pt x="3599969" y="1243406"/>
                  </a:lnTo>
                  <a:lnTo>
                    <a:pt x="3714331" y="1243406"/>
                  </a:lnTo>
                  <a:lnTo>
                    <a:pt x="3714331" y="1264414"/>
                  </a:lnTo>
                  <a:lnTo>
                    <a:pt x="3714331" y="1264414"/>
                  </a:lnTo>
                  <a:lnTo>
                    <a:pt x="3815300" y="1264414"/>
                  </a:lnTo>
                  <a:lnTo>
                    <a:pt x="3815300" y="1275049"/>
                  </a:lnTo>
                  <a:lnTo>
                    <a:pt x="3815300" y="1275049"/>
                  </a:lnTo>
                  <a:lnTo>
                    <a:pt x="3922966" y="1275049"/>
                  </a:lnTo>
                  <a:lnTo>
                    <a:pt x="3922966" y="1285685"/>
                  </a:lnTo>
                  <a:lnTo>
                    <a:pt x="3922966" y="1285685"/>
                  </a:lnTo>
                  <a:lnTo>
                    <a:pt x="3963406" y="1285685"/>
                  </a:lnTo>
                  <a:lnTo>
                    <a:pt x="3963406" y="1307086"/>
                  </a:lnTo>
                  <a:lnTo>
                    <a:pt x="3963406" y="1307086"/>
                  </a:lnTo>
                  <a:lnTo>
                    <a:pt x="4003715" y="1307086"/>
                  </a:lnTo>
                  <a:lnTo>
                    <a:pt x="4003715" y="1318247"/>
                  </a:lnTo>
                  <a:lnTo>
                    <a:pt x="4003715" y="1318247"/>
                  </a:lnTo>
                  <a:lnTo>
                    <a:pt x="4057548" y="1318247"/>
                  </a:lnTo>
                  <a:lnTo>
                    <a:pt x="4057548" y="1329539"/>
                  </a:lnTo>
                  <a:lnTo>
                    <a:pt x="4057548" y="1329539"/>
                  </a:lnTo>
                  <a:lnTo>
                    <a:pt x="4131601" y="1329539"/>
                  </a:lnTo>
                  <a:lnTo>
                    <a:pt x="4131601" y="1340962"/>
                  </a:lnTo>
                  <a:lnTo>
                    <a:pt x="4131601" y="1340962"/>
                  </a:lnTo>
                  <a:lnTo>
                    <a:pt x="4144993" y="1340962"/>
                  </a:lnTo>
                  <a:lnTo>
                    <a:pt x="4144993" y="1352516"/>
                  </a:lnTo>
                  <a:lnTo>
                    <a:pt x="4144993" y="1352516"/>
                  </a:lnTo>
                  <a:lnTo>
                    <a:pt x="4340104" y="1352516"/>
                  </a:lnTo>
                  <a:lnTo>
                    <a:pt x="4340104" y="1364070"/>
                  </a:lnTo>
                  <a:lnTo>
                    <a:pt x="4340104" y="1364070"/>
                  </a:lnTo>
                  <a:lnTo>
                    <a:pt x="4380545" y="1364070"/>
                  </a:lnTo>
                  <a:lnTo>
                    <a:pt x="4380545" y="1375887"/>
                  </a:lnTo>
                  <a:lnTo>
                    <a:pt x="4380545" y="1375887"/>
                  </a:lnTo>
                  <a:lnTo>
                    <a:pt x="4387241" y="1375887"/>
                  </a:lnTo>
                  <a:lnTo>
                    <a:pt x="4387241" y="1399390"/>
                  </a:lnTo>
                  <a:lnTo>
                    <a:pt x="4387241" y="1399390"/>
                  </a:lnTo>
                  <a:lnTo>
                    <a:pt x="4400765" y="1399390"/>
                  </a:lnTo>
                  <a:lnTo>
                    <a:pt x="4400765" y="1423418"/>
                  </a:lnTo>
                  <a:lnTo>
                    <a:pt x="4400765" y="1423418"/>
                  </a:lnTo>
                  <a:lnTo>
                    <a:pt x="4474686" y="1423418"/>
                  </a:lnTo>
                  <a:lnTo>
                    <a:pt x="4474686" y="1435629"/>
                  </a:lnTo>
                  <a:lnTo>
                    <a:pt x="4474686" y="1435629"/>
                  </a:lnTo>
                  <a:lnTo>
                    <a:pt x="4535347" y="1435629"/>
                  </a:lnTo>
                  <a:lnTo>
                    <a:pt x="4535347" y="1447971"/>
                  </a:lnTo>
                  <a:lnTo>
                    <a:pt x="4535347" y="1447971"/>
                  </a:lnTo>
                  <a:lnTo>
                    <a:pt x="4589179" y="1447971"/>
                  </a:lnTo>
                  <a:lnTo>
                    <a:pt x="4589179" y="1460313"/>
                  </a:lnTo>
                  <a:lnTo>
                    <a:pt x="4589179" y="1460313"/>
                  </a:lnTo>
                  <a:lnTo>
                    <a:pt x="4602572" y="1460313"/>
                  </a:lnTo>
                  <a:lnTo>
                    <a:pt x="4602572" y="1472524"/>
                  </a:lnTo>
                  <a:lnTo>
                    <a:pt x="4602572" y="1472524"/>
                  </a:lnTo>
                  <a:lnTo>
                    <a:pt x="4636185" y="1472524"/>
                  </a:lnTo>
                  <a:lnTo>
                    <a:pt x="4636185" y="1484866"/>
                  </a:lnTo>
                  <a:lnTo>
                    <a:pt x="4636185" y="1484866"/>
                  </a:lnTo>
                  <a:lnTo>
                    <a:pt x="4764070" y="1484866"/>
                  </a:lnTo>
                  <a:lnTo>
                    <a:pt x="4764070" y="1497339"/>
                  </a:lnTo>
                  <a:lnTo>
                    <a:pt x="4764070" y="1497339"/>
                  </a:lnTo>
                  <a:lnTo>
                    <a:pt x="4804511" y="1497339"/>
                  </a:lnTo>
                  <a:lnTo>
                    <a:pt x="4804511" y="1510338"/>
                  </a:lnTo>
                  <a:lnTo>
                    <a:pt x="4804511" y="1510338"/>
                  </a:lnTo>
                  <a:lnTo>
                    <a:pt x="4858343" y="1510338"/>
                  </a:lnTo>
                  <a:lnTo>
                    <a:pt x="4858343" y="1537386"/>
                  </a:lnTo>
                  <a:lnTo>
                    <a:pt x="4858343" y="1537386"/>
                  </a:lnTo>
                  <a:lnTo>
                    <a:pt x="5006318" y="1537386"/>
                  </a:lnTo>
                  <a:lnTo>
                    <a:pt x="5006318" y="1551041"/>
                  </a:lnTo>
                  <a:lnTo>
                    <a:pt x="5006318" y="1551041"/>
                  </a:lnTo>
                  <a:lnTo>
                    <a:pt x="5235173" y="1551041"/>
                  </a:lnTo>
                  <a:lnTo>
                    <a:pt x="5235173" y="1565090"/>
                  </a:lnTo>
                  <a:lnTo>
                    <a:pt x="5235173" y="1565090"/>
                  </a:lnTo>
                  <a:lnTo>
                    <a:pt x="5275482" y="1565090"/>
                  </a:lnTo>
                  <a:lnTo>
                    <a:pt x="5275482" y="1579664"/>
                  </a:lnTo>
                  <a:lnTo>
                    <a:pt x="5275482" y="1579664"/>
                  </a:lnTo>
                  <a:lnTo>
                    <a:pt x="5289006" y="1579664"/>
                  </a:lnTo>
                  <a:lnTo>
                    <a:pt x="5289006" y="1594501"/>
                  </a:lnTo>
                  <a:lnTo>
                    <a:pt x="5289006" y="1594501"/>
                  </a:lnTo>
                  <a:lnTo>
                    <a:pt x="5517729" y="1594501"/>
                  </a:lnTo>
                  <a:lnTo>
                    <a:pt x="5517729" y="1609600"/>
                  </a:lnTo>
                  <a:lnTo>
                    <a:pt x="5517729" y="1609600"/>
                  </a:lnTo>
                  <a:lnTo>
                    <a:pt x="5578259" y="1609600"/>
                  </a:lnTo>
                  <a:lnTo>
                    <a:pt x="5578259" y="1624700"/>
                  </a:lnTo>
                  <a:lnTo>
                    <a:pt x="5578259" y="1624700"/>
                  </a:lnTo>
                  <a:lnTo>
                    <a:pt x="5618699" y="1624700"/>
                  </a:lnTo>
                  <a:lnTo>
                    <a:pt x="5618699" y="1639931"/>
                  </a:lnTo>
                  <a:lnTo>
                    <a:pt x="5618699" y="1639931"/>
                  </a:lnTo>
                  <a:lnTo>
                    <a:pt x="5638919" y="1639931"/>
                  </a:lnTo>
                  <a:lnTo>
                    <a:pt x="5638919" y="1655293"/>
                  </a:lnTo>
                  <a:lnTo>
                    <a:pt x="5638919" y="1655293"/>
                  </a:lnTo>
                  <a:lnTo>
                    <a:pt x="5659008" y="1655293"/>
                  </a:lnTo>
                  <a:lnTo>
                    <a:pt x="5659008" y="1671311"/>
                  </a:lnTo>
                  <a:lnTo>
                    <a:pt x="5659008" y="1671311"/>
                  </a:lnTo>
                  <a:lnTo>
                    <a:pt x="5679228" y="1671311"/>
                  </a:lnTo>
                  <a:lnTo>
                    <a:pt x="5679228" y="1688643"/>
                  </a:lnTo>
                  <a:lnTo>
                    <a:pt x="5679228" y="1688643"/>
                  </a:lnTo>
                  <a:lnTo>
                    <a:pt x="6096497" y="1688643"/>
                  </a:lnTo>
                  <a:lnTo>
                    <a:pt x="6096497" y="1713984"/>
                  </a:lnTo>
                  <a:lnTo>
                    <a:pt x="6096497" y="1713984"/>
                  </a:lnTo>
                  <a:lnTo>
                    <a:pt x="6385750" y="1713984"/>
                  </a:lnTo>
                  <a:lnTo>
                    <a:pt x="6385750" y="1746415"/>
                  </a:lnTo>
                  <a:lnTo>
                    <a:pt x="6385750" y="1746415"/>
                  </a:lnTo>
                  <a:lnTo>
                    <a:pt x="6695355" y="1746415"/>
                  </a:lnTo>
                  <a:lnTo>
                    <a:pt x="6695355" y="1790794"/>
                  </a:lnTo>
                  <a:lnTo>
                    <a:pt x="6695355" y="1790794"/>
                  </a:lnTo>
                  <a:lnTo>
                    <a:pt x="8626507" y="1790794"/>
                  </a:lnTo>
                  <a:lnTo>
                    <a:pt x="8626507" y="1790794"/>
                  </a:lnTo>
                </a:path>
              </a:pathLst>
            </a:custGeom>
            <a:noFill/>
            <a:ln w="28575" cap="flat">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72" name="Freeform: Shape 271">
              <a:extLst>
                <a:ext uri="{FF2B5EF4-FFF2-40B4-BE49-F238E27FC236}">
                  <a16:creationId xmlns:a16="http://schemas.microsoft.com/office/drawing/2014/main" id="{6E4ECC97-5CD3-DEDC-B7FC-7B9A68A40183}"/>
                </a:ext>
              </a:extLst>
            </p:cNvPr>
            <p:cNvSpPr/>
            <p:nvPr/>
          </p:nvSpPr>
          <p:spPr>
            <a:xfrm>
              <a:off x="973970" y="8187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73" name="Freeform: Shape 272">
              <a:extLst>
                <a:ext uri="{FF2B5EF4-FFF2-40B4-BE49-F238E27FC236}">
                  <a16:creationId xmlns:a16="http://schemas.microsoft.com/office/drawing/2014/main" id="{BA02C38F-B0E0-4451-97F1-211DEEB32D95}"/>
                </a:ext>
              </a:extLst>
            </p:cNvPr>
            <p:cNvSpPr/>
            <p:nvPr/>
          </p:nvSpPr>
          <p:spPr>
            <a:xfrm>
              <a:off x="1280455" y="8734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74" name="Freeform: Shape 273">
              <a:extLst>
                <a:ext uri="{FF2B5EF4-FFF2-40B4-BE49-F238E27FC236}">
                  <a16:creationId xmlns:a16="http://schemas.microsoft.com/office/drawing/2014/main" id="{80D19DD9-C3F5-C4B0-AB66-DD3E1281779D}"/>
                </a:ext>
              </a:extLst>
            </p:cNvPr>
            <p:cNvSpPr/>
            <p:nvPr/>
          </p:nvSpPr>
          <p:spPr>
            <a:xfrm>
              <a:off x="1324322" y="9009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75" name="Freeform: Shape 274">
              <a:extLst>
                <a:ext uri="{FF2B5EF4-FFF2-40B4-BE49-F238E27FC236}">
                  <a16:creationId xmlns:a16="http://schemas.microsoft.com/office/drawing/2014/main" id="{DA2226CB-D712-9E1F-E6EF-381A17881E3E}"/>
                </a:ext>
              </a:extLst>
            </p:cNvPr>
            <p:cNvSpPr/>
            <p:nvPr/>
          </p:nvSpPr>
          <p:spPr>
            <a:xfrm>
              <a:off x="1579822" y="95620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76" name="Freeform: Shape 275">
              <a:extLst>
                <a:ext uri="{FF2B5EF4-FFF2-40B4-BE49-F238E27FC236}">
                  <a16:creationId xmlns:a16="http://schemas.microsoft.com/office/drawing/2014/main" id="{4A8908F4-8BAF-3840-9E56-AFBB3A6B59CB}"/>
                </a:ext>
              </a:extLst>
            </p:cNvPr>
            <p:cNvSpPr/>
            <p:nvPr/>
          </p:nvSpPr>
          <p:spPr>
            <a:xfrm>
              <a:off x="1616280" y="9745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77" name="Freeform: Shape 276">
              <a:extLst>
                <a:ext uri="{FF2B5EF4-FFF2-40B4-BE49-F238E27FC236}">
                  <a16:creationId xmlns:a16="http://schemas.microsoft.com/office/drawing/2014/main" id="{3D93B8B0-CACD-98E8-F2E9-816029887FFA}"/>
                </a:ext>
              </a:extLst>
            </p:cNvPr>
            <p:cNvSpPr/>
            <p:nvPr/>
          </p:nvSpPr>
          <p:spPr>
            <a:xfrm>
              <a:off x="1835180" y="99308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78" name="Freeform: Shape 277">
              <a:extLst>
                <a:ext uri="{FF2B5EF4-FFF2-40B4-BE49-F238E27FC236}">
                  <a16:creationId xmlns:a16="http://schemas.microsoft.com/office/drawing/2014/main" id="{7E41ACD8-B152-6E35-926B-178DDEE5A21D}"/>
                </a:ext>
              </a:extLst>
            </p:cNvPr>
            <p:cNvSpPr/>
            <p:nvPr/>
          </p:nvSpPr>
          <p:spPr>
            <a:xfrm>
              <a:off x="1886308" y="10393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79" name="Freeform: Shape 278">
              <a:extLst>
                <a:ext uri="{FF2B5EF4-FFF2-40B4-BE49-F238E27FC236}">
                  <a16:creationId xmlns:a16="http://schemas.microsoft.com/office/drawing/2014/main" id="{FE04BA06-7B8C-DFB6-961E-443880BEA9A1}"/>
                </a:ext>
              </a:extLst>
            </p:cNvPr>
            <p:cNvSpPr/>
            <p:nvPr/>
          </p:nvSpPr>
          <p:spPr>
            <a:xfrm>
              <a:off x="1893572" y="10487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80" name="Freeform: Shape 279">
              <a:extLst>
                <a:ext uri="{FF2B5EF4-FFF2-40B4-BE49-F238E27FC236}">
                  <a16:creationId xmlns:a16="http://schemas.microsoft.com/office/drawing/2014/main" id="{51A9A011-6F6C-22CE-86DF-C0A74849890B}"/>
                </a:ext>
              </a:extLst>
            </p:cNvPr>
            <p:cNvSpPr/>
            <p:nvPr/>
          </p:nvSpPr>
          <p:spPr>
            <a:xfrm>
              <a:off x="1930173" y="108620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81" name="Freeform: Shape 280">
              <a:extLst>
                <a:ext uri="{FF2B5EF4-FFF2-40B4-BE49-F238E27FC236}">
                  <a16:creationId xmlns:a16="http://schemas.microsoft.com/office/drawing/2014/main" id="{C37E0B31-E8FA-E756-A86E-E08BC05A5DBE}"/>
                </a:ext>
              </a:extLst>
            </p:cNvPr>
            <p:cNvSpPr/>
            <p:nvPr/>
          </p:nvSpPr>
          <p:spPr>
            <a:xfrm>
              <a:off x="2156335" y="11330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82" name="Freeform: Shape 281">
              <a:extLst>
                <a:ext uri="{FF2B5EF4-FFF2-40B4-BE49-F238E27FC236}">
                  <a16:creationId xmlns:a16="http://schemas.microsoft.com/office/drawing/2014/main" id="{662D4DF4-1DD3-781F-5A45-F6F03C3AF65B}"/>
                </a:ext>
              </a:extLst>
            </p:cNvPr>
            <p:cNvSpPr/>
            <p:nvPr/>
          </p:nvSpPr>
          <p:spPr>
            <a:xfrm>
              <a:off x="2178269" y="11612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83" name="Freeform: Shape 282">
              <a:extLst>
                <a:ext uri="{FF2B5EF4-FFF2-40B4-BE49-F238E27FC236}">
                  <a16:creationId xmlns:a16="http://schemas.microsoft.com/office/drawing/2014/main" id="{7F593C93-45E5-B919-9F78-AD042E77BCA8}"/>
                </a:ext>
              </a:extLst>
            </p:cNvPr>
            <p:cNvSpPr/>
            <p:nvPr/>
          </p:nvSpPr>
          <p:spPr>
            <a:xfrm>
              <a:off x="2192938" y="117062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84" name="Freeform: Shape 283">
              <a:extLst>
                <a:ext uri="{FF2B5EF4-FFF2-40B4-BE49-F238E27FC236}">
                  <a16:creationId xmlns:a16="http://schemas.microsoft.com/office/drawing/2014/main" id="{68EBCD42-DD90-AB68-7217-AEC4053ABCA1}"/>
                </a:ext>
              </a:extLst>
            </p:cNvPr>
            <p:cNvSpPr/>
            <p:nvPr/>
          </p:nvSpPr>
          <p:spPr>
            <a:xfrm>
              <a:off x="2200201" y="119909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85" name="Freeform: Shape 284">
              <a:extLst>
                <a:ext uri="{FF2B5EF4-FFF2-40B4-BE49-F238E27FC236}">
                  <a16:creationId xmlns:a16="http://schemas.microsoft.com/office/drawing/2014/main" id="{DFDBC201-3E1D-F68B-8D98-1637C4DDEC90}"/>
                </a:ext>
              </a:extLst>
            </p:cNvPr>
            <p:cNvSpPr/>
            <p:nvPr/>
          </p:nvSpPr>
          <p:spPr>
            <a:xfrm>
              <a:off x="2207465" y="120863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86" name="Freeform: Shape 285">
              <a:extLst>
                <a:ext uri="{FF2B5EF4-FFF2-40B4-BE49-F238E27FC236}">
                  <a16:creationId xmlns:a16="http://schemas.microsoft.com/office/drawing/2014/main" id="{161E69EF-8E40-560E-4538-3A4C61364372}"/>
                </a:ext>
              </a:extLst>
            </p:cNvPr>
            <p:cNvSpPr/>
            <p:nvPr/>
          </p:nvSpPr>
          <p:spPr>
            <a:xfrm>
              <a:off x="2222133" y="12275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87" name="Freeform: Shape 286">
              <a:extLst>
                <a:ext uri="{FF2B5EF4-FFF2-40B4-BE49-F238E27FC236}">
                  <a16:creationId xmlns:a16="http://schemas.microsoft.com/office/drawing/2014/main" id="{AB1586DE-C238-7CF1-C05E-E15AABC11407}"/>
                </a:ext>
              </a:extLst>
            </p:cNvPr>
            <p:cNvSpPr/>
            <p:nvPr/>
          </p:nvSpPr>
          <p:spPr>
            <a:xfrm>
              <a:off x="2229397" y="12275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88" name="Freeform: Shape 287">
              <a:extLst>
                <a:ext uri="{FF2B5EF4-FFF2-40B4-BE49-F238E27FC236}">
                  <a16:creationId xmlns:a16="http://schemas.microsoft.com/office/drawing/2014/main" id="{865FF10F-49F2-9EC7-ABCB-105ED61B6EB5}"/>
                </a:ext>
              </a:extLst>
            </p:cNvPr>
            <p:cNvSpPr/>
            <p:nvPr/>
          </p:nvSpPr>
          <p:spPr>
            <a:xfrm>
              <a:off x="2243923"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89" name="Freeform: Shape 288">
              <a:extLst>
                <a:ext uri="{FF2B5EF4-FFF2-40B4-BE49-F238E27FC236}">
                  <a16:creationId xmlns:a16="http://schemas.microsoft.com/office/drawing/2014/main" id="{4F02FA88-C592-A9DA-CEA8-B076FE599BE5}"/>
                </a:ext>
              </a:extLst>
            </p:cNvPr>
            <p:cNvSpPr/>
            <p:nvPr/>
          </p:nvSpPr>
          <p:spPr>
            <a:xfrm>
              <a:off x="2265856"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90" name="Freeform: Shape 289">
              <a:extLst>
                <a:ext uri="{FF2B5EF4-FFF2-40B4-BE49-F238E27FC236}">
                  <a16:creationId xmlns:a16="http://schemas.microsoft.com/office/drawing/2014/main" id="{C5951AC4-4A45-39CE-DFFE-2DBA244ED971}"/>
                </a:ext>
              </a:extLst>
            </p:cNvPr>
            <p:cNvSpPr/>
            <p:nvPr/>
          </p:nvSpPr>
          <p:spPr>
            <a:xfrm>
              <a:off x="2382640"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91" name="Freeform: Shape 290">
              <a:extLst>
                <a:ext uri="{FF2B5EF4-FFF2-40B4-BE49-F238E27FC236}">
                  <a16:creationId xmlns:a16="http://schemas.microsoft.com/office/drawing/2014/main" id="{54E1E63F-B26B-47AC-EFD5-A347AF2B5999}"/>
                </a:ext>
              </a:extLst>
            </p:cNvPr>
            <p:cNvSpPr/>
            <p:nvPr/>
          </p:nvSpPr>
          <p:spPr>
            <a:xfrm>
              <a:off x="2433768"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92" name="Freeform: Shape 291">
              <a:extLst>
                <a:ext uri="{FF2B5EF4-FFF2-40B4-BE49-F238E27FC236}">
                  <a16:creationId xmlns:a16="http://schemas.microsoft.com/office/drawing/2014/main" id="{0A3DA064-AE92-B11B-1853-761CF0193B6C}"/>
                </a:ext>
              </a:extLst>
            </p:cNvPr>
            <p:cNvSpPr/>
            <p:nvPr/>
          </p:nvSpPr>
          <p:spPr>
            <a:xfrm>
              <a:off x="2470228" y="125659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93" name="Freeform: Shape 292">
              <a:extLst>
                <a:ext uri="{FF2B5EF4-FFF2-40B4-BE49-F238E27FC236}">
                  <a16:creationId xmlns:a16="http://schemas.microsoft.com/office/drawing/2014/main" id="{BFA8CB46-84A2-D950-70E9-6210226949D5}"/>
                </a:ext>
              </a:extLst>
            </p:cNvPr>
            <p:cNvSpPr/>
            <p:nvPr/>
          </p:nvSpPr>
          <p:spPr>
            <a:xfrm>
              <a:off x="2506687" y="130539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94" name="Freeform: Shape 293">
              <a:extLst>
                <a:ext uri="{FF2B5EF4-FFF2-40B4-BE49-F238E27FC236}">
                  <a16:creationId xmlns:a16="http://schemas.microsoft.com/office/drawing/2014/main" id="{67532504-C9E0-7A3B-3A64-0B1C7E2F6176}"/>
                </a:ext>
              </a:extLst>
            </p:cNvPr>
            <p:cNvSpPr/>
            <p:nvPr/>
          </p:nvSpPr>
          <p:spPr>
            <a:xfrm>
              <a:off x="2601681" y="1334709"/>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95" name="Freeform: Shape 294">
              <a:extLst>
                <a:ext uri="{FF2B5EF4-FFF2-40B4-BE49-F238E27FC236}">
                  <a16:creationId xmlns:a16="http://schemas.microsoft.com/office/drawing/2014/main" id="{2FBC2E75-71A2-BFE6-6CC2-D07B32121E7A}"/>
                </a:ext>
              </a:extLst>
            </p:cNvPr>
            <p:cNvSpPr/>
            <p:nvPr/>
          </p:nvSpPr>
          <p:spPr>
            <a:xfrm>
              <a:off x="2791383" y="14229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96" name="Freeform: Shape 295">
              <a:extLst>
                <a:ext uri="{FF2B5EF4-FFF2-40B4-BE49-F238E27FC236}">
                  <a16:creationId xmlns:a16="http://schemas.microsoft.com/office/drawing/2014/main" id="{A583FB86-CA75-4056-4550-C3F9242DC1AF}"/>
                </a:ext>
              </a:extLst>
            </p:cNvPr>
            <p:cNvSpPr/>
            <p:nvPr/>
          </p:nvSpPr>
          <p:spPr>
            <a:xfrm>
              <a:off x="2813317" y="146246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97" name="Freeform: Shape 296">
              <a:extLst>
                <a:ext uri="{FF2B5EF4-FFF2-40B4-BE49-F238E27FC236}">
                  <a16:creationId xmlns:a16="http://schemas.microsoft.com/office/drawing/2014/main" id="{A76BFBA8-5D15-1834-D6BB-95B6A0F5FCF4}"/>
                </a:ext>
              </a:extLst>
            </p:cNvPr>
            <p:cNvSpPr/>
            <p:nvPr/>
          </p:nvSpPr>
          <p:spPr>
            <a:xfrm>
              <a:off x="3076081" y="155166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98" name="Freeform: Shape 297">
              <a:extLst>
                <a:ext uri="{FF2B5EF4-FFF2-40B4-BE49-F238E27FC236}">
                  <a16:creationId xmlns:a16="http://schemas.microsoft.com/office/drawing/2014/main" id="{0F49971E-F1E1-E46D-869F-B06136466A7E}"/>
                </a:ext>
              </a:extLst>
            </p:cNvPr>
            <p:cNvSpPr/>
            <p:nvPr/>
          </p:nvSpPr>
          <p:spPr>
            <a:xfrm>
              <a:off x="3127066" y="159134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299" name="Freeform: Shape 298">
              <a:extLst>
                <a:ext uri="{FF2B5EF4-FFF2-40B4-BE49-F238E27FC236}">
                  <a16:creationId xmlns:a16="http://schemas.microsoft.com/office/drawing/2014/main" id="{13E4BC4F-E9C6-B806-7F19-B5DC17CDE74D}"/>
                </a:ext>
              </a:extLst>
            </p:cNvPr>
            <p:cNvSpPr/>
            <p:nvPr/>
          </p:nvSpPr>
          <p:spPr>
            <a:xfrm>
              <a:off x="3141735" y="160144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00" name="Freeform: Shape 299">
              <a:extLst>
                <a:ext uri="{FF2B5EF4-FFF2-40B4-BE49-F238E27FC236}">
                  <a16:creationId xmlns:a16="http://schemas.microsoft.com/office/drawing/2014/main" id="{EEC151A9-A8CD-C1E2-DC83-5F0B74A31C8A}"/>
                </a:ext>
              </a:extLst>
            </p:cNvPr>
            <p:cNvSpPr/>
            <p:nvPr/>
          </p:nvSpPr>
          <p:spPr>
            <a:xfrm>
              <a:off x="3148998" y="160144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01" name="Freeform: Shape 300">
              <a:extLst>
                <a:ext uri="{FF2B5EF4-FFF2-40B4-BE49-F238E27FC236}">
                  <a16:creationId xmlns:a16="http://schemas.microsoft.com/office/drawing/2014/main" id="{5DC61657-4EBC-550F-4175-F9358C176E59}"/>
                </a:ext>
              </a:extLst>
            </p:cNvPr>
            <p:cNvSpPr/>
            <p:nvPr/>
          </p:nvSpPr>
          <p:spPr>
            <a:xfrm>
              <a:off x="3185459" y="161154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02" name="Freeform: Shape 301">
              <a:extLst>
                <a:ext uri="{FF2B5EF4-FFF2-40B4-BE49-F238E27FC236}">
                  <a16:creationId xmlns:a16="http://schemas.microsoft.com/office/drawing/2014/main" id="{D80BE1D1-2944-057C-CF8A-5A4A36A2E053}"/>
                </a:ext>
              </a:extLst>
            </p:cNvPr>
            <p:cNvSpPr/>
            <p:nvPr/>
          </p:nvSpPr>
          <p:spPr>
            <a:xfrm>
              <a:off x="3433696" y="16926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03" name="Freeform: Shape 302">
              <a:extLst>
                <a:ext uri="{FF2B5EF4-FFF2-40B4-BE49-F238E27FC236}">
                  <a16:creationId xmlns:a16="http://schemas.microsoft.com/office/drawing/2014/main" id="{5D7A6178-BE7A-8CFD-C0F7-2E766256ABCF}"/>
                </a:ext>
              </a:extLst>
            </p:cNvPr>
            <p:cNvSpPr/>
            <p:nvPr/>
          </p:nvSpPr>
          <p:spPr>
            <a:xfrm>
              <a:off x="3499350" y="17332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04" name="Freeform: Shape 303">
              <a:extLst>
                <a:ext uri="{FF2B5EF4-FFF2-40B4-BE49-F238E27FC236}">
                  <a16:creationId xmlns:a16="http://schemas.microsoft.com/office/drawing/2014/main" id="{2096A862-B35D-96BB-4B8C-D23EF0D6F7B7}"/>
                </a:ext>
              </a:extLst>
            </p:cNvPr>
            <p:cNvSpPr/>
            <p:nvPr/>
          </p:nvSpPr>
          <p:spPr>
            <a:xfrm>
              <a:off x="3528548" y="17435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05" name="Freeform: Shape 304">
              <a:extLst>
                <a:ext uri="{FF2B5EF4-FFF2-40B4-BE49-F238E27FC236}">
                  <a16:creationId xmlns:a16="http://schemas.microsoft.com/office/drawing/2014/main" id="{D7040B8F-19AA-2E22-7D49-AF3E1B8842C8}"/>
                </a:ext>
              </a:extLst>
            </p:cNvPr>
            <p:cNvSpPr/>
            <p:nvPr/>
          </p:nvSpPr>
          <p:spPr>
            <a:xfrm>
              <a:off x="3579675" y="17435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06" name="Freeform: Shape 305">
              <a:extLst>
                <a:ext uri="{FF2B5EF4-FFF2-40B4-BE49-F238E27FC236}">
                  <a16:creationId xmlns:a16="http://schemas.microsoft.com/office/drawing/2014/main" id="{C59F6557-B6EB-FFAB-5A6F-FFE28F6A8ACE}"/>
                </a:ext>
              </a:extLst>
            </p:cNvPr>
            <p:cNvSpPr/>
            <p:nvPr/>
          </p:nvSpPr>
          <p:spPr>
            <a:xfrm>
              <a:off x="3696460" y="17743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07" name="Freeform: Shape 306">
              <a:extLst>
                <a:ext uri="{FF2B5EF4-FFF2-40B4-BE49-F238E27FC236}">
                  <a16:creationId xmlns:a16="http://schemas.microsoft.com/office/drawing/2014/main" id="{B2EB279E-2ADA-6CBB-BDFA-04BA6D9E8348}"/>
                </a:ext>
              </a:extLst>
            </p:cNvPr>
            <p:cNvSpPr/>
            <p:nvPr/>
          </p:nvSpPr>
          <p:spPr>
            <a:xfrm>
              <a:off x="3732918" y="17743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08" name="Freeform: Shape 307">
              <a:extLst>
                <a:ext uri="{FF2B5EF4-FFF2-40B4-BE49-F238E27FC236}">
                  <a16:creationId xmlns:a16="http://schemas.microsoft.com/office/drawing/2014/main" id="{B113843F-CCD4-2BB3-8F00-15F2BBD6C4E1}"/>
                </a:ext>
              </a:extLst>
            </p:cNvPr>
            <p:cNvSpPr/>
            <p:nvPr/>
          </p:nvSpPr>
          <p:spPr>
            <a:xfrm>
              <a:off x="3835175" y="180563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09" name="Freeform: Shape 308">
              <a:extLst>
                <a:ext uri="{FF2B5EF4-FFF2-40B4-BE49-F238E27FC236}">
                  <a16:creationId xmlns:a16="http://schemas.microsoft.com/office/drawing/2014/main" id="{63B804C5-1F69-BC45-DE16-489F3E880950}"/>
                </a:ext>
              </a:extLst>
            </p:cNvPr>
            <p:cNvSpPr/>
            <p:nvPr/>
          </p:nvSpPr>
          <p:spPr>
            <a:xfrm>
              <a:off x="3871636" y="18160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10" name="Freeform: Shape 309">
              <a:extLst>
                <a:ext uri="{FF2B5EF4-FFF2-40B4-BE49-F238E27FC236}">
                  <a16:creationId xmlns:a16="http://schemas.microsoft.com/office/drawing/2014/main" id="{7B524160-8602-00B6-D075-D6DE668D910E}"/>
                </a:ext>
              </a:extLst>
            </p:cNvPr>
            <p:cNvSpPr/>
            <p:nvPr/>
          </p:nvSpPr>
          <p:spPr>
            <a:xfrm>
              <a:off x="3878899" y="18369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11" name="Freeform: Shape 310">
              <a:extLst>
                <a:ext uri="{FF2B5EF4-FFF2-40B4-BE49-F238E27FC236}">
                  <a16:creationId xmlns:a16="http://schemas.microsoft.com/office/drawing/2014/main" id="{2500C1DD-9A01-DC20-7FC8-F9F51CB718BD}"/>
                </a:ext>
              </a:extLst>
            </p:cNvPr>
            <p:cNvSpPr/>
            <p:nvPr/>
          </p:nvSpPr>
          <p:spPr>
            <a:xfrm>
              <a:off x="3944553" y="190015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12" name="Freeform: Shape 311">
              <a:extLst>
                <a:ext uri="{FF2B5EF4-FFF2-40B4-BE49-F238E27FC236}">
                  <a16:creationId xmlns:a16="http://schemas.microsoft.com/office/drawing/2014/main" id="{07B41E1E-C6C2-1EA3-3990-CBD73B94374F}"/>
                </a:ext>
              </a:extLst>
            </p:cNvPr>
            <p:cNvSpPr/>
            <p:nvPr/>
          </p:nvSpPr>
          <p:spPr>
            <a:xfrm>
              <a:off x="4214723" y="194236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13" name="Freeform: Shape 312">
              <a:extLst>
                <a:ext uri="{FF2B5EF4-FFF2-40B4-BE49-F238E27FC236}">
                  <a16:creationId xmlns:a16="http://schemas.microsoft.com/office/drawing/2014/main" id="{9A339491-C9F4-AC95-A471-0B86549DD86E}"/>
                </a:ext>
              </a:extLst>
            </p:cNvPr>
            <p:cNvSpPr/>
            <p:nvPr/>
          </p:nvSpPr>
          <p:spPr>
            <a:xfrm>
              <a:off x="4382493" y="20273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14" name="Freeform: Shape 313">
              <a:extLst>
                <a:ext uri="{FF2B5EF4-FFF2-40B4-BE49-F238E27FC236}">
                  <a16:creationId xmlns:a16="http://schemas.microsoft.com/office/drawing/2014/main" id="{9772994C-60DB-29F9-D315-CD1975DC0C9E}"/>
                </a:ext>
              </a:extLst>
            </p:cNvPr>
            <p:cNvSpPr/>
            <p:nvPr/>
          </p:nvSpPr>
          <p:spPr>
            <a:xfrm>
              <a:off x="4397164" y="20380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15" name="Freeform: Shape 314">
              <a:extLst>
                <a:ext uri="{FF2B5EF4-FFF2-40B4-BE49-F238E27FC236}">
                  <a16:creationId xmlns:a16="http://schemas.microsoft.com/office/drawing/2014/main" id="{85EE4F40-77DC-8A4A-25BF-7F137A4F77B0}"/>
                </a:ext>
              </a:extLst>
            </p:cNvPr>
            <p:cNvSpPr/>
            <p:nvPr/>
          </p:nvSpPr>
          <p:spPr>
            <a:xfrm>
              <a:off x="4623468"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16" name="Freeform: Shape 315">
              <a:extLst>
                <a:ext uri="{FF2B5EF4-FFF2-40B4-BE49-F238E27FC236}">
                  <a16:creationId xmlns:a16="http://schemas.microsoft.com/office/drawing/2014/main" id="{3EFA1B69-0F7A-B264-F986-E03A7761518B}"/>
                </a:ext>
              </a:extLst>
            </p:cNvPr>
            <p:cNvSpPr/>
            <p:nvPr/>
          </p:nvSpPr>
          <p:spPr>
            <a:xfrm>
              <a:off x="4667191"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17" name="Freeform: Shape 316">
              <a:extLst>
                <a:ext uri="{FF2B5EF4-FFF2-40B4-BE49-F238E27FC236}">
                  <a16:creationId xmlns:a16="http://schemas.microsoft.com/office/drawing/2014/main" id="{7099B129-289A-18AF-2D8C-46D6A65C50DF}"/>
                </a:ext>
              </a:extLst>
            </p:cNvPr>
            <p:cNvSpPr/>
            <p:nvPr/>
          </p:nvSpPr>
          <p:spPr>
            <a:xfrm>
              <a:off x="4747516"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18" name="Freeform: Shape 317">
              <a:extLst>
                <a:ext uri="{FF2B5EF4-FFF2-40B4-BE49-F238E27FC236}">
                  <a16:creationId xmlns:a16="http://schemas.microsoft.com/office/drawing/2014/main" id="{23A86EC4-BE91-2010-4AD6-780B90C2728D}"/>
                </a:ext>
              </a:extLst>
            </p:cNvPr>
            <p:cNvSpPr/>
            <p:nvPr/>
          </p:nvSpPr>
          <p:spPr>
            <a:xfrm>
              <a:off x="4783974" y="21136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19" name="Freeform: Shape 318">
              <a:extLst>
                <a:ext uri="{FF2B5EF4-FFF2-40B4-BE49-F238E27FC236}">
                  <a16:creationId xmlns:a16="http://schemas.microsoft.com/office/drawing/2014/main" id="{8D8098D2-263A-946E-D03B-806E96454874}"/>
                </a:ext>
              </a:extLst>
            </p:cNvPr>
            <p:cNvSpPr/>
            <p:nvPr/>
          </p:nvSpPr>
          <p:spPr>
            <a:xfrm>
              <a:off x="4827839"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20" name="Freeform: Shape 319">
              <a:extLst>
                <a:ext uri="{FF2B5EF4-FFF2-40B4-BE49-F238E27FC236}">
                  <a16:creationId xmlns:a16="http://schemas.microsoft.com/office/drawing/2014/main" id="{7E3D9D9F-AB3B-58FA-EACC-1EB8700BDC2F}"/>
                </a:ext>
              </a:extLst>
            </p:cNvPr>
            <p:cNvSpPr/>
            <p:nvPr/>
          </p:nvSpPr>
          <p:spPr>
            <a:xfrm>
              <a:off x="4842366"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21" name="Freeform: Shape 320">
              <a:extLst>
                <a:ext uri="{FF2B5EF4-FFF2-40B4-BE49-F238E27FC236}">
                  <a16:creationId xmlns:a16="http://schemas.microsoft.com/office/drawing/2014/main" id="{3F2E130A-A68B-7449-DD2B-6B7AB8241EE1}"/>
                </a:ext>
              </a:extLst>
            </p:cNvPr>
            <p:cNvSpPr/>
            <p:nvPr/>
          </p:nvSpPr>
          <p:spPr>
            <a:xfrm>
              <a:off x="4849630"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22" name="Freeform: Shape 321">
              <a:extLst>
                <a:ext uri="{FF2B5EF4-FFF2-40B4-BE49-F238E27FC236}">
                  <a16:creationId xmlns:a16="http://schemas.microsoft.com/office/drawing/2014/main" id="{9B0BDF5C-6B90-83DB-C417-A0FCB30722C7}"/>
                </a:ext>
              </a:extLst>
            </p:cNvPr>
            <p:cNvSpPr/>
            <p:nvPr/>
          </p:nvSpPr>
          <p:spPr>
            <a:xfrm>
              <a:off x="5039475" y="216927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23" name="Freeform: Shape 322">
              <a:extLst>
                <a:ext uri="{FF2B5EF4-FFF2-40B4-BE49-F238E27FC236}">
                  <a16:creationId xmlns:a16="http://schemas.microsoft.com/office/drawing/2014/main" id="{644E22FE-9466-2ACF-D7BA-F6B64112817D}"/>
                </a:ext>
              </a:extLst>
            </p:cNvPr>
            <p:cNvSpPr/>
            <p:nvPr/>
          </p:nvSpPr>
          <p:spPr>
            <a:xfrm>
              <a:off x="5199982" y="218063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24" name="Freeform: Shape 323">
              <a:extLst>
                <a:ext uri="{FF2B5EF4-FFF2-40B4-BE49-F238E27FC236}">
                  <a16:creationId xmlns:a16="http://schemas.microsoft.com/office/drawing/2014/main" id="{C8B17C18-ACA4-2B65-7A63-688C31CCA89E}"/>
                </a:ext>
              </a:extLst>
            </p:cNvPr>
            <p:cNvSpPr/>
            <p:nvPr/>
          </p:nvSpPr>
          <p:spPr>
            <a:xfrm>
              <a:off x="5243846" y="21919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25" name="Freeform: Shape 324">
              <a:extLst>
                <a:ext uri="{FF2B5EF4-FFF2-40B4-BE49-F238E27FC236}">
                  <a16:creationId xmlns:a16="http://schemas.microsoft.com/office/drawing/2014/main" id="{BCFAF4B7-70B8-DA25-8586-C70FE74200B3}"/>
                </a:ext>
              </a:extLst>
            </p:cNvPr>
            <p:cNvSpPr/>
            <p:nvPr/>
          </p:nvSpPr>
          <p:spPr>
            <a:xfrm>
              <a:off x="5251110" y="21919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26" name="Freeform: Shape 325">
              <a:extLst>
                <a:ext uri="{FF2B5EF4-FFF2-40B4-BE49-F238E27FC236}">
                  <a16:creationId xmlns:a16="http://schemas.microsoft.com/office/drawing/2014/main" id="{2F8F2EB8-025D-E4F3-391A-E63314CB5A70}"/>
                </a:ext>
              </a:extLst>
            </p:cNvPr>
            <p:cNvSpPr/>
            <p:nvPr/>
          </p:nvSpPr>
          <p:spPr>
            <a:xfrm>
              <a:off x="5273042"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27" name="Freeform: Shape 326">
              <a:extLst>
                <a:ext uri="{FF2B5EF4-FFF2-40B4-BE49-F238E27FC236}">
                  <a16:creationId xmlns:a16="http://schemas.microsoft.com/office/drawing/2014/main" id="{8545E0EF-A53E-F9AB-21B3-908A254E81E8}"/>
                </a:ext>
              </a:extLst>
            </p:cNvPr>
            <p:cNvSpPr/>
            <p:nvPr/>
          </p:nvSpPr>
          <p:spPr>
            <a:xfrm>
              <a:off x="5280305"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28" name="Freeform: Shape 327">
              <a:extLst>
                <a:ext uri="{FF2B5EF4-FFF2-40B4-BE49-F238E27FC236}">
                  <a16:creationId xmlns:a16="http://schemas.microsoft.com/office/drawing/2014/main" id="{1600F359-BC28-A7CA-AB7B-06C1A6499D33}"/>
                </a:ext>
              </a:extLst>
            </p:cNvPr>
            <p:cNvSpPr/>
            <p:nvPr/>
          </p:nvSpPr>
          <p:spPr>
            <a:xfrm>
              <a:off x="5294976"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29" name="Freeform: Shape 328">
              <a:extLst>
                <a:ext uri="{FF2B5EF4-FFF2-40B4-BE49-F238E27FC236}">
                  <a16:creationId xmlns:a16="http://schemas.microsoft.com/office/drawing/2014/main" id="{D1E2DB01-E817-B05B-071A-DD714EA55AE6}"/>
                </a:ext>
              </a:extLst>
            </p:cNvPr>
            <p:cNvSpPr/>
            <p:nvPr/>
          </p:nvSpPr>
          <p:spPr>
            <a:xfrm>
              <a:off x="5309502"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30" name="Freeform: Shape 329">
              <a:extLst>
                <a:ext uri="{FF2B5EF4-FFF2-40B4-BE49-F238E27FC236}">
                  <a16:creationId xmlns:a16="http://schemas.microsoft.com/office/drawing/2014/main" id="{932180F7-3CAA-0741-CE1E-1A6B8AD3A9EC}"/>
                </a:ext>
              </a:extLst>
            </p:cNvPr>
            <p:cNvSpPr/>
            <p:nvPr/>
          </p:nvSpPr>
          <p:spPr>
            <a:xfrm>
              <a:off x="5316766"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31" name="Freeform: Shape 330">
              <a:extLst>
                <a:ext uri="{FF2B5EF4-FFF2-40B4-BE49-F238E27FC236}">
                  <a16:creationId xmlns:a16="http://schemas.microsoft.com/office/drawing/2014/main" id="{D3D0174F-2378-DD1D-B4EA-11DF27CDBD93}"/>
                </a:ext>
              </a:extLst>
            </p:cNvPr>
            <p:cNvSpPr/>
            <p:nvPr/>
          </p:nvSpPr>
          <p:spPr>
            <a:xfrm>
              <a:off x="5353367"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32" name="Freeform: Shape 331">
              <a:extLst>
                <a:ext uri="{FF2B5EF4-FFF2-40B4-BE49-F238E27FC236}">
                  <a16:creationId xmlns:a16="http://schemas.microsoft.com/office/drawing/2014/main" id="{D7EEEDF1-0841-AA2B-7D5A-43A169E9C221}"/>
                </a:ext>
              </a:extLst>
            </p:cNvPr>
            <p:cNvSpPr/>
            <p:nvPr/>
          </p:nvSpPr>
          <p:spPr>
            <a:xfrm>
              <a:off x="5375158" y="223883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33" name="Freeform: Shape 332">
              <a:extLst>
                <a:ext uri="{FF2B5EF4-FFF2-40B4-BE49-F238E27FC236}">
                  <a16:creationId xmlns:a16="http://schemas.microsoft.com/office/drawing/2014/main" id="{15C3CE93-1897-9127-5329-26FBC7ED57A4}"/>
                </a:ext>
              </a:extLst>
            </p:cNvPr>
            <p:cNvSpPr/>
            <p:nvPr/>
          </p:nvSpPr>
          <p:spPr>
            <a:xfrm>
              <a:off x="5382563" y="223883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34" name="Freeform: Shape 333">
              <a:extLst>
                <a:ext uri="{FF2B5EF4-FFF2-40B4-BE49-F238E27FC236}">
                  <a16:creationId xmlns:a16="http://schemas.microsoft.com/office/drawing/2014/main" id="{74C63B06-4DB5-9E88-16A4-079F4914404A}"/>
                </a:ext>
              </a:extLst>
            </p:cNvPr>
            <p:cNvSpPr/>
            <p:nvPr/>
          </p:nvSpPr>
          <p:spPr>
            <a:xfrm>
              <a:off x="5470151"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35" name="Freeform: Shape 334">
              <a:extLst>
                <a:ext uri="{FF2B5EF4-FFF2-40B4-BE49-F238E27FC236}">
                  <a16:creationId xmlns:a16="http://schemas.microsoft.com/office/drawing/2014/main" id="{8A8934F3-D651-EB42-D75D-812C46A8F45B}"/>
                </a:ext>
              </a:extLst>
            </p:cNvPr>
            <p:cNvSpPr/>
            <p:nvPr/>
          </p:nvSpPr>
          <p:spPr>
            <a:xfrm>
              <a:off x="5623393"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36" name="Freeform: Shape 335">
              <a:extLst>
                <a:ext uri="{FF2B5EF4-FFF2-40B4-BE49-F238E27FC236}">
                  <a16:creationId xmlns:a16="http://schemas.microsoft.com/office/drawing/2014/main" id="{C387DD48-F6B0-3DAA-8D31-B86EFAC0B504}"/>
                </a:ext>
              </a:extLst>
            </p:cNvPr>
            <p:cNvSpPr/>
            <p:nvPr/>
          </p:nvSpPr>
          <p:spPr>
            <a:xfrm>
              <a:off x="5667117"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37" name="Freeform: Shape 336">
              <a:extLst>
                <a:ext uri="{FF2B5EF4-FFF2-40B4-BE49-F238E27FC236}">
                  <a16:creationId xmlns:a16="http://schemas.microsoft.com/office/drawing/2014/main" id="{BB299CBE-F9FD-5051-C904-080883954382}"/>
                </a:ext>
              </a:extLst>
            </p:cNvPr>
            <p:cNvSpPr/>
            <p:nvPr/>
          </p:nvSpPr>
          <p:spPr>
            <a:xfrm>
              <a:off x="5703576" y="2275859"/>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38" name="Freeform: Shape 337">
              <a:extLst>
                <a:ext uri="{FF2B5EF4-FFF2-40B4-BE49-F238E27FC236}">
                  <a16:creationId xmlns:a16="http://schemas.microsoft.com/office/drawing/2014/main" id="{E9AF2919-B6B2-4518-5576-663F125F7625}"/>
                </a:ext>
              </a:extLst>
            </p:cNvPr>
            <p:cNvSpPr/>
            <p:nvPr/>
          </p:nvSpPr>
          <p:spPr>
            <a:xfrm>
              <a:off x="5725508" y="231344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39" name="Freeform: Shape 338">
              <a:extLst>
                <a:ext uri="{FF2B5EF4-FFF2-40B4-BE49-F238E27FC236}">
                  <a16:creationId xmlns:a16="http://schemas.microsoft.com/office/drawing/2014/main" id="{CB6B56D9-8E70-913B-94CE-AB684A23A365}"/>
                </a:ext>
              </a:extLst>
            </p:cNvPr>
            <p:cNvSpPr/>
            <p:nvPr/>
          </p:nvSpPr>
          <p:spPr>
            <a:xfrm>
              <a:off x="5732772" y="231344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40" name="Freeform: Shape 339">
              <a:extLst>
                <a:ext uri="{FF2B5EF4-FFF2-40B4-BE49-F238E27FC236}">
                  <a16:creationId xmlns:a16="http://schemas.microsoft.com/office/drawing/2014/main" id="{4822FFEB-7015-80C4-C0B4-3B94190F0051}"/>
                </a:ext>
              </a:extLst>
            </p:cNvPr>
            <p:cNvSpPr/>
            <p:nvPr/>
          </p:nvSpPr>
          <p:spPr>
            <a:xfrm>
              <a:off x="5761969" y="23391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41" name="Freeform: Shape 340">
              <a:extLst>
                <a:ext uri="{FF2B5EF4-FFF2-40B4-BE49-F238E27FC236}">
                  <a16:creationId xmlns:a16="http://schemas.microsoft.com/office/drawing/2014/main" id="{55F1DFF3-2369-2C1A-D9CB-62AA1F8F181B}"/>
                </a:ext>
              </a:extLst>
            </p:cNvPr>
            <p:cNvSpPr/>
            <p:nvPr/>
          </p:nvSpPr>
          <p:spPr>
            <a:xfrm>
              <a:off x="5769374" y="23319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42" name="Freeform: Shape 341">
              <a:extLst>
                <a:ext uri="{FF2B5EF4-FFF2-40B4-BE49-F238E27FC236}">
                  <a16:creationId xmlns:a16="http://schemas.microsoft.com/office/drawing/2014/main" id="{4448BFD0-CF4C-D437-A8E7-B81F86694DD4}"/>
                </a:ext>
              </a:extLst>
            </p:cNvPr>
            <p:cNvSpPr/>
            <p:nvPr/>
          </p:nvSpPr>
          <p:spPr>
            <a:xfrm>
              <a:off x="5813096" y="23391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43" name="Freeform: Shape 342">
              <a:extLst>
                <a:ext uri="{FF2B5EF4-FFF2-40B4-BE49-F238E27FC236}">
                  <a16:creationId xmlns:a16="http://schemas.microsoft.com/office/drawing/2014/main" id="{26455996-56A1-469D-B991-5FA249727DF2}"/>
                </a:ext>
              </a:extLst>
            </p:cNvPr>
            <p:cNvSpPr/>
            <p:nvPr/>
          </p:nvSpPr>
          <p:spPr>
            <a:xfrm>
              <a:off x="5864226" y="235214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44" name="Freeform: Shape 343">
              <a:extLst>
                <a:ext uri="{FF2B5EF4-FFF2-40B4-BE49-F238E27FC236}">
                  <a16:creationId xmlns:a16="http://schemas.microsoft.com/office/drawing/2014/main" id="{486D1EBA-DCA7-98A7-0909-82DE008B7919}"/>
                </a:ext>
              </a:extLst>
            </p:cNvPr>
            <p:cNvSpPr/>
            <p:nvPr/>
          </p:nvSpPr>
          <p:spPr>
            <a:xfrm>
              <a:off x="6010206" y="24047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45" name="Freeform: Shape 344">
              <a:extLst>
                <a:ext uri="{FF2B5EF4-FFF2-40B4-BE49-F238E27FC236}">
                  <a16:creationId xmlns:a16="http://schemas.microsoft.com/office/drawing/2014/main" id="{B8E6C0B8-8F05-E9DE-326B-308E850C9988}"/>
                </a:ext>
              </a:extLst>
            </p:cNvPr>
            <p:cNvSpPr/>
            <p:nvPr/>
          </p:nvSpPr>
          <p:spPr>
            <a:xfrm>
              <a:off x="6090531" y="24047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46" name="Freeform: Shape 345">
              <a:extLst>
                <a:ext uri="{FF2B5EF4-FFF2-40B4-BE49-F238E27FC236}">
                  <a16:creationId xmlns:a16="http://schemas.microsoft.com/office/drawing/2014/main" id="{B1E9C5DF-64A3-49CB-8C14-8A814EA92E95}"/>
                </a:ext>
              </a:extLst>
            </p:cNvPr>
            <p:cNvSpPr/>
            <p:nvPr/>
          </p:nvSpPr>
          <p:spPr>
            <a:xfrm>
              <a:off x="6134253"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47" name="Freeform: Shape 346">
              <a:extLst>
                <a:ext uri="{FF2B5EF4-FFF2-40B4-BE49-F238E27FC236}">
                  <a16:creationId xmlns:a16="http://schemas.microsoft.com/office/drawing/2014/main" id="{EA481B66-5DD0-8F80-7A27-FD4302352A9D}"/>
                </a:ext>
              </a:extLst>
            </p:cNvPr>
            <p:cNvSpPr/>
            <p:nvPr/>
          </p:nvSpPr>
          <p:spPr>
            <a:xfrm>
              <a:off x="6141516"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48" name="Freeform: Shape 347">
              <a:extLst>
                <a:ext uri="{FF2B5EF4-FFF2-40B4-BE49-F238E27FC236}">
                  <a16:creationId xmlns:a16="http://schemas.microsoft.com/office/drawing/2014/main" id="{4DE62684-5B5D-39BE-A218-3E91E70A794C}"/>
                </a:ext>
              </a:extLst>
            </p:cNvPr>
            <p:cNvSpPr/>
            <p:nvPr/>
          </p:nvSpPr>
          <p:spPr>
            <a:xfrm>
              <a:off x="6170712"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49" name="Freeform: Shape 348">
              <a:extLst>
                <a:ext uri="{FF2B5EF4-FFF2-40B4-BE49-F238E27FC236}">
                  <a16:creationId xmlns:a16="http://schemas.microsoft.com/office/drawing/2014/main" id="{C0DEDBA7-B57B-A835-7472-B253033D9B7A}"/>
                </a:ext>
              </a:extLst>
            </p:cNvPr>
            <p:cNvSpPr/>
            <p:nvPr/>
          </p:nvSpPr>
          <p:spPr>
            <a:xfrm>
              <a:off x="6178119"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50" name="Freeform: Shape 349">
              <a:extLst>
                <a:ext uri="{FF2B5EF4-FFF2-40B4-BE49-F238E27FC236}">
                  <a16:creationId xmlns:a16="http://schemas.microsoft.com/office/drawing/2014/main" id="{00609A58-261F-C298-A6CB-7C9F35214B00}"/>
                </a:ext>
              </a:extLst>
            </p:cNvPr>
            <p:cNvSpPr/>
            <p:nvPr/>
          </p:nvSpPr>
          <p:spPr>
            <a:xfrm>
              <a:off x="6185382"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51" name="Freeform: Shape 350">
              <a:extLst>
                <a:ext uri="{FF2B5EF4-FFF2-40B4-BE49-F238E27FC236}">
                  <a16:creationId xmlns:a16="http://schemas.microsoft.com/office/drawing/2014/main" id="{6A3B34CF-706D-2150-66BA-0227FDCB0239}"/>
                </a:ext>
              </a:extLst>
            </p:cNvPr>
            <p:cNvSpPr/>
            <p:nvPr/>
          </p:nvSpPr>
          <p:spPr>
            <a:xfrm>
              <a:off x="6192646"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52" name="Freeform: Shape 351">
              <a:extLst>
                <a:ext uri="{FF2B5EF4-FFF2-40B4-BE49-F238E27FC236}">
                  <a16:creationId xmlns:a16="http://schemas.microsoft.com/office/drawing/2014/main" id="{D75AEE9D-2F68-0A4E-F0D9-9DB1B5E7EFD1}"/>
                </a:ext>
              </a:extLst>
            </p:cNvPr>
            <p:cNvSpPr/>
            <p:nvPr/>
          </p:nvSpPr>
          <p:spPr>
            <a:xfrm>
              <a:off x="6199909"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53" name="Freeform: Shape 352">
              <a:extLst>
                <a:ext uri="{FF2B5EF4-FFF2-40B4-BE49-F238E27FC236}">
                  <a16:creationId xmlns:a16="http://schemas.microsoft.com/office/drawing/2014/main" id="{C0990231-EFB4-C8C5-29C0-ED57852C157B}"/>
                </a:ext>
              </a:extLst>
            </p:cNvPr>
            <p:cNvSpPr/>
            <p:nvPr/>
          </p:nvSpPr>
          <p:spPr>
            <a:xfrm>
              <a:off x="6338624" y="24608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54" name="Freeform: Shape 353">
              <a:extLst>
                <a:ext uri="{FF2B5EF4-FFF2-40B4-BE49-F238E27FC236}">
                  <a16:creationId xmlns:a16="http://schemas.microsoft.com/office/drawing/2014/main" id="{F6438AF1-393C-8A8B-1287-83C23451FD24}"/>
                </a:ext>
              </a:extLst>
            </p:cNvPr>
            <p:cNvSpPr/>
            <p:nvPr/>
          </p:nvSpPr>
          <p:spPr>
            <a:xfrm>
              <a:off x="6375084" y="24608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55" name="Freeform: Shape 354">
              <a:extLst>
                <a:ext uri="{FF2B5EF4-FFF2-40B4-BE49-F238E27FC236}">
                  <a16:creationId xmlns:a16="http://schemas.microsoft.com/office/drawing/2014/main" id="{D74016EA-188F-E950-3EC8-19DBC06030C5}"/>
                </a:ext>
              </a:extLst>
            </p:cNvPr>
            <p:cNvSpPr/>
            <p:nvPr/>
          </p:nvSpPr>
          <p:spPr>
            <a:xfrm>
              <a:off x="6542997" y="247542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56" name="Freeform: Shape 355">
              <a:extLst>
                <a:ext uri="{FF2B5EF4-FFF2-40B4-BE49-F238E27FC236}">
                  <a16:creationId xmlns:a16="http://schemas.microsoft.com/office/drawing/2014/main" id="{B2314D9C-5FA2-44F0-0FAF-7864115CB457}"/>
                </a:ext>
              </a:extLst>
            </p:cNvPr>
            <p:cNvSpPr/>
            <p:nvPr/>
          </p:nvSpPr>
          <p:spPr>
            <a:xfrm>
              <a:off x="6601388" y="247542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57" name="Freeform: Shape 356">
              <a:extLst>
                <a:ext uri="{FF2B5EF4-FFF2-40B4-BE49-F238E27FC236}">
                  <a16:creationId xmlns:a16="http://schemas.microsoft.com/office/drawing/2014/main" id="{B619C388-657E-E361-DE8F-A91F10159227}"/>
                </a:ext>
              </a:extLst>
            </p:cNvPr>
            <p:cNvSpPr/>
            <p:nvPr/>
          </p:nvSpPr>
          <p:spPr>
            <a:xfrm>
              <a:off x="6645254"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58" name="Freeform: Shape 357">
              <a:extLst>
                <a:ext uri="{FF2B5EF4-FFF2-40B4-BE49-F238E27FC236}">
                  <a16:creationId xmlns:a16="http://schemas.microsoft.com/office/drawing/2014/main" id="{07CE460D-4372-763C-3419-63148543A082}"/>
                </a:ext>
              </a:extLst>
            </p:cNvPr>
            <p:cNvSpPr/>
            <p:nvPr/>
          </p:nvSpPr>
          <p:spPr>
            <a:xfrm>
              <a:off x="6659781"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59" name="Freeform: Shape 358">
              <a:extLst>
                <a:ext uri="{FF2B5EF4-FFF2-40B4-BE49-F238E27FC236}">
                  <a16:creationId xmlns:a16="http://schemas.microsoft.com/office/drawing/2014/main" id="{94BA32E3-2845-4495-73D3-8A69F3CE7F36}"/>
                </a:ext>
              </a:extLst>
            </p:cNvPr>
            <p:cNvSpPr/>
            <p:nvPr/>
          </p:nvSpPr>
          <p:spPr>
            <a:xfrm>
              <a:off x="6674450"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60" name="Freeform: Shape 359">
              <a:extLst>
                <a:ext uri="{FF2B5EF4-FFF2-40B4-BE49-F238E27FC236}">
                  <a16:creationId xmlns:a16="http://schemas.microsoft.com/office/drawing/2014/main" id="{CBDA756C-B6F8-554C-46BB-912AB064CEE5}"/>
                </a:ext>
              </a:extLst>
            </p:cNvPr>
            <p:cNvSpPr/>
            <p:nvPr/>
          </p:nvSpPr>
          <p:spPr>
            <a:xfrm>
              <a:off x="6688976" y="25059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61" name="Freeform: Shape 360">
              <a:extLst>
                <a:ext uri="{FF2B5EF4-FFF2-40B4-BE49-F238E27FC236}">
                  <a16:creationId xmlns:a16="http://schemas.microsoft.com/office/drawing/2014/main" id="{76F86800-48C1-BD11-6860-5A6898FC7592}"/>
                </a:ext>
              </a:extLst>
            </p:cNvPr>
            <p:cNvSpPr/>
            <p:nvPr/>
          </p:nvSpPr>
          <p:spPr>
            <a:xfrm>
              <a:off x="6696239" y="25059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62" name="Freeform: Shape 361">
              <a:extLst>
                <a:ext uri="{FF2B5EF4-FFF2-40B4-BE49-F238E27FC236}">
                  <a16:creationId xmlns:a16="http://schemas.microsoft.com/office/drawing/2014/main" id="{6DB997AA-1A7E-660D-D7F8-AD8030DC5E66}"/>
                </a:ext>
              </a:extLst>
            </p:cNvPr>
            <p:cNvSpPr/>
            <p:nvPr/>
          </p:nvSpPr>
          <p:spPr>
            <a:xfrm>
              <a:off x="6747369" y="25218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63" name="Freeform: Shape 362">
              <a:extLst>
                <a:ext uri="{FF2B5EF4-FFF2-40B4-BE49-F238E27FC236}">
                  <a16:creationId xmlns:a16="http://schemas.microsoft.com/office/drawing/2014/main" id="{8110FA32-5549-B224-4AA0-C8EC2309075A}"/>
                </a:ext>
              </a:extLst>
            </p:cNvPr>
            <p:cNvSpPr/>
            <p:nvPr/>
          </p:nvSpPr>
          <p:spPr>
            <a:xfrm>
              <a:off x="6908018" y="25218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64" name="Freeform: Shape 363">
              <a:extLst>
                <a:ext uri="{FF2B5EF4-FFF2-40B4-BE49-F238E27FC236}">
                  <a16:creationId xmlns:a16="http://schemas.microsoft.com/office/drawing/2014/main" id="{A98C5EEA-7183-C92A-F10D-B8A8E150EB0C}"/>
                </a:ext>
              </a:extLst>
            </p:cNvPr>
            <p:cNvSpPr/>
            <p:nvPr/>
          </p:nvSpPr>
          <p:spPr>
            <a:xfrm>
              <a:off x="7053997" y="255409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65" name="Freeform: Shape 364">
              <a:extLst>
                <a:ext uri="{FF2B5EF4-FFF2-40B4-BE49-F238E27FC236}">
                  <a16:creationId xmlns:a16="http://schemas.microsoft.com/office/drawing/2014/main" id="{D60EE3BF-8837-8107-FB0F-1DC531F9D729}"/>
                </a:ext>
              </a:extLst>
            </p:cNvPr>
            <p:cNvSpPr/>
            <p:nvPr/>
          </p:nvSpPr>
          <p:spPr>
            <a:xfrm>
              <a:off x="7068524" y="25703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66" name="Freeform: Shape 365">
              <a:extLst>
                <a:ext uri="{FF2B5EF4-FFF2-40B4-BE49-F238E27FC236}">
                  <a16:creationId xmlns:a16="http://schemas.microsoft.com/office/drawing/2014/main" id="{17AB78C9-CB4A-4653-46E1-5F1DBA3BBD87}"/>
                </a:ext>
              </a:extLst>
            </p:cNvPr>
            <p:cNvSpPr/>
            <p:nvPr/>
          </p:nvSpPr>
          <p:spPr>
            <a:xfrm>
              <a:off x="7083194" y="25867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67" name="Freeform: Shape 366">
              <a:extLst>
                <a:ext uri="{FF2B5EF4-FFF2-40B4-BE49-F238E27FC236}">
                  <a16:creationId xmlns:a16="http://schemas.microsoft.com/office/drawing/2014/main" id="{3B77A590-88FB-4073-D0F9-C59010A68954}"/>
                </a:ext>
              </a:extLst>
            </p:cNvPr>
            <p:cNvSpPr/>
            <p:nvPr/>
          </p:nvSpPr>
          <p:spPr>
            <a:xfrm>
              <a:off x="7097721" y="25867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68" name="Freeform: Shape 367">
              <a:extLst>
                <a:ext uri="{FF2B5EF4-FFF2-40B4-BE49-F238E27FC236}">
                  <a16:creationId xmlns:a16="http://schemas.microsoft.com/office/drawing/2014/main" id="{B97CA0E8-73CE-C159-862C-2F8ED90ABE3C}"/>
                </a:ext>
              </a:extLst>
            </p:cNvPr>
            <p:cNvSpPr/>
            <p:nvPr/>
          </p:nvSpPr>
          <p:spPr>
            <a:xfrm>
              <a:off x="7104984"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69" name="Freeform: Shape 368">
              <a:extLst>
                <a:ext uri="{FF2B5EF4-FFF2-40B4-BE49-F238E27FC236}">
                  <a16:creationId xmlns:a16="http://schemas.microsoft.com/office/drawing/2014/main" id="{394DC4FC-4E7F-DF87-0D72-64D7F653A545}"/>
                </a:ext>
              </a:extLst>
            </p:cNvPr>
            <p:cNvSpPr/>
            <p:nvPr/>
          </p:nvSpPr>
          <p:spPr>
            <a:xfrm>
              <a:off x="7112390"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70" name="Freeform: Shape 369">
              <a:extLst>
                <a:ext uri="{FF2B5EF4-FFF2-40B4-BE49-F238E27FC236}">
                  <a16:creationId xmlns:a16="http://schemas.microsoft.com/office/drawing/2014/main" id="{551EB247-AED3-C22E-03FA-07596AADA312}"/>
                </a:ext>
              </a:extLst>
            </p:cNvPr>
            <p:cNvSpPr/>
            <p:nvPr/>
          </p:nvSpPr>
          <p:spPr>
            <a:xfrm>
              <a:off x="7119653"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71" name="Freeform: Shape 370">
              <a:extLst>
                <a:ext uri="{FF2B5EF4-FFF2-40B4-BE49-F238E27FC236}">
                  <a16:creationId xmlns:a16="http://schemas.microsoft.com/office/drawing/2014/main" id="{EB2C7AF5-23FE-FF04-1DFB-AEF369E9368C}"/>
                </a:ext>
              </a:extLst>
            </p:cNvPr>
            <p:cNvSpPr/>
            <p:nvPr/>
          </p:nvSpPr>
          <p:spPr>
            <a:xfrm>
              <a:off x="713417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72" name="Freeform: Shape 371">
              <a:extLst>
                <a:ext uri="{FF2B5EF4-FFF2-40B4-BE49-F238E27FC236}">
                  <a16:creationId xmlns:a16="http://schemas.microsoft.com/office/drawing/2014/main" id="{892FF217-0E08-C2FB-E52A-214DF461A579}"/>
                </a:ext>
              </a:extLst>
            </p:cNvPr>
            <p:cNvSpPr/>
            <p:nvPr/>
          </p:nvSpPr>
          <p:spPr>
            <a:xfrm>
              <a:off x="7141585"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73" name="Freeform: Shape 372">
              <a:extLst>
                <a:ext uri="{FF2B5EF4-FFF2-40B4-BE49-F238E27FC236}">
                  <a16:creationId xmlns:a16="http://schemas.microsoft.com/office/drawing/2014/main" id="{CAC48076-C3AC-67F2-2F44-F7C5E1735B64}"/>
                </a:ext>
              </a:extLst>
            </p:cNvPr>
            <p:cNvSpPr/>
            <p:nvPr/>
          </p:nvSpPr>
          <p:spPr>
            <a:xfrm>
              <a:off x="714884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74" name="Freeform: Shape 373">
              <a:extLst>
                <a:ext uri="{FF2B5EF4-FFF2-40B4-BE49-F238E27FC236}">
                  <a16:creationId xmlns:a16="http://schemas.microsoft.com/office/drawing/2014/main" id="{FDFA67DF-F5EB-1326-5704-22DD8CB156CC}"/>
                </a:ext>
              </a:extLst>
            </p:cNvPr>
            <p:cNvSpPr/>
            <p:nvPr/>
          </p:nvSpPr>
          <p:spPr>
            <a:xfrm>
              <a:off x="7163376"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75" name="Freeform: Shape 374">
              <a:extLst>
                <a:ext uri="{FF2B5EF4-FFF2-40B4-BE49-F238E27FC236}">
                  <a16:creationId xmlns:a16="http://schemas.microsoft.com/office/drawing/2014/main" id="{090C57C5-A013-4E39-7611-12EEB7F2C2AF}"/>
                </a:ext>
              </a:extLst>
            </p:cNvPr>
            <p:cNvSpPr/>
            <p:nvPr/>
          </p:nvSpPr>
          <p:spPr>
            <a:xfrm>
              <a:off x="7207241"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76" name="Freeform: Shape 375">
              <a:extLst>
                <a:ext uri="{FF2B5EF4-FFF2-40B4-BE49-F238E27FC236}">
                  <a16:creationId xmlns:a16="http://schemas.microsoft.com/office/drawing/2014/main" id="{DDC850BC-FD38-C477-8378-E5D31311995D}"/>
                </a:ext>
              </a:extLst>
            </p:cNvPr>
            <p:cNvSpPr/>
            <p:nvPr/>
          </p:nvSpPr>
          <p:spPr>
            <a:xfrm>
              <a:off x="721450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77" name="Freeform: Shape 376">
              <a:extLst>
                <a:ext uri="{FF2B5EF4-FFF2-40B4-BE49-F238E27FC236}">
                  <a16:creationId xmlns:a16="http://schemas.microsoft.com/office/drawing/2014/main" id="{0447A44A-A191-E22E-5890-9A3760BFA06E}"/>
                </a:ext>
              </a:extLst>
            </p:cNvPr>
            <p:cNvSpPr/>
            <p:nvPr/>
          </p:nvSpPr>
          <p:spPr>
            <a:xfrm>
              <a:off x="7513727"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78" name="Freeform: Shape 377">
              <a:extLst>
                <a:ext uri="{FF2B5EF4-FFF2-40B4-BE49-F238E27FC236}">
                  <a16:creationId xmlns:a16="http://schemas.microsoft.com/office/drawing/2014/main" id="{4465A0A5-A977-4DF4-CFE2-633ED602DE53}"/>
                </a:ext>
              </a:extLst>
            </p:cNvPr>
            <p:cNvSpPr/>
            <p:nvPr/>
          </p:nvSpPr>
          <p:spPr>
            <a:xfrm>
              <a:off x="752113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79" name="Freeform: Shape 378">
              <a:extLst>
                <a:ext uri="{FF2B5EF4-FFF2-40B4-BE49-F238E27FC236}">
                  <a16:creationId xmlns:a16="http://schemas.microsoft.com/office/drawing/2014/main" id="{40F9A2D8-AA16-95E3-4A72-EBEDF3BA9970}"/>
                </a:ext>
              </a:extLst>
            </p:cNvPr>
            <p:cNvSpPr/>
            <p:nvPr/>
          </p:nvSpPr>
          <p:spPr>
            <a:xfrm>
              <a:off x="7528397"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80" name="Freeform: Shape 379">
              <a:extLst>
                <a:ext uri="{FF2B5EF4-FFF2-40B4-BE49-F238E27FC236}">
                  <a16:creationId xmlns:a16="http://schemas.microsoft.com/office/drawing/2014/main" id="{61C56A2A-A46A-9E02-BD0B-0EE177D9FB75}"/>
                </a:ext>
              </a:extLst>
            </p:cNvPr>
            <p:cNvSpPr/>
            <p:nvPr/>
          </p:nvSpPr>
          <p:spPr>
            <a:xfrm>
              <a:off x="7535661"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81" name="Freeform: Shape 380">
              <a:extLst>
                <a:ext uri="{FF2B5EF4-FFF2-40B4-BE49-F238E27FC236}">
                  <a16:creationId xmlns:a16="http://schemas.microsoft.com/office/drawing/2014/main" id="{F2281C24-FDFB-E42E-59F3-DBDEB9A24E84}"/>
                </a:ext>
              </a:extLst>
            </p:cNvPr>
            <p:cNvSpPr/>
            <p:nvPr/>
          </p:nvSpPr>
          <p:spPr>
            <a:xfrm>
              <a:off x="754292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82" name="Freeform: Shape 381">
              <a:extLst>
                <a:ext uri="{FF2B5EF4-FFF2-40B4-BE49-F238E27FC236}">
                  <a16:creationId xmlns:a16="http://schemas.microsoft.com/office/drawing/2014/main" id="{ACCB0013-A1B3-E692-7D15-674FFD4B5E07}"/>
                </a:ext>
              </a:extLst>
            </p:cNvPr>
            <p:cNvSpPr/>
            <p:nvPr/>
          </p:nvSpPr>
          <p:spPr>
            <a:xfrm>
              <a:off x="755032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83" name="Freeform: Shape 382">
              <a:extLst>
                <a:ext uri="{FF2B5EF4-FFF2-40B4-BE49-F238E27FC236}">
                  <a16:creationId xmlns:a16="http://schemas.microsoft.com/office/drawing/2014/main" id="{A9987981-B617-8F62-E770-6FCAF271C1AC}"/>
                </a:ext>
              </a:extLst>
            </p:cNvPr>
            <p:cNvSpPr/>
            <p:nvPr/>
          </p:nvSpPr>
          <p:spPr>
            <a:xfrm>
              <a:off x="7557593"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84" name="Freeform: Shape 383">
              <a:extLst>
                <a:ext uri="{FF2B5EF4-FFF2-40B4-BE49-F238E27FC236}">
                  <a16:creationId xmlns:a16="http://schemas.microsoft.com/office/drawing/2014/main" id="{90A7FC54-59A6-1708-2EAE-CB3AAD4D9E9A}"/>
                </a:ext>
              </a:extLst>
            </p:cNvPr>
            <p:cNvSpPr/>
            <p:nvPr/>
          </p:nvSpPr>
          <p:spPr>
            <a:xfrm>
              <a:off x="7564856"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85" name="Freeform: Shape 384">
              <a:extLst>
                <a:ext uri="{FF2B5EF4-FFF2-40B4-BE49-F238E27FC236}">
                  <a16:creationId xmlns:a16="http://schemas.microsoft.com/office/drawing/2014/main" id="{7D8F50B4-BF8F-71BE-3BA4-73320647250B}"/>
                </a:ext>
              </a:extLst>
            </p:cNvPr>
            <p:cNvSpPr/>
            <p:nvPr/>
          </p:nvSpPr>
          <p:spPr>
            <a:xfrm>
              <a:off x="757211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86" name="Freeform: Shape 385">
              <a:extLst>
                <a:ext uri="{FF2B5EF4-FFF2-40B4-BE49-F238E27FC236}">
                  <a16:creationId xmlns:a16="http://schemas.microsoft.com/office/drawing/2014/main" id="{66DF1F88-DED0-7CA0-00E9-870AF47E6776}"/>
                </a:ext>
              </a:extLst>
            </p:cNvPr>
            <p:cNvSpPr/>
            <p:nvPr/>
          </p:nvSpPr>
          <p:spPr>
            <a:xfrm>
              <a:off x="7579525"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87" name="Freeform: Shape 386">
              <a:extLst>
                <a:ext uri="{FF2B5EF4-FFF2-40B4-BE49-F238E27FC236}">
                  <a16:creationId xmlns:a16="http://schemas.microsoft.com/office/drawing/2014/main" id="{CDF0E141-5A84-705B-B467-288FF010CDE5}"/>
                </a:ext>
              </a:extLst>
            </p:cNvPr>
            <p:cNvSpPr/>
            <p:nvPr/>
          </p:nvSpPr>
          <p:spPr>
            <a:xfrm>
              <a:off x="7608721"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88" name="Freeform: Shape 387">
              <a:extLst>
                <a:ext uri="{FF2B5EF4-FFF2-40B4-BE49-F238E27FC236}">
                  <a16:creationId xmlns:a16="http://schemas.microsoft.com/office/drawing/2014/main" id="{E43CDA02-276A-2D81-BA04-9D23DC5445FD}"/>
                </a:ext>
              </a:extLst>
            </p:cNvPr>
            <p:cNvSpPr/>
            <p:nvPr/>
          </p:nvSpPr>
          <p:spPr>
            <a:xfrm>
              <a:off x="7615984"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89" name="Freeform: Shape 388">
              <a:extLst>
                <a:ext uri="{FF2B5EF4-FFF2-40B4-BE49-F238E27FC236}">
                  <a16:creationId xmlns:a16="http://schemas.microsoft.com/office/drawing/2014/main" id="{5C91EEDE-3749-E6D6-C5C7-3606330004BB}"/>
                </a:ext>
              </a:extLst>
            </p:cNvPr>
            <p:cNvSpPr/>
            <p:nvPr/>
          </p:nvSpPr>
          <p:spPr>
            <a:xfrm>
              <a:off x="7659707"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90" name="Freeform: Shape 389">
              <a:extLst>
                <a:ext uri="{FF2B5EF4-FFF2-40B4-BE49-F238E27FC236}">
                  <a16:creationId xmlns:a16="http://schemas.microsoft.com/office/drawing/2014/main" id="{572DD31C-DD5D-F82E-6B0F-38C19F1AF1D6}"/>
                </a:ext>
              </a:extLst>
            </p:cNvPr>
            <p:cNvSpPr/>
            <p:nvPr/>
          </p:nvSpPr>
          <p:spPr>
            <a:xfrm>
              <a:off x="7681641"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91" name="Freeform: Shape 390">
              <a:extLst>
                <a:ext uri="{FF2B5EF4-FFF2-40B4-BE49-F238E27FC236}">
                  <a16:creationId xmlns:a16="http://schemas.microsoft.com/office/drawing/2014/main" id="{E8DF7B23-3E45-34A5-B86A-744128D0F518}"/>
                </a:ext>
              </a:extLst>
            </p:cNvPr>
            <p:cNvSpPr/>
            <p:nvPr/>
          </p:nvSpPr>
          <p:spPr>
            <a:xfrm>
              <a:off x="7732768"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92" name="Freeform: Shape 391">
              <a:extLst>
                <a:ext uri="{FF2B5EF4-FFF2-40B4-BE49-F238E27FC236}">
                  <a16:creationId xmlns:a16="http://schemas.microsoft.com/office/drawing/2014/main" id="{2E2553BD-CFE3-1B8A-1D29-2038B00E4BC5}"/>
                </a:ext>
              </a:extLst>
            </p:cNvPr>
            <p:cNvSpPr/>
            <p:nvPr/>
          </p:nvSpPr>
          <p:spPr>
            <a:xfrm>
              <a:off x="7813093"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93" name="Freeform: Shape 392">
              <a:extLst>
                <a:ext uri="{FF2B5EF4-FFF2-40B4-BE49-F238E27FC236}">
                  <a16:creationId xmlns:a16="http://schemas.microsoft.com/office/drawing/2014/main" id="{A4C58B1F-5C7A-FEFC-3AC5-46E9CBF2F751}"/>
                </a:ext>
              </a:extLst>
            </p:cNvPr>
            <p:cNvSpPr/>
            <p:nvPr/>
          </p:nvSpPr>
          <p:spPr>
            <a:xfrm>
              <a:off x="7973600"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94" name="Freeform: Shape 393">
              <a:extLst>
                <a:ext uri="{FF2B5EF4-FFF2-40B4-BE49-F238E27FC236}">
                  <a16:creationId xmlns:a16="http://schemas.microsoft.com/office/drawing/2014/main" id="{C37AA01D-1399-5E2A-2597-67862F6805FE}"/>
                </a:ext>
              </a:extLst>
            </p:cNvPr>
            <p:cNvSpPr/>
            <p:nvPr/>
          </p:nvSpPr>
          <p:spPr>
            <a:xfrm>
              <a:off x="7988269"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95" name="Freeform: Shape 394">
              <a:extLst>
                <a:ext uri="{FF2B5EF4-FFF2-40B4-BE49-F238E27FC236}">
                  <a16:creationId xmlns:a16="http://schemas.microsoft.com/office/drawing/2014/main" id="{41F0CC1C-3B8E-97EB-17C2-12E5D8599BC3}"/>
                </a:ext>
              </a:extLst>
            </p:cNvPr>
            <p:cNvSpPr/>
            <p:nvPr/>
          </p:nvSpPr>
          <p:spPr>
            <a:xfrm>
              <a:off x="8024728"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96" name="Freeform: Shape 395">
              <a:extLst>
                <a:ext uri="{FF2B5EF4-FFF2-40B4-BE49-F238E27FC236}">
                  <a16:creationId xmlns:a16="http://schemas.microsoft.com/office/drawing/2014/main" id="{0CC5D260-B813-6B88-C290-81B6A76CC16C}"/>
                </a:ext>
              </a:extLst>
            </p:cNvPr>
            <p:cNvSpPr/>
            <p:nvPr/>
          </p:nvSpPr>
          <p:spPr>
            <a:xfrm>
              <a:off x="803199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97" name="Freeform: Shape 396">
              <a:extLst>
                <a:ext uri="{FF2B5EF4-FFF2-40B4-BE49-F238E27FC236}">
                  <a16:creationId xmlns:a16="http://schemas.microsoft.com/office/drawing/2014/main" id="{75C69E1C-53ED-1B02-5952-7EB4A5EFA85A}"/>
                </a:ext>
              </a:extLst>
            </p:cNvPr>
            <p:cNvSpPr/>
            <p:nvPr/>
          </p:nvSpPr>
          <p:spPr>
            <a:xfrm>
              <a:off x="8039256"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98" name="Freeform: Shape 397">
              <a:extLst>
                <a:ext uri="{FF2B5EF4-FFF2-40B4-BE49-F238E27FC236}">
                  <a16:creationId xmlns:a16="http://schemas.microsoft.com/office/drawing/2014/main" id="{76D6075D-EDBF-D8D1-B08A-5564AA64888A}"/>
                </a:ext>
              </a:extLst>
            </p:cNvPr>
            <p:cNvSpPr/>
            <p:nvPr/>
          </p:nvSpPr>
          <p:spPr>
            <a:xfrm>
              <a:off x="8061188"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399" name="Freeform: Shape 398">
              <a:extLst>
                <a:ext uri="{FF2B5EF4-FFF2-40B4-BE49-F238E27FC236}">
                  <a16:creationId xmlns:a16="http://schemas.microsoft.com/office/drawing/2014/main" id="{070BDA82-4D2B-7615-56F5-932371B4819C}"/>
                </a:ext>
              </a:extLst>
            </p:cNvPr>
            <p:cNvSpPr/>
            <p:nvPr/>
          </p:nvSpPr>
          <p:spPr>
            <a:xfrm>
              <a:off x="806845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00" name="Freeform: Shape 399">
              <a:extLst>
                <a:ext uri="{FF2B5EF4-FFF2-40B4-BE49-F238E27FC236}">
                  <a16:creationId xmlns:a16="http://schemas.microsoft.com/office/drawing/2014/main" id="{0B245988-25FD-8A57-1319-E39CD4488BDD}"/>
                </a:ext>
              </a:extLst>
            </p:cNvPr>
            <p:cNvSpPr/>
            <p:nvPr/>
          </p:nvSpPr>
          <p:spPr>
            <a:xfrm>
              <a:off x="808312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01" name="Freeform: Shape 400">
              <a:extLst>
                <a:ext uri="{FF2B5EF4-FFF2-40B4-BE49-F238E27FC236}">
                  <a16:creationId xmlns:a16="http://schemas.microsoft.com/office/drawing/2014/main" id="{217EC9EC-B326-3F84-449F-2977ED7FEC0F}"/>
                </a:ext>
              </a:extLst>
            </p:cNvPr>
            <p:cNvSpPr/>
            <p:nvPr/>
          </p:nvSpPr>
          <p:spPr>
            <a:xfrm>
              <a:off x="8148776"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02" name="Freeform: Shape 401">
              <a:extLst>
                <a:ext uri="{FF2B5EF4-FFF2-40B4-BE49-F238E27FC236}">
                  <a16:creationId xmlns:a16="http://schemas.microsoft.com/office/drawing/2014/main" id="{C1EE5147-BBC6-DA54-E8E4-8FC6CDF9FBFB}"/>
                </a:ext>
              </a:extLst>
            </p:cNvPr>
            <p:cNvSpPr/>
            <p:nvPr/>
          </p:nvSpPr>
          <p:spPr>
            <a:xfrm>
              <a:off x="841154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03" name="Freeform: Shape 402">
              <a:extLst>
                <a:ext uri="{FF2B5EF4-FFF2-40B4-BE49-F238E27FC236}">
                  <a16:creationId xmlns:a16="http://schemas.microsoft.com/office/drawing/2014/main" id="{5804D6C1-D3FB-D13F-9C44-BB2764458F0D}"/>
                </a:ext>
              </a:extLst>
            </p:cNvPr>
            <p:cNvSpPr/>
            <p:nvPr/>
          </p:nvSpPr>
          <p:spPr>
            <a:xfrm>
              <a:off x="843347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04" name="Freeform: Shape 403">
              <a:extLst>
                <a:ext uri="{FF2B5EF4-FFF2-40B4-BE49-F238E27FC236}">
                  <a16:creationId xmlns:a16="http://schemas.microsoft.com/office/drawing/2014/main" id="{A2F2C982-1302-D046-3329-88D31C816449}"/>
                </a:ext>
              </a:extLst>
            </p:cNvPr>
            <p:cNvSpPr/>
            <p:nvPr/>
          </p:nvSpPr>
          <p:spPr>
            <a:xfrm>
              <a:off x="8440736"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05" name="Freeform: Shape 404">
              <a:extLst>
                <a:ext uri="{FF2B5EF4-FFF2-40B4-BE49-F238E27FC236}">
                  <a16:creationId xmlns:a16="http://schemas.microsoft.com/office/drawing/2014/main" id="{89ABB68D-CE58-CFC2-B186-1B958D9F8285}"/>
                </a:ext>
              </a:extLst>
            </p:cNvPr>
            <p:cNvSpPr/>
            <p:nvPr/>
          </p:nvSpPr>
          <p:spPr>
            <a:xfrm>
              <a:off x="844799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06" name="Freeform: Shape 405">
              <a:extLst>
                <a:ext uri="{FF2B5EF4-FFF2-40B4-BE49-F238E27FC236}">
                  <a16:creationId xmlns:a16="http://schemas.microsoft.com/office/drawing/2014/main" id="{C372C9FC-A160-B709-9E3F-68C53B95FEFE}"/>
                </a:ext>
              </a:extLst>
            </p:cNvPr>
            <p:cNvSpPr/>
            <p:nvPr/>
          </p:nvSpPr>
          <p:spPr>
            <a:xfrm>
              <a:off x="847719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07" name="Freeform: Shape 406">
              <a:extLst>
                <a:ext uri="{FF2B5EF4-FFF2-40B4-BE49-F238E27FC236}">
                  <a16:creationId xmlns:a16="http://schemas.microsoft.com/office/drawing/2014/main" id="{5BDD5728-094F-5047-F271-83895AA18D9F}"/>
                </a:ext>
              </a:extLst>
            </p:cNvPr>
            <p:cNvSpPr/>
            <p:nvPr/>
          </p:nvSpPr>
          <p:spPr>
            <a:xfrm>
              <a:off x="848445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08" name="Freeform: Shape 407">
              <a:extLst>
                <a:ext uri="{FF2B5EF4-FFF2-40B4-BE49-F238E27FC236}">
                  <a16:creationId xmlns:a16="http://schemas.microsoft.com/office/drawing/2014/main" id="{6B98C4DB-EFD7-0D1C-9AB7-ACEA80D2A5C5}"/>
                </a:ext>
              </a:extLst>
            </p:cNvPr>
            <p:cNvSpPr/>
            <p:nvPr/>
          </p:nvSpPr>
          <p:spPr>
            <a:xfrm>
              <a:off x="849186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09" name="Freeform: Shape 408">
              <a:extLst>
                <a:ext uri="{FF2B5EF4-FFF2-40B4-BE49-F238E27FC236}">
                  <a16:creationId xmlns:a16="http://schemas.microsoft.com/office/drawing/2014/main" id="{760E7305-4189-EB34-D5B4-86D3F8DC54D3}"/>
                </a:ext>
              </a:extLst>
            </p:cNvPr>
            <p:cNvSpPr/>
            <p:nvPr/>
          </p:nvSpPr>
          <p:spPr>
            <a:xfrm>
              <a:off x="8499128"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10" name="Freeform: Shape 409">
              <a:extLst>
                <a:ext uri="{FF2B5EF4-FFF2-40B4-BE49-F238E27FC236}">
                  <a16:creationId xmlns:a16="http://schemas.microsoft.com/office/drawing/2014/main" id="{EB4B8904-7088-09B6-3FCD-DD397F938592}"/>
                </a:ext>
              </a:extLst>
            </p:cNvPr>
            <p:cNvSpPr/>
            <p:nvPr/>
          </p:nvSpPr>
          <p:spPr>
            <a:xfrm>
              <a:off x="853558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11" name="Freeform: Shape 410">
              <a:extLst>
                <a:ext uri="{FF2B5EF4-FFF2-40B4-BE49-F238E27FC236}">
                  <a16:creationId xmlns:a16="http://schemas.microsoft.com/office/drawing/2014/main" id="{A178FA14-170C-E8BD-C2DC-26E8401B1DFB}"/>
                </a:ext>
              </a:extLst>
            </p:cNvPr>
            <p:cNvSpPr/>
            <p:nvPr/>
          </p:nvSpPr>
          <p:spPr>
            <a:xfrm>
              <a:off x="855751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12" name="Freeform: Shape 411">
              <a:extLst>
                <a:ext uri="{FF2B5EF4-FFF2-40B4-BE49-F238E27FC236}">
                  <a16:creationId xmlns:a16="http://schemas.microsoft.com/office/drawing/2014/main" id="{68DDF1E9-7FD0-B7AC-4B82-23BBD0A7CE41}"/>
                </a:ext>
              </a:extLst>
            </p:cNvPr>
            <p:cNvSpPr/>
            <p:nvPr/>
          </p:nvSpPr>
          <p:spPr>
            <a:xfrm>
              <a:off x="857204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13" name="Freeform: Shape 412">
              <a:extLst>
                <a:ext uri="{FF2B5EF4-FFF2-40B4-BE49-F238E27FC236}">
                  <a16:creationId xmlns:a16="http://schemas.microsoft.com/office/drawing/2014/main" id="{98E9017C-5979-902D-9BF7-234B3F2A7A20}"/>
                </a:ext>
              </a:extLst>
            </p:cNvPr>
            <p:cNvSpPr/>
            <p:nvPr/>
          </p:nvSpPr>
          <p:spPr>
            <a:xfrm>
              <a:off x="857945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14" name="Freeform: Shape 413">
              <a:extLst>
                <a:ext uri="{FF2B5EF4-FFF2-40B4-BE49-F238E27FC236}">
                  <a16:creationId xmlns:a16="http://schemas.microsoft.com/office/drawing/2014/main" id="{D998B2D0-C4E4-83B9-95BD-013962667E61}"/>
                </a:ext>
              </a:extLst>
            </p:cNvPr>
            <p:cNvSpPr/>
            <p:nvPr/>
          </p:nvSpPr>
          <p:spPr>
            <a:xfrm>
              <a:off x="886400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15" name="Freeform: Shape 414">
              <a:extLst>
                <a:ext uri="{FF2B5EF4-FFF2-40B4-BE49-F238E27FC236}">
                  <a16:creationId xmlns:a16="http://schemas.microsoft.com/office/drawing/2014/main" id="{86951D65-ED61-4E51-6E3C-A808E80AF8DC}"/>
                </a:ext>
              </a:extLst>
            </p:cNvPr>
            <p:cNvSpPr/>
            <p:nvPr/>
          </p:nvSpPr>
          <p:spPr>
            <a:xfrm>
              <a:off x="889320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16" name="Freeform: Shape 415">
              <a:extLst>
                <a:ext uri="{FF2B5EF4-FFF2-40B4-BE49-F238E27FC236}">
                  <a16:creationId xmlns:a16="http://schemas.microsoft.com/office/drawing/2014/main" id="{3640C9D4-F4FD-E29C-6E5C-106F8265ACDA}"/>
                </a:ext>
              </a:extLst>
            </p:cNvPr>
            <p:cNvSpPr/>
            <p:nvPr/>
          </p:nvSpPr>
          <p:spPr>
            <a:xfrm>
              <a:off x="8900608"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17" name="Freeform: Shape 416">
              <a:extLst>
                <a:ext uri="{FF2B5EF4-FFF2-40B4-BE49-F238E27FC236}">
                  <a16:creationId xmlns:a16="http://schemas.microsoft.com/office/drawing/2014/main" id="{7C4B90CD-4C92-922C-AEE3-CFF549F0921A}"/>
                </a:ext>
              </a:extLst>
            </p:cNvPr>
            <p:cNvSpPr/>
            <p:nvPr/>
          </p:nvSpPr>
          <p:spPr>
            <a:xfrm>
              <a:off x="893706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18" name="Freeform: Shape 417">
              <a:extLst>
                <a:ext uri="{FF2B5EF4-FFF2-40B4-BE49-F238E27FC236}">
                  <a16:creationId xmlns:a16="http://schemas.microsoft.com/office/drawing/2014/main" id="{9FA58A1B-9F18-9E89-43A2-0A0B83D76097}"/>
                </a:ext>
              </a:extLst>
            </p:cNvPr>
            <p:cNvSpPr/>
            <p:nvPr/>
          </p:nvSpPr>
          <p:spPr>
            <a:xfrm>
              <a:off x="8959001"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19" name="Freeform: Shape 418">
              <a:extLst>
                <a:ext uri="{FF2B5EF4-FFF2-40B4-BE49-F238E27FC236}">
                  <a16:creationId xmlns:a16="http://schemas.microsoft.com/office/drawing/2014/main" id="{20E9E3E4-C99C-C1F1-2761-27379DF30F6B}"/>
                </a:ext>
              </a:extLst>
            </p:cNvPr>
            <p:cNvSpPr/>
            <p:nvPr/>
          </p:nvSpPr>
          <p:spPr>
            <a:xfrm>
              <a:off x="8988196"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20" name="Freeform: Shape 419">
              <a:extLst>
                <a:ext uri="{FF2B5EF4-FFF2-40B4-BE49-F238E27FC236}">
                  <a16:creationId xmlns:a16="http://schemas.microsoft.com/office/drawing/2014/main" id="{D2B9689E-52EE-96EE-BD4B-C8180FD6A711}"/>
                </a:ext>
              </a:extLst>
            </p:cNvPr>
            <p:cNvSpPr/>
            <p:nvPr/>
          </p:nvSpPr>
          <p:spPr>
            <a:xfrm>
              <a:off x="936033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21" name="Freeform: Shape 420">
              <a:extLst>
                <a:ext uri="{FF2B5EF4-FFF2-40B4-BE49-F238E27FC236}">
                  <a16:creationId xmlns:a16="http://schemas.microsoft.com/office/drawing/2014/main" id="{513C3319-0306-D72E-688E-0D2D7B92CB4A}"/>
                </a:ext>
              </a:extLst>
            </p:cNvPr>
            <p:cNvSpPr/>
            <p:nvPr/>
          </p:nvSpPr>
          <p:spPr>
            <a:xfrm>
              <a:off x="938953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22" name="Freeform: Shape 421">
              <a:extLst>
                <a:ext uri="{FF2B5EF4-FFF2-40B4-BE49-F238E27FC236}">
                  <a16:creationId xmlns:a16="http://schemas.microsoft.com/office/drawing/2014/main" id="{382C4552-EE05-7E5D-208C-D9F4E30B574E}"/>
                </a:ext>
              </a:extLst>
            </p:cNvPr>
            <p:cNvSpPr/>
            <p:nvPr/>
          </p:nvSpPr>
          <p:spPr>
            <a:xfrm>
              <a:off x="939693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23" name="Freeform: Shape 422">
              <a:extLst>
                <a:ext uri="{FF2B5EF4-FFF2-40B4-BE49-F238E27FC236}">
                  <a16:creationId xmlns:a16="http://schemas.microsoft.com/office/drawing/2014/main" id="{54FB4117-1E23-D925-6C56-574F1C7D9A02}"/>
                </a:ext>
              </a:extLst>
            </p:cNvPr>
            <p:cNvSpPr/>
            <p:nvPr/>
          </p:nvSpPr>
          <p:spPr>
            <a:xfrm>
              <a:off x="940420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24" name="Freeform: Shape 423">
              <a:extLst>
                <a:ext uri="{FF2B5EF4-FFF2-40B4-BE49-F238E27FC236}">
                  <a16:creationId xmlns:a16="http://schemas.microsoft.com/office/drawing/2014/main" id="{BD17EB67-9942-F723-78E8-4C8AEF7E7027}"/>
                </a:ext>
              </a:extLst>
            </p:cNvPr>
            <p:cNvSpPr/>
            <p:nvPr/>
          </p:nvSpPr>
          <p:spPr>
            <a:xfrm>
              <a:off x="968149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25" name="Freeform: Shape 424">
              <a:extLst>
                <a:ext uri="{FF2B5EF4-FFF2-40B4-BE49-F238E27FC236}">
                  <a16:creationId xmlns:a16="http://schemas.microsoft.com/office/drawing/2014/main" id="{70452362-DD11-712F-D6A0-35B5085F0240}"/>
                </a:ext>
              </a:extLst>
            </p:cNvPr>
            <p:cNvSpPr/>
            <p:nvPr/>
          </p:nvSpPr>
          <p:spPr>
            <a:xfrm>
              <a:off x="985667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26" name="Freeform: Shape 425">
              <a:extLst>
                <a:ext uri="{FF2B5EF4-FFF2-40B4-BE49-F238E27FC236}">
                  <a16:creationId xmlns:a16="http://schemas.microsoft.com/office/drawing/2014/main" id="{25B1271B-7FC8-11DA-2C5D-B419A0491EA8}"/>
                </a:ext>
              </a:extLst>
            </p:cNvPr>
            <p:cNvSpPr/>
            <p:nvPr/>
          </p:nvSpPr>
          <p:spPr>
            <a:xfrm>
              <a:off x="992246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27" name="Freeform: Shape 426">
              <a:extLst>
                <a:ext uri="{FF2B5EF4-FFF2-40B4-BE49-F238E27FC236}">
                  <a16:creationId xmlns:a16="http://schemas.microsoft.com/office/drawing/2014/main" id="{8EDFD90C-9A9B-1E22-75E4-B23B6E71D35C}"/>
                </a:ext>
              </a:extLst>
            </p:cNvPr>
            <p:cNvSpPr/>
            <p:nvPr/>
          </p:nvSpPr>
          <p:spPr>
            <a:xfrm>
              <a:off x="1000265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28" name="Freeform: Shape 427">
              <a:extLst>
                <a:ext uri="{FF2B5EF4-FFF2-40B4-BE49-F238E27FC236}">
                  <a16:creationId xmlns:a16="http://schemas.microsoft.com/office/drawing/2014/main" id="{63BB0A59-A4AA-C79B-49E2-C88D7F2ABC21}"/>
                </a:ext>
              </a:extLst>
            </p:cNvPr>
            <p:cNvSpPr/>
            <p:nvPr/>
          </p:nvSpPr>
          <p:spPr>
            <a:xfrm>
              <a:off x="10323805"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429" name="Freeform: Shape 428">
              <a:extLst>
                <a:ext uri="{FF2B5EF4-FFF2-40B4-BE49-F238E27FC236}">
                  <a16:creationId xmlns:a16="http://schemas.microsoft.com/office/drawing/2014/main" id="{A2DD8C56-4C62-4A2B-BCA2-E10D6E47F5F3}"/>
                </a:ext>
              </a:extLst>
            </p:cNvPr>
            <p:cNvSpPr/>
            <p:nvPr/>
          </p:nvSpPr>
          <p:spPr>
            <a:xfrm>
              <a:off x="971427" y="8187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rgbClr val="6E6E6E"/>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grpSp>
      <p:sp>
        <p:nvSpPr>
          <p:cNvPr id="430" name="TextBox 429">
            <a:extLst>
              <a:ext uri="{FF2B5EF4-FFF2-40B4-BE49-F238E27FC236}">
                <a16:creationId xmlns:a16="http://schemas.microsoft.com/office/drawing/2014/main" id="{BD349920-CF21-05DA-3DE0-DE066C7CC221}"/>
              </a:ext>
            </a:extLst>
          </p:cNvPr>
          <p:cNvSpPr txBox="1">
            <a:spLocks/>
          </p:cNvSpPr>
          <p:nvPr/>
        </p:nvSpPr>
        <p:spPr>
          <a:xfrm>
            <a:off x="230244" y="5795078"/>
            <a:ext cx="984969" cy="230832"/>
          </a:xfrm>
          <a:prstGeom prst="rect">
            <a:avLst/>
          </a:prstGeom>
          <a:noFill/>
        </p:spPr>
        <p:txBody>
          <a:bodyPr wrap="square" rtlCol="0">
            <a:spAutoFit/>
          </a:bodyPr>
          <a:lstStyle/>
          <a:p>
            <a:pPr defTabSz="913807">
              <a:defRPr/>
            </a:pPr>
            <a:r>
              <a:rPr lang="en-US" sz="900">
                <a:ln/>
                <a:solidFill>
                  <a:srgbClr val="6E6E6E">
                    <a:lumMod val="75000"/>
                  </a:srgbClr>
                </a:solidFill>
                <a:latin typeface="Arial"/>
                <a:cs typeface="Arial"/>
                <a:sym typeface="Arial"/>
                <a:rtl val="0"/>
              </a:rPr>
              <a:t>THP</a:t>
            </a:r>
          </a:p>
        </p:txBody>
      </p:sp>
      <p:sp>
        <p:nvSpPr>
          <p:cNvPr id="431" name="TextBox 430">
            <a:extLst>
              <a:ext uri="{FF2B5EF4-FFF2-40B4-BE49-F238E27FC236}">
                <a16:creationId xmlns:a16="http://schemas.microsoft.com/office/drawing/2014/main" id="{B0910771-7198-29BA-CDA8-BBFF80599B5C}"/>
              </a:ext>
            </a:extLst>
          </p:cNvPr>
          <p:cNvSpPr txBox="1">
            <a:spLocks/>
          </p:cNvSpPr>
          <p:nvPr/>
        </p:nvSpPr>
        <p:spPr>
          <a:xfrm>
            <a:off x="234893" y="5484704"/>
            <a:ext cx="1414074" cy="230832"/>
          </a:xfrm>
          <a:prstGeom prst="rect">
            <a:avLst/>
          </a:prstGeom>
          <a:noFill/>
        </p:spPr>
        <p:txBody>
          <a:bodyPr wrap="square" rtlCol="0">
            <a:spAutoFit/>
          </a:bodyPr>
          <a:lstStyle/>
          <a:p>
            <a:pPr defTabSz="913807">
              <a:defRPr/>
            </a:pPr>
            <a:r>
              <a:rPr lang="en-US" sz="900">
                <a:ln/>
                <a:solidFill>
                  <a:srgbClr val="002557"/>
                </a:solidFill>
                <a:latin typeface="Arial"/>
                <a:cs typeface="Arial"/>
                <a:sym typeface="Arial"/>
                <a:rtl val="0"/>
              </a:rPr>
              <a:t>No. at risk</a:t>
            </a:r>
          </a:p>
        </p:txBody>
      </p:sp>
      <p:sp>
        <p:nvSpPr>
          <p:cNvPr id="432" name="TextBox 431">
            <a:extLst>
              <a:ext uri="{FF2B5EF4-FFF2-40B4-BE49-F238E27FC236}">
                <a16:creationId xmlns:a16="http://schemas.microsoft.com/office/drawing/2014/main" id="{1127078A-A648-76E3-3461-5D9BB1165E4F}"/>
              </a:ext>
            </a:extLst>
          </p:cNvPr>
          <p:cNvSpPr txBox="1">
            <a:spLocks/>
          </p:cNvSpPr>
          <p:nvPr/>
        </p:nvSpPr>
        <p:spPr>
          <a:xfrm>
            <a:off x="230244" y="5650668"/>
            <a:ext cx="721625" cy="230832"/>
          </a:xfrm>
          <a:prstGeom prst="rect">
            <a:avLst/>
          </a:prstGeom>
          <a:noFill/>
        </p:spPr>
        <p:txBody>
          <a:bodyPr wrap="square" rtlCol="0">
            <a:spAutoFit/>
          </a:bodyPr>
          <a:lstStyle/>
          <a:p>
            <a:pPr defTabSz="913807">
              <a:defRPr/>
            </a:pPr>
            <a:r>
              <a:rPr lang="en-US" sz="900">
                <a:solidFill>
                  <a:srgbClr val="002985"/>
                </a:solidFill>
                <a:latin typeface="Arial" panose="020B0604020202020204" pitchFamily="34" charset="0"/>
                <a:ea typeface="Arial" panose="020B0604020202020204" pitchFamily="34" charset="0"/>
                <a:cs typeface="Arial" panose="020B0604020202020204" pitchFamily="34" charset="0"/>
              </a:rPr>
              <a:t>T-DXd + P</a:t>
            </a:r>
            <a:endParaRPr lang="en-US" sz="900">
              <a:ln/>
              <a:solidFill>
                <a:srgbClr val="002985"/>
              </a:solidFill>
              <a:latin typeface="Arial"/>
              <a:cs typeface="Arial"/>
              <a:sym typeface="Arial"/>
              <a:rtl val="0"/>
            </a:endParaRPr>
          </a:p>
        </p:txBody>
      </p:sp>
      <p:grpSp>
        <p:nvGrpSpPr>
          <p:cNvPr id="433" name="Group 432">
            <a:extLst>
              <a:ext uri="{FF2B5EF4-FFF2-40B4-BE49-F238E27FC236}">
                <a16:creationId xmlns:a16="http://schemas.microsoft.com/office/drawing/2014/main" id="{6BE5743A-8C71-7D80-7F85-E4A81B4109F7}"/>
              </a:ext>
            </a:extLst>
          </p:cNvPr>
          <p:cNvGrpSpPr/>
          <p:nvPr/>
        </p:nvGrpSpPr>
        <p:grpSpPr>
          <a:xfrm>
            <a:off x="2439090" y="1901389"/>
            <a:ext cx="3999073" cy="3189600"/>
            <a:chOff x="2425652" y="754595"/>
            <a:chExt cx="3999073" cy="3370219"/>
          </a:xfrm>
        </p:grpSpPr>
        <p:cxnSp>
          <p:nvCxnSpPr>
            <p:cNvPr id="434" name="Straight Connector 433">
              <a:extLst>
                <a:ext uri="{FF2B5EF4-FFF2-40B4-BE49-F238E27FC236}">
                  <a16:creationId xmlns:a16="http://schemas.microsoft.com/office/drawing/2014/main" id="{578C5148-ED8B-12E8-3ABE-C7C2E4DADA18}"/>
                </a:ext>
              </a:extLst>
            </p:cNvPr>
            <p:cNvCxnSpPr>
              <a:cxnSpLocks/>
            </p:cNvCxnSpPr>
            <p:nvPr/>
          </p:nvCxnSpPr>
          <p:spPr>
            <a:xfrm flipH="1">
              <a:off x="6424725" y="1593144"/>
              <a:ext cx="0" cy="2531670"/>
            </a:xfrm>
            <a:prstGeom prst="line">
              <a:avLst/>
            </a:prstGeom>
            <a:noFill/>
            <a:ln w="12700" cap="flat" cmpd="sng" algn="ctr">
              <a:solidFill>
                <a:srgbClr val="000000"/>
              </a:solidFill>
              <a:prstDash val="dash"/>
              <a:miter lim="800000"/>
            </a:ln>
            <a:effectLst/>
          </p:spPr>
        </p:cxnSp>
        <p:cxnSp>
          <p:nvCxnSpPr>
            <p:cNvPr id="435" name="Straight Connector 434">
              <a:extLst>
                <a:ext uri="{FF2B5EF4-FFF2-40B4-BE49-F238E27FC236}">
                  <a16:creationId xmlns:a16="http://schemas.microsoft.com/office/drawing/2014/main" id="{10F5949A-6E71-7354-8992-6B4F1A0C89AE}"/>
                </a:ext>
              </a:extLst>
            </p:cNvPr>
            <p:cNvCxnSpPr>
              <a:cxnSpLocks/>
            </p:cNvCxnSpPr>
            <p:nvPr/>
          </p:nvCxnSpPr>
          <p:spPr>
            <a:xfrm flipH="1">
              <a:off x="3758325" y="1017061"/>
              <a:ext cx="0" cy="3107753"/>
            </a:xfrm>
            <a:prstGeom prst="line">
              <a:avLst/>
            </a:prstGeom>
            <a:noFill/>
            <a:ln w="12700" cap="flat" cmpd="sng" algn="ctr">
              <a:solidFill>
                <a:srgbClr val="000000"/>
              </a:solidFill>
              <a:prstDash val="dash"/>
              <a:miter lim="800000"/>
            </a:ln>
            <a:effectLst/>
          </p:spPr>
        </p:cxnSp>
        <p:cxnSp>
          <p:nvCxnSpPr>
            <p:cNvPr id="436" name="Straight Connector 435">
              <a:extLst>
                <a:ext uri="{FF2B5EF4-FFF2-40B4-BE49-F238E27FC236}">
                  <a16:creationId xmlns:a16="http://schemas.microsoft.com/office/drawing/2014/main" id="{1BDC821C-9BF6-C7CD-F1A6-3B0C923A5276}"/>
                </a:ext>
              </a:extLst>
            </p:cNvPr>
            <p:cNvCxnSpPr>
              <a:cxnSpLocks/>
            </p:cNvCxnSpPr>
            <p:nvPr/>
          </p:nvCxnSpPr>
          <p:spPr>
            <a:xfrm flipH="1">
              <a:off x="2425652" y="754595"/>
              <a:ext cx="0" cy="3370219"/>
            </a:xfrm>
            <a:prstGeom prst="line">
              <a:avLst/>
            </a:prstGeom>
            <a:noFill/>
            <a:ln w="12700" cap="flat" cmpd="sng" algn="ctr">
              <a:solidFill>
                <a:srgbClr val="000000"/>
              </a:solidFill>
              <a:prstDash val="dash"/>
              <a:miter lim="800000"/>
            </a:ln>
            <a:effectLst/>
          </p:spPr>
        </p:cxnSp>
      </p:grpSp>
      <p:graphicFrame>
        <p:nvGraphicFramePr>
          <p:cNvPr id="437" name="Table 436">
            <a:extLst>
              <a:ext uri="{FF2B5EF4-FFF2-40B4-BE49-F238E27FC236}">
                <a16:creationId xmlns:a16="http://schemas.microsoft.com/office/drawing/2014/main" id="{69DADD36-339E-6865-3CE4-475A0AC8A8DF}"/>
              </a:ext>
            </a:extLst>
          </p:cNvPr>
          <p:cNvGraphicFramePr>
            <a:graphicFrameLocks noGrp="1"/>
          </p:cNvGraphicFramePr>
          <p:nvPr/>
        </p:nvGraphicFramePr>
        <p:xfrm>
          <a:off x="7709238" y="1136812"/>
          <a:ext cx="4248000" cy="1554468"/>
        </p:xfrm>
        <a:graphic>
          <a:graphicData uri="http://schemas.openxmlformats.org/drawingml/2006/table">
            <a:tbl>
              <a:tblPr firstRow="1" bandRow="1"/>
              <a:tblGrid>
                <a:gridCol w="2016000">
                  <a:extLst>
                    <a:ext uri="{9D8B030D-6E8A-4147-A177-3AD203B41FA5}">
                      <a16:colId xmlns:a16="http://schemas.microsoft.com/office/drawing/2014/main" val="3624223050"/>
                    </a:ext>
                  </a:extLst>
                </a:gridCol>
                <a:gridCol w="1116000">
                  <a:extLst>
                    <a:ext uri="{9D8B030D-6E8A-4147-A177-3AD203B41FA5}">
                      <a16:colId xmlns:a16="http://schemas.microsoft.com/office/drawing/2014/main" val="2753886849"/>
                    </a:ext>
                  </a:extLst>
                </a:gridCol>
                <a:gridCol w="1116000">
                  <a:extLst>
                    <a:ext uri="{9D8B030D-6E8A-4147-A177-3AD203B41FA5}">
                      <a16:colId xmlns:a16="http://schemas.microsoft.com/office/drawing/2014/main" val="3788604487"/>
                    </a:ext>
                  </a:extLst>
                </a:gridCol>
              </a:tblGrid>
              <a:tr h="48768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nSpc>
                          <a:spcPct val="100000"/>
                        </a:lnSpc>
                        <a:spcBef>
                          <a:spcPts val="0"/>
                        </a:spcBef>
                        <a:spcAft>
                          <a:spcPts val="0"/>
                        </a:spcAft>
                      </a:pPr>
                      <a:endParaRPr lang="en-US" sz="16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22857" marR="22857" marT="22857" marB="22857" anchor="ctr">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600" b="1" i="0">
                          <a:solidFill>
                            <a:schemeClr val="bg1"/>
                          </a:solidFill>
                          <a:effectLst/>
                          <a:latin typeface="Arial" panose="020B0604020202020204" pitchFamily="34" charset="0"/>
                          <a:ea typeface="Arial" panose="020B0604020202020204" pitchFamily="34" charset="0"/>
                          <a:cs typeface="Arial" panose="020B0604020202020204" pitchFamily="34" charset="0"/>
                        </a:rPr>
                        <a:t>T-DXd + P (n=383)</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600" b="1" i="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600" b="1" i="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600" b="1" i="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6E6E"/>
                    </a:solidFill>
                  </a:tcPr>
                </a:tc>
                <a:extLst>
                  <a:ext uri="{0D108BD9-81ED-4DB2-BD59-A6C34878D82A}">
                    <a16:rowId xmlns:a16="http://schemas.microsoft.com/office/drawing/2014/main" val="3821852151"/>
                  </a:ext>
                </a:extLst>
              </a:tr>
              <a:tr h="48768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r">
                        <a:lnSpc>
                          <a:spcPct val="100000"/>
                        </a:lnSpc>
                        <a:spcBef>
                          <a:spcPts val="0"/>
                        </a:spcBef>
                        <a:spcAft>
                          <a:spcPts val="0"/>
                        </a:spcAft>
                      </a:pPr>
                      <a:r>
                        <a:rPr lang="en-US" sz="1600" b="0" i="0">
                          <a:solidFill>
                            <a:schemeClr val="tx1"/>
                          </a:solidFill>
                          <a:effectLst/>
                          <a:latin typeface="Arial" panose="020B0604020202020204" pitchFamily="34" charset="0"/>
                          <a:ea typeface="Arial" panose="020B0604020202020204" pitchFamily="34" charset="0"/>
                          <a:cs typeface="Arial" panose="020B0604020202020204" pitchFamily="34" charset="0"/>
                        </a:rPr>
                        <a:t>Median, </a:t>
                      </a:r>
                      <a:r>
                        <a:rPr lang="en-US" sz="1600" b="0" i="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r>
                        <a:rPr lang="en-US" sz="1600" b="0" i="0">
                          <a:solidFill>
                            <a:schemeClr val="tx1"/>
                          </a:solidFill>
                          <a:effectLst/>
                          <a:latin typeface="Arial" panose="020B0604020202020204" pitchFamily="34" charset="0"/>
                          <a:ea typeface="Arial" panose="020B0604020202020204" pitchFamily="34" charset="0"/>
                          <a:cs typeface="Arial" panose="020B0604020202020204" pitchFamily="34" charset="0"/>
                        </a:rPr>
                        <a:t> (95% CI)</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600" b="1">
                          <a:solidFill>
                            <a:schemeClr val="tx1"/>
                          </a:solidFill>
                          <a:effectLst/>
                          <a:latin typeface="+mn-lt"/>
                          <a:ea typeface="Arial" panose="020B0604020202020204" pitchFamily="34" charset="0"/>
                        </a:rPr>
                        <a:t>40.7</a:t>
                      </a:r>
                      <a:r>
                        <a:rPr kumimoji="0" lang="en-US" sz="1600" b="1" i="0" u="none" strike="noStrike" kern="1200" cap="none" spc="0" normalizeH="0" baseline="0" noProof="0">
                          <a:ln>
                            <a:noFill/>
                          </a:ln>
                          <a:effectLst/>
                          <a:uLnTx/>
                          <a:uFillTx/>
                          <a:latin typeface="+mn-lt"/>
                          <a:ea typeface="+mn-ea"/>
                          <a:cs typeface="+mn-cs"/>
                        </a:rPr>
                        <a:t>*</a:t>
                      </a:r>
                      <a:r>
                        <a:rPr lang="en-US" sz="1600" b="1" baseline="30000">
                          <a:solidFill>
                            <a:schemeClr val="tx1"/>
                          </a:solidFill>
                          <a:effectLst/>
                          <a:latin typeface="+mn-lt"/>
                          <a:ea typeface="Arial" panose="020B0604020202020204" pitchFamily="34" charset="0"/>
                        </a:rPr>
                        <a:t> </a:t>
                      </a:r>
                      <a:br>
                        <a:rPr lang="en-US" sz="1600" b="0">
                          <a:solidFill>
                            <a:schemeClr val="tx1"/>
                          </a:solidFill>
                          <a:effectLst/>
                          <a:latin typeface="+mn-lt"/>
                          <a:ea typeface="Arial" panose="020B0604020202020204" pitchFamily="34" charset="0"/>
                        </a:rPr>
                      </a:br>
                      <a:r>
                        <a:rPr lang="en-US" sz="1600" b="0">
                          <a:solidFill>
                            <a:schemeClr val="tx1"/>
                          </a:solidFill>
                          <a:effectLst/>
                          <a:latin typeface="+mn-lt"/>
                          <a:ea typeface="Arial" panose="020B0604020202020204" pitchFamily="34" charset="0"/>
                        </a:rPr>
                        <a:t>(36.5, NC)</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600" b="1">
                          <a:solidFill>
                            <a:schemeClr val="tx1"/>
                          </a:solidFill>
                          <a:effectLst/>
                          <a:latin typeface="+mn-lt"/>
                          <a:ea typeface="Arial" panose="020B0604020202020204" pitchFamily="34" charset="0"/>
                        </a:rPr>
                        <a:t>26.9</a:t>
                      </a:r>
                      <a:br>
                        <a:rPr lang="en-US" sz="1600" b="0">
                          <a:solidFill>
                            <a:schemeClr val="tx1"/>
                          </a:solidFill>
                          <a:effectLst/>
                          <a:latin typeface="+mn-lt"/>
                          <a:ea typeface="Arial" panose="020B0604020202020204" pitchFamily="34" charset="0"/>
                        </a:rPr>
                      </a:br>
                      <a:r>
                        <a:rPr lang="en-US" sz="1600" b="0">
                          <a:solidFill>
                            <a:schemeClr val="tx1"/>
                          </a:solidFill>
                          <a:effectLst/>
                          <a:latin typeface="+mn-lt"/>
                          <a:ea typeface="Arial" panose="020B0604020202020204" pitchFamily="34" charset="0"/>
                        </a:rPr>
                        <a:t>(21.8, NC)</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006518836"/>
                  </a:ext>
                </a:extLst>
              </a:tr>
              <a:tr h="28955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r">
                        <a:lnSpc>
                          <a:spcPct val="100000"/>
                        </a:lnSpc>
                        <a:spcBef>
                          <a:spcPts val="0"/>
                        </a:spcBef>
                        <a:spcAft>
                          <a:spcPts val="0"/>
                        </a:spcAft>
                      </a:pPr>
                      <a:r>
                        <a:rPr lang="en-US" sz="1600" b="0" i="0">
                          <a:solidFill>
                            <a:schemeClr val="tx1"/>
                          </a:solidFill>
                          <a:effectLst/>
                          <a:latin typeface="Arial" panose="020B0604020202020204" pitchFamily="34" charset="0"/>
                          <a:ea typeface="Arial" panose="020B0604020202020204" pitchFamily="34" charset="0"/>
                          <a:cs typeface="Arial" panose="020B0604020202020204" pitchFamily="34" charset="0"/>
                        </a:rPr>
                        <a:t>Hazard ratio (95% CI)</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0.56 (</a:t>
                      </a:r>
                      <a:r>
                        <a:rPr lang="en-US" sz="1600" b="1">
                          <a:latin typeface="+mn-lt"/>
                        </a:rPr>
                        <a:t>0.44, </a:t>
                      </a:r>
                      <a:r>
                        <a:rPr kumimoji="0" lang="en-US" sz="1600" b="1" i="0" u="none" strike="noStrike" kern="1200" cap="none" spc="0" normalizeH="0" baseline="0" noProof="0">
                          <a:ln>
                            <a:noFill/>
                          </a:ln>
                          <a:effectLst/>
                          <a:uLnTx/>
                          <a:uFillTx/>
                          <a:latin typeface="+mn-lt"/>
                          <a:ea typeface="+mn-ea"/>
                          <a:cs typeface="+mn-cs"/>
                        </a:rPr>
                        <a:t>0.71)</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210410"/>
                  </a:ext>
                </a:extLst>
              </a:tr>
              <a:tr h="28955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r">
                        <a:lnSpc>
                          <a:spcPct val="100000"/>
                        </a:lnSpc>
                        <a:spcBef>
                          <a:spcPts val="0"/>
                        </a:spcBef>
                        <a:spcAft>
                          <a:spcPts val="0"/>
                        </a:spcAft>
                      </a:pPr>
                      <a:r>
                        <a:rPr lang="en-US" sz="1600" b="0" i="0">
                          <a:solidFill>
                            <a:schemeClr val="tx1"/>
                          </a:solidFill>
                          <a:effectLst/>
                          <a:latin typeface="Arial" panose="020B0604020202020204" pitchFamily="34" charset="0"/>
                          <a:ea typeface="Arial" panose="020B0604020202020204" pitchFamily="34" charset="0"/>
                          <a:cs typeface="Arial" panose="020B0604020202020204" pitchFamily="34" charset="0"/>
                        </a:rPr>
                        <a:t>P-value</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mn-lt"/>
                          <a:ea typeface="+mn-ea"/>
                          <a:cs typeface="+mn-cs"/>
                        </a:rPr>
                        <a:t>&lt;0.00001</a:t>
                      </a:r>
                      <a:r>
                        <a:rPr lang="en-US" sz="1600" b="1" baseline="30000">
                          <a:solidFill>
                            <a:schemeClr val="tx1"/>
                          </a:solidFill>
                          <a:effectLst/>
                          <a:latin typeface="+mn-lt"/>
                          <a:ea typeface="Arial" panose="020B0604020202020204" pitchFamily="34" charset="0"/>
                        </a:rPr>
                        <a:t>†</a:t>
                      </a:r>
                      <a:endParaRPr kumimoji="0" lang="en-US" sz="1600" b="1" i="0" u="none" strike="noStrike" kern="1200" cap="none" spc="0" normalizeH="0" baseline="0" noProof="0">
                        <a:ln>
                          <a:noFill/>
                        </a:ln>
                        <a:effectLst/>
                        <a:uLnTx/>
                        <a:uFillTx/>
                        <a:latin typeface="+mn-lt"/>
                        <a:ea typeface="+mn-ea"/>
                        <a:cs typeface="+mn-cs"/>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4084299"/>
                  </a:ext>
                </a:extLst>
              </a:tr>
            </a:tbl>
          </a:graphicData>
        </a:graphic>
      </p:graphicFrame>
      <p:sp>
        <p:nvSpPr>
          <p:cNvPr id="438" name="TextBox 437">
            <a:extLst>
              <a:ext uri="{FF2B5EF4-FFF2-40B4-BE49-F238E27FC236}">
                <a16:creationId xmlns:a16="http://schemas.microsoft.com/office/drawing/2014/main" id="{F32AC922-49A2-57FB-3030-C2196E8B45A2}"/>
              </a:ext>
            </a:extLst>
          </p:cNvPr>
          <p:cNvSpPr txBox="1">
            <a:spLocks/>
          </p:cNvSpPr>
          <p:nvPr/>
        </p:nvSpPr>
        <p:spPr>
          <a:xfrm>
            <a:off x="6497885" y="2255432"/>
            <a:ext cx="2517591" cy="384721"/>
          </a:xfrm>
          <a:prstGeom prst="rect">
            <a:avLst/>
          </a:prstGeom>
          <a:noFill/>
        </p:spPr>
        <p:txBody>
          <a:bodyPr wrap="square" lIns="0" tIns="0" rIns="0" bIns="0" rtlCol="0">
            <a:spAutoFit/>
          </a:bodyPr>
          <a:lstStyle/>
          <a:p>
            <a:pPr defTabSz="913807">
              <a:defRPr/>
            </a:pPr>
            <a:r>
              <a:rPr lang="en-US" sz="1400" b="1">
                <a:solidFill>
                  <a:srgbClr val="002985"/>
                </a:solidFill>
                <a:latin typeface="Arial" panose="020B0604020202020204"/>
              </a:rPr>
              <a:t>70.1% </a:t>
            </a:r>
            <a:br>
              <a:rPr lang="en-US" sz="1400" b="1">
                <a:solidFill>
                  <a:srgbClr val="002985"/>
                </a:solidFill>
                <a:latin typeface="Arial" panose="020B0604020202020204"/>
              </a:rPr>
            </a:br>
            <a:r>
              <a:rPr lang="en-US" sz="1100">
                <a:solidFill>
                  <a:srgbClr val="002985"/>
                </a:solidFill>
                <a:latin typeface="Arial" panose="020B0604020202020204"/>
              </a:rPr>
              <a:t>(95% CI 64.8, 74.8)</a:t>
            </a:r>
            <a:endParaRPr lang="en-US" sz="1400">
              <a:solidFill>
                <a:srgbClr val="002985"/>
              </a:solidFill>
              <a:latin typeface="Arial" panose="020B0604020202020204"/>
            </a:endParaRPr>
          </a:p>
        </p:txBody>
      </p:sp>
      <p:sp>
        <p:nvSpPr>
          <p:cNvPr id="439" name="TextBox 438">
            <a:extLst>
              <a:ext uri="{FF2B5EF4-FFF2-40B4-BE49-F238E27FC236}">
                <a16:creationId xmlns:a16="http://schemas.microsoft.com/office/drawing/2014/main" id="{6E9AFEA5-2E76-4682-9B2C-E5B9907E4995}"/>
              </a:ext>
            </a:extLst>
          </p:cNvPr>
          <p:cNvSpPr txBox="1">
            <a:spLocks/>
          </p:cNvSpPr>
          <p:nvPr/>
        </p:nvSpPr>
        <p:spPr>
          <a:xfrm>
            <a:off x="6497884" y="3523376"/>
            <a:ext cx="2090661" cy="384721"/>
          </a:xfrm>
          <a:prstGeom prst="rect">
            <a:avLst/>
          </a:prstGeom>
          <a:noFill/>
        </p:spPr>
        <p:txBody>
          <a:bodyPr wrap="square" lIns="0" tIns="0" rIns="0" bIns="0" rtlCol="0">
            <a:spAutoFit/>
          </a:bodyPr>
          <a:lstStyle/>
          <a:p>
            <a:pPr defTabSz="913807">
              <a:defRPr/>
            </a:pPr>
            <a:r>
              <a:rPr lang="en-US" sz="1400" b="1">
                <a:solidFill>
                  <a:srgbClr val="6E6E6E"/>
                </a:solidFill>
                <a:latin typeface="Arial" panose="020B0604020202020204"/>
              </a:rPr>
              <a:t>52.1% </a:t>
            </a:r>
            <a:br>
              <a:rPr lang="en-US" sz="1400" b="1">
                <a:solidFill>
                  <a:srgbClr val="6E6E6E"/>
                </a:solidFill>
                <a:latin typeface="Arial" panose="020B0604020202020204"/>
              </a:rPr>
            </a:br>
            <a:r>
              <a:rPr lang="en-US" sz="1100">
                <a:solidFill>
                  <a:srgbClr val="6E6E6E"/>
                </a:solidFill>
                <a:latin typeface="Arial" panose="020B0604020202020204"/>
              </a:rPr>
              <a:t>(95% CI 46.4, 57.5)</a:t>
            </a:r>
            <a:endParaRPr lang="en-US" sz="1400">
              <a:solidFill>
                <a:srgbClr val="6E6E6E"/>
              </a:solidFill>
              <a:latin typeface="Arial" panose="020B0604020202020204"/>
            </a:endParaRPr>
          </a:p>
        </p:txBody>
      </p:sp>
      <p:sp>
        <p:nvSpPr>
          <p:cNvPr id="440" name="TextBox 439">
            <a:extLst>
              <a:ext uri="{FF2B5EF4-FFF2-40B4-BE49-F238E27FC236}">
                <a16:creationId xmlns:a16="http://schemas.microsoft.com/office/drawing/2014/main" id="{76CB3F37-64A3-7464-38BB-D239FF596D79}"/>
              </a:ext>
            </a:extLst>
          </p:cNvPr>
          <p:cNvSpPr txBox="1">
            <a:spLocks/>
          </p:cNvSpPr>
          <p:nvPr/>
        </p:nvSpPr>
        <p:spPr>
          <a:xfrm>
            <a:off x="3803909" y="1725434"/>
            <a:ext cx="2405559" cy="384721"/>
          </a:xfrm>
          <a:prstGeom prst="rect">
            <a:avLst/>
          </a:prstGeom>
          <a:noFill/>
        </p:spPr>
        <p:txBody>
          <a:bodyPr wrap="square" lIns="0" tIns="0" rIns="0" bIns="0" rtlCol="0">
            <a:spAutoFit/>
          </a:bodyPr>
          <a:lstStyle/>
          <a:p>
            <a:pPr defTabSz="913807">
              <a:defRPr/>
            </a:pPr>
            <a:r>
              <a:rPr lang="en-US" sz="1400" b="1">
                <a:solidFill>
                  <a:srgbClr val="002985"/>
                </a:solidFill>
                <a:latin typeface="Arial" panose="020B0604020202020204"/>
              </a:rPr>
              <a:t>85.9% </a:t>
            </a:r>
            <a:br>
              <a:rPr lang="en-US" sz="1400" b="1">
                <a:solidFill>
                  <a:srgbClr val="002985"/>
                </a:solidFill>
                <a:latin typeface="Arial" panose="020B0604020202020204"/>
              </a:rPr>
            </a:br>
            <a:r>
              <a:rPr lang="en-US" sz="1100">
                <a:solidFill>
                  <a:srgbClr val="002985"/>
                </a:solidFill>
                <a:latin typeface="Arial" panose="020B0604020202020204"/>
              </a:rPr>
              <a:t>(95% CI 81.9, 89.1)</a:t>
            </a:r>
            <a:endParaRPr lang="en-US" sz="1400">
              <a:solidFill>
                <a:srgbClr val="002985"/>
              </a:solidFill>
              <a:latin typeface="Arial" panose="020B0604020202020204"/>
            </a:endParaRPr>
          </a:p>
        </p:txBody>
      </p:sp>
      <p:sp>
        <p:nvSpPr>
          <p:cNvPr id="441" name="TextBox 440">
            <a:extLst>
              <a:ext uri="{FF2B5EF4-FFF2-40B4-BE49-F238E27FC236}">
                <a16:creationId xmlns:a16="http://schemas.microsoft.com/office/drawing/2014/main" id="{F06D6117-4C8D-E822-0333-8B779C9C5325}"/>
              </a:ext>
            </a:extLst>
          </p:cNvPr>
          <p:cNvSpPr txBox="1">
            <a:spLocks/>
          </p:cNvSpPr>
          <p:nvPr/>
        </p:nvSpPr>
        <p:spPr>
          <a:xfrm>
            <a:off x="3803909" y="2937866"/>
            <a:ext cx="1301349" cy="384721"/>
          </a:xfrm>
          <a:prstGeom prst="rect">
            <a:avLst/>
          </a:prstGeom>
          <a:noFill/>
        </p:spPr>
        <p:txBody>
          <a:bodyPr wrap="square" lIns="0" tIns="0" rIns="0" bIns="0" rtlCol="0">
            <a:spAutoFit/>
          </a:bodyPr>
          <a:lstStyle/>
          <a:p>
            <a:pPr defTabSz="913807">
              <a:defRPr/>
            </a:pPr>
            <a:r>
              <a:rPr lang="en-US" sz="1400" b="1">
                <a:solidFill>
                  <a:srgbClr val="6E6E6E"/>
                </a:solidFill>
                <a:latin typeface="Arial" panose="020B0604020202020204"/>
              </a:rPr>
              <a:t>72.4% </a:t>
            </a:r>
            <a:br>
              <a:rPr lang="en-US" sz="1400" b="1">
                <a:solidFill>
                  <a:srgbClr val="6E6E6E"/>
                </a:solidFill>
                <a:latin typeface="Arial" panose="020B0604020202020204"/>
              </a:rPr>
            </a:br>
            <a:r>
              <a:rPr lang="en-US" sz="1100">
                <a:solidFill>
                  <a:srgbClr val="6E6E6E"/>
                </a:solidFill>
                <a:latin typeface="Arial" panose="020B0604020202020204"/>
              </a:rPr>
              <a:t>(95% CI 67.4, 76.8)</a:t>
            </a:r>
            <a:endParaRPr lang="en-US" sz="1400">
              <a:solidFill>
                <a:srgbClr val="6E6E6E"/>
              </a:solidFill>
              <a:latin typeface="Arial" panose="020B0604020202020204"/>
            </a:endParaRPr>
          </a:p>
        </p:txBody>
      </p:sp>
      <p:sp>
        <p:nvSpPr>
          <p:cNvPr id="442" name="TextBox 441">
            <a:extLst>
              <a:ext uri="{FF2B5EF4-FFF2-40B4-BE49-F238E27FC236}">
                <a16:creationId xmlns:a16="http://schemas.microsoft.com/office/drawing/2014/main" id="{3A9A1900-2A61-782B-DD77-D05890A66727}"/>
              </a:ext>
            </a:extLst>
          </p:cNvPr>
          <p:cNvSpPr txBox="1">
            <a:spLocks/>
          </p:cNvSpPr>
          <p:nvPr/>
        </p:nvSpPr>
        <p:spPr>
          <a:xfrm>
            <a:off x="2495569" y="1467666"/>
            <a:ext cx="2405559" cy="384721"/>
          </a:xfrm>
          <a:prstGeom prst="rect">
            <a:avLst/>
          </a:prstGeom>
          <a:noFill/>
        </p:spPr>
        <p:txBody>
          <a:bodyPr wrap="square" lIns="0" tIns="0" rIns="0" bIns="0" rtlCol="0">
            <a:spAutoFit/>
          </a:bodyPr>
          <a:lstStyle/>
          <a:p>
            <a:pPr defTabSz="913807">
              <a:defRPr/>
            </a:pPr>
            <a:r>
              <a:rPr lang="en-US" sz="1400" b="1">
                <a:solidFill>
                  <a:srgbClr val="002985"/>
                </a:solidFill>
                <a:latin typeface="Arial" panose="020B0604020202020204"/>
              </a:rPr>
              <a:t>93.0% </a:t>
            </a:r>
            <a:br>
              <a:rPr lang="en-US" sz="1400" b="1">
                <a:solidFill>
                  <a:srgbClr val="002985"/>
                </a:solidFill>
                <a:latin typeface="Arial" panose="020B0604020202020204"/>
              </a:rPr>
            </a:br>
            <a:r>
              <a:rPr lang="en-US" sz="1100">
                <a:solidFill>
                  <a:srgbClr val="002985"/>
                </a:solidFill>
                <a:latin typeface="Arial" panose="020B0604020202020204"/>
              </a:rPr>
              <a:t>(95% CI 89.9, 95.2)</a:t>
            </a:r>
            <a:endParaRPr lang="en-US" sz="1400">
              <a:solidFill>
                <a:srgbClr val="002985"/>
              </a:solidFill>
              <a:latin typeface="Arial" panose="020B0604020202020204"/>
            </a:endParaRPr>
          </a:p>
        </p:txBody>
      </p:sp>
      <p:sp>
        <p:nvSpPr>
          <p:cNvPr id="443" name="TextBox 442">
            <a:extLst>
              <a:ext uri="{FF2B5EF4-FFF2-40B4-BE49-F238E27FC236}">
                <a16:creationId xmlns:a16="http://schemas.microsoft.com/office/drawing/2014/main" id="{8F4E1CF5-8E49-19F7-42AD-3352298ADCA3}"/>
              </a:ext>
            </a:extLst>
          </p:cNvPr>
          <p:cNvSpPr txBox="1">
            <a:spLocks/>
          </p:cNvSpPr>
          <p:nvPr/>
        </p:nvSpPr>
        <p:spPr>
          <a:xfrm>
            <a:off x="2495569" y="2495237"/>
            <a:ext cx="1276644" cy="384721"/>
          </a:xfrm>
          <a:prstGeom prst="rect">
            <a:avLst/>
          </a:prstGeom>
          <a:noFill/>
        </p:spPr>
        <p:txBody>
          <a:bodyPr wrap="square" lIns="0" tIns="0" rIns="0" bIns="0" rtlCol="0">
            <a:spAutoFit/>
          </a:bodyPr>
          <a:lstStyle/>
          <a:p>
            <a:pPr defTabSz="913807">
              <a:defRPr/>
            </a:pPr>
            <a:r>
              <a:rPr lang="en-US" sz="1400" b="1">
                <a:solidFill>
                  <a:srgbClr val="6E6E6E"/>
                </a:solidFill>
                <a:latin typeface="Arial" panose="020B0604020202020204"/>
              </a:rPr>
              <a:t>87.8%</a:t>
            </a:r>
          </a:p>
          <a:p>
            <a:pPr defTabSz="913807">
              <a:defRPr/>
            </a:pPr>
            <a:r>
              <a:rPr lang="en-US" sz="1100">
                <a:solidFill>
                  <a:srgbClr val="6E6E6E"/>
                </a:solidFill>
                <a:latin typeface="Arial" panose="020B0604020202020204"/>
              </a:rPr>
              <a:t>(95% CI 84.0, 90.7)</a:t>
            </a:r>
            <a:endParaRPr lang="en-US" sz="1400">
              <a:solidFill>
                <a:srgbClr val="6E6E6E"/>
              </a:solidFill>
              <a:latin typeface="Arial" panose="020B0604020202020204"/>
            </a:endParaRPr>
          </a:p>
        </p:txBody>
      </p:sp>
      <p:grpSp>
        <p:nvGrpSpPr>
          <p:cNvPr id="444" name="Group 443">
            <a:extLst>
              <a:ext uri="{FF2B5EF4-FFF2-40B4-BE49-F238E27FC236}">
                <a16:creationId xmlns:a16="http://schemas.microsoft.com/office/drawing/2014/main" id="{C08CB810-931D-0BA0-0589-DAF7BDBDCE19}"/>
              </a:ext>
            </a:extLst>
          </p:cNvPr>
          <p:cNvGrpSpPr/>
          <p:nvPr/>
        </p:nvGrpSpPr>
        <p:grpSpPr>
          <a:xfrm>
            <a:off x="863842" y="5635280"/>
            <a:ext cx="10574513" cy="385642"/>
            <a:chOff x="1018175" y="4839374"/>
            <a:chExt cx="9849534" cy="385642"/>
          </a:xfrm>
        </p:grpSpPr>
        <p:sp>
          <p:nvSpPr>
            <p:cNvPr id="445" name="TextBox 444">
              <a:extLst>
                <a:ext uri="{FF2B5EF4-FFF2-40B4-BE49-F238E27FC236}">
                  <a16:creationId xmlns:a16="http://schemas.microsoft.com/office/drawing/2014/main" id="{D2F04D39-1BF6-35B5-BFE0-9F861B9E77DC}"/>
                </a:ext>
              </a:extLst>
            </p:cNvPr>
            <p:cNvSpPr txBox="1">
              <a:spLocks/>
            </p:cNvSpPr>
            <p:nvPr/>
          </p:nvSpPr>
          <p:spPr>
            <a:xfrm>
              <a:off x="1331653" y="4978516"/>
              <a:ext cx="1066761"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353</a:t>
              </a:r>
            </a:p>
          </p:txBody>
        </p:sp>
        <p:sp>
          <p:nvSpPr>
            <p:cNvPr id="446" name="TextBox 445">
              <a:extLst>
                <a:ext uri="{FF2B5EF4-FFF2-40B4-BE49-F238E27FC236}">
                  <a16:creationId xmlns:a16="http://schemas.microsoft.com/office/drawing/2014/main" id="{EFEFCE45-63DD-40A7-902B-BFA302BDB341}"/>
                </a:ext>
              </a:extLst>
            </p:cNvPr>
            <p:cNvSpPr txBox="1">
              <a:spLocks/>
            </p:cNvSpPr>
            <p:nvPr/>
          </p:nvSpPr>
          <p:spPr>
            <a:xfrm>
              <a:off x="1948002" y="4978516"/>
              <a:ext cx="1066761"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312</a:t>
              </a:r>
            </a:p>
          </p:txBody>
        </p:sp>
        <p:sp>
          <p:nvSpPr>
            <p:cNvPr id="447" name="TextBox 446">
              <a:extLst>
                <a:ext uri="{FF2B5EF4-FFF2-40B4-BE49-F238E27FC236}">
                  <a16:creationId xmlns:a16="http://schemas.microsoft.com/office/drawing/2014/main" id="{683DB94D-6F9B-8BE1-40F2-D8DE97A383F6}"/>
                </a:ext>
              </a:extLst>
            </p:cNvPr>
            <p:cNvSpPr txBox="1">
              <a:spLocks/>
            </p:cNvSpPr>
            <p:nvPr/>
          </p:nvSpPr>
          <p:spPr>
            <a:xfrm>
              <a:off x="3277167" y="4978516"/>
              <a:ext cx="90241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241</a:t>
              </a:r>
            </a:p>
          </p:txBody>
        </p:sp>
        <p:sp>
          <p:nvSpPr>
            <p:cNvPr id="448" name="TextBox 447">
              <a:extLst>
                <a:ext uri="{FF2B5EF4-FFF2-40B4-BE49-F238E27FC236}">
                  <a16:creationId xmlns:a16="http://schemas.microsoft.com/office/drawing/2014/main" id="{B2BA6081-34BE-90C8-DE67-24941B4FAF30}"/>
                </a:ext>
              </a:extLst>
            </p:cNvPr>
            <p:cNvSpPr txBox="1">
              <a:spLocks/>
            </p:cNvSpPr>
            <p:nvPr/>
          </p:nvSpPr>
          <p:spPr>
            <a:xfrm>
              <a:off x="3896771" y="4978516"/>
              <a:ext cx="90241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215</a:t>
              </a:r>
            </a:p>
          </p:txBody>
        </p:sp>
        <p:sp>
          <p:nvSpPr>
            <p:cNvPr id="449" name="TextBox 448">
              <a:extLst>
                <a:ext uri="{FF2B5EF4-FFF2-40B4-BE49-F238E27FC236}">
                  <a16:creationId xmlns:a16="http://schemas.microsoft.com/office/drawing/2014/main" id="{7954C9AF-5999-E232-AED6-3AB5E5EC6204}"/>
                </a:ext>
              </a:extLst>
            </p:cNvPr>
            <p:cNvSpPr txBox="1">
              <a:spLocks/>
            </p:cNvSpPr>
            <p:nvPr/>
          </p:nvSpPr>
          <p:spPr>
            <a:xfrm>
              <a:off x="2574398" y="4978516"/>
              <a:ext cx="1066761"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273</a:t>
              </a:r>
            </a:p>
          </p:txBody>
        </p:sp>
        <p:sp>
          <p:nvSpPr>
            <p:cNvPr id="450" name="TextBox 449">
              <a:extLst>
                <a:ext uri="{FF2B5EF4-FFF2-40B4-BE49-F238E27FC236}">
                  <a16:creationId xmlns:a16="http://schemas.microsoft.com/office/drawing/2014/main" id="{51B24E1D-4FD8-9E52-BDA3-EFA12DB284C6}"/>
                </a:ext>
              </a:extLst>
            </p:cNvPr>
            <p:cNvSpPr txBox="1">
              <a:spLocks/>
            </p:cNvSpPr>
            <p:nvPr/>
          </p:nvSpPr>
          <p:spPr>
            <a:xfrm>
              <a:off x="4518398" y="4978516"/>
              <a:ext cx="90241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187</a:t>
              </a:r>
            </a:p>
          </p:txBody>
        </p:sp>
        <p:sp>
          <p:nvSpPr>
            <p:cNvPr id="451" name="TextBox 450">
              <a:extLst>
                <a:ext uri="{FF2B5EF4-FFF2-40B4-BE49-F238E27FC236}">
                  <a16:creationId xmlns:a16="http://schemas.microsoft.com/office/drawing/2014/main" id="{A34A7FE5-D72B-BD3A-1573-9F3C23549208}"/>
                </a:ext>
              </a:extLst>
            </p:cNvPr>
            <p:cNvSpPr txBox="1">
              <a:spLocks/>
            </p:cNvSpPr>
            <p:nvPr/>
          </p:nvSpPr>
          <p:spPr>
            <a:xfrm>
              <a:off x="5143028" y="4978516"/>
              <a:ext cx="90241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160</a:t>
              </a:r>
            </a:p>
          </p:txBody>
        </p:sp>
        <p:sp>
          <p:nvSpPr>
            <p:cNvPr id="452" name="TextBox 451">
              <a:extLst>
                <a:ext uri="{FF2B5EF4-FFF2-40B4-BE49-F238E27FC236}">
                  <a16:creationId xmlns:a16="http://schemas.microsoft.com/office/drawing/2014/main" id="{24B043FF-D060-F071-293D-A9CA55447F0C}"/>
                </a:ext>
              </a:extLst>
            </p:cNvPr>
            <p:cNvSpPr txBox="1">
              <a:spLocks/>
            </p:cNvSpPr>
            <p:nvPr/>
          </p:nvSpPr>
          <p:spPr>
            <a:xfrm>
              <a:off x="6999651" y="4978516"/>
              <a:ext cx="90241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51</a:t>
              </a:r>
            </a:p>
          </p:txBody>
        </p:sp>
        <p:sp>
          <p:nvSpPr>
            <p:cNvPr id="453" name="TextBox 452">
              <a:extLst>
                <a:ext uri="{FF2B5EF4-FFF2-40B4-BE49-F238E27FC236}">
                  <a16:creationId xmlns:a16="http://schemas.microsoft.com/office/drawing/2014/main" id="{0061A4E4-4BFC-0B6F-9C80-8BDEE42A3FB5}"/>
                </a:ext>
              </a:extLst>
            </p:cNvPr>
            <p:cNvSpPr txBox="1">
              <a:spLocks/>
            </p:cNvSpPr>
            <p:nvPr/>
          </p:nvSpPr>
          <p:spPr>
            <a:xfrm>
              <a:off x="7785953" y="4978516"/>
              <a:ext cx="57709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32</a:t>
              </a:r>
            </a:p>
          </p:txBody>
        </p:sp>
        <p:sp>
          <p:nvSpPr>
            <p:cNvPr id="454" name="TextBox 453">
              <a:extLst>
                <a:ext uri="{FF2B5EF4-FFF2-40B4-BE49-F238E27FC236}">
                  <a16:creationId xmlns:a16="http://schemas.microsoft.com/office/drawing/2014/main" id="{E6125F58-05F6-2FF1-63A0-52EA3A0459C2}"/>
                </a:ext>
              </a:extLst>
            </p:cNvPr>
            <p:cNvSpPr txBox="1">
              <a:spLocks/>
            </p:cNvSpPr>
            <p:nvPr/>
          </p:nvSpPr>
          <p:spPr>
            <a:xfrm>
              <a:off x="8406050" y="4978796"/>
              <a:ext cx="57709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12</a:t>
              </a:r>
            </a:p>
          </p:txBody>
        </p:sp>
        <p:sp>
          <p:nvSpPr>
            <p:cNvPr id="455" name="TextBox 454">
              <a:extLst>
                <a:ext uri="{FF2B5EF4-FFF2-40B4-BE49-F238E27FC236}">
                  <a16:creationId xmlns:a16="http://schemas.microsoft.com/office/drawing/2014/main" id="{A311C5F7-D741-B757-4C8A-501D8F19F261}"/>
                </a:ext>
              </a:extLst>
            </p:cNvPr>
            <p:cNvSpPr txBox="1">
              <a:spLocks/>
            </p:cNvSpPr>
            <p:nvPr/>
          </p:nvSpPr>
          <p:spPr>
            <a:xfrm>
              <a:off x="9025782" y="4978516"/>
              <a:ext cx="57709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5</a:t>
              </a:r>
            </a:p>
          </p:txBody>
        </p:sp>
        <p:sp>
          <p:nvSpPr>
            <p:cNvPr id="456" name="TextBox 455">
              <a:extLst>
                <a:ext uri="{FF2B5EF4-FFF2-40B4-BE49-F238E27FC236}">
                  <a16:creationId xmlns:a16="http://schemas.microsoft.com/office/drawing/2014/main" id="{0472A7D6-AB3A-3274-CC88-301AA980BFCD}"/>
                </a:ext>
              </a:extLst>
            </p:cNvPr>
            <p:cNvSpPr txBox="1">
              <a:spLocks/>
            </p:cNvSpPr>
            <p:nvPr/>
          </p:nvSpPr>
          <p:spPr>
            <a:xfrm>
              <a:off x="9646608" y="4977333"/>
              <a:ext cx="57709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1</a:t>
              </a:r>
            </a:p>
          </p:txBody>
        </p:sp>
        <p:sp>
          <p:nvSpPr>
            <p:cNvPr id="457" name="TextBox 456">
              <a:extLst>
                <a:ext uri="{FF2B5EF4-FFF2-40B4-BE49-F238E27FC236}">
                  <a16:creationId xmlns:a16="http://schemas.microsoft.com/office/drawing/2014/main" id="{0F62AF9E-D6DF-FA8A-4CA4-074AC8C6AFAD}"/>
                </a:ext>
              </a:extLst>
            </p:cNvPr>
            <p:cNvSpPr txBox="1">
              <a:spLocks/>
            </p:cNvSpPr>
            <p:nvPr/>
          </p:nvSpPr>
          <p:spPr>
            <a:xfrm>
              <a:off x="1351492" y="4840557"/>
              <a:ext cx="1027083"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358</a:t>
              </a:r>
            </a:p>
          </p:txBody>
        </p:sp>
        <p:sp>
          <p:nvSpPr>
            <p:cNvPr id="458" name="TextBox 457">
              <a:extLst>
                <a:ext uri="{FF2B5EF4-FFF2-40B4-BE49-F238E27FC236}">
                  <a16:creationId xmlns:a16="http://schemas.microsoft.com/office/drawing/2014/main" id="{88F1B1CE-A686-D7D6-D5D0-4215A92A4B37}"/>
                </a:ext>
              </a:extLst>
            </p:cNvPr>
            <p:cNvSpPr txBox="1">
              <a:spLocks/>
            </p:cNvSpPr>
            <p:nvPr/>
          </p:nvSpPr>
          <p:spPr>
            <a:xfrm>
              <a:off x="1974272" y="4840557"/>
              <a:ext cx="1027083" cy="246220"/>
            </a:xfrm>
            <a:prstGeom prst="rect">
              <a:avLst/>
            </a:prstGeom>
            <a:noFill/>
            <a:ln>
              <a:noFill/>
            </a:ln>
          </p:spPr>
          <p:txBody>
            <a:bodyPr wrap="square" rtlCol="0">
              <a:spAutoFit/>
            </a:bodyPr>
            <a:lstStyle/>
            <a:p>
              <a:pPr algn="ctr" defTabSz="913807">
                <a:defRPr/>
              </a:pPr>
              <a:r>
                <a:rPr lang="en-US" sz="1000">
                  <a:ln/>
                  <a:solidFill>
                    <a:srgbClr val="002985"/>
                  </a:solidFill>
                  <a:latin typeface="Arial"/>
                  <a:cs typeface="Arial"/>
                  <a:sym typeface="Arial"/>
                  <a:rtl val="0"/>
                </a:rPr>
                <a:t>355</a:t>
              </a:r>
            </a:p>
          </p:txBody>
        </p:sp>
        <p:sp>
          <p:nvSpPr>
            <p:cNvPr id="459" name="TextBox 458">
              <a:extLst>
                <a:ext uri="{FF2B5EF4-FFF2-40B4-BE49-F238E27FC236}">
                  <a16:creationId xmlns:a16="http://schemas.microsoft.com/office/drawing/2014/main" id="{7236DF88-A892-CACE-C444-3840CE2D9F5C}"/>
                </a:ext>
              </a:extLst>
            </p:cNvPr>
            <p:cNvSpPr txBox="1">
              <a:spLocks/>
            </p:cNvSpPr>
            <p:nvPr/>
          </p:nvSpPr>
          <p:spPr>
            <a:xfrm>
              <a:off x="3214829" y="4840557"/>
              <a:ext cx="1027083"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293</a:t>
              </a:r>
            </a:p>
          </p:txBody>
        </p:sp>
        <p:sp>
          <p:nvSpPr>
            <p:cNvPr id="460" name="TextBox 459">
              <a:extLst>
                <a:ext uri="{FF2B5EF4-FFF2-40B4-BE49-F238E27FC236}">
                  <a16:creationId xmlns:a16="http://schemas.microsoft.com/office/drawing/2014/main" id="{03A28CFF-9D63-24D2-89E9-F0F08D26031E}"/>
                </a:ext>
              </a:extLst>
            </p:cNvPr>
            <p:cNvSpPr txBox="1">
              <a:spLocks/>
            </p:cNvSpPr>
            <p:nvPr/>
          </p:nvSpPr>
          <p:spPr>
            <a:xfrm>
              <a:off x="3834434" y="4840557"/>
              <a:ext cx="1027083"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275</a:t>
              </a:r>
            </a:p>
          </p:txBody>
        </p:sp>
        <p:sp>
          <p:nvSpPr>
            <p:cNvPr id="461" name="TextBox 460">
              <a:extLst>
                <a:ext uri="{FF2B5EF4-FFF2-40B4-BE49-F238E27FC236}">
                  <a16:creationId xmlns:a16="http://schemas.microsoft.com/office/drawing/2014/main" id="{34A73FB2-AEB5-FAA3-33AF-9621E9CC68F3}"/>
                </a:ext>
              </a:extLst>
            </p:cNvPr>
            <p:cNvSpPr txBox="1">
              <a:spLocks/>
            </p:cNvSpPr>
            <p:nvPr/>
          </p:nvSpPr>
          <p:spPr>
            <a:xfrm>
              <a:off x="2594236" y="4840557"/>
              <a:ext cx="1027083"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321</a:t>
              </a:r>
            </a:p>
          </p:txBody>
        </p:sp>
        <p:sp>
          <p:nvSpPr>
            <p:cNvPr id="462" name="TextBox 461">
              <a:extLst>
                <a:ext uri="{FF2B5EF4-FFF2-40B4-BE49-F238E27FC236}">
                  <a16:creationId xmlns:a16="http://schemas.microsoft.com/office/drawing/2014/main" id="{4028220F-BC03-1436-43D1-0124483FD39A}"/>
                </a:ext>
              </a:extLst>
            </p:cNvPr>
            <p:cNvSpPr txBox="1">
              <a:spLocks/>
            </p:cNvSpPr>
            <p:nvPr/>
          </p:nvSpPr>
          <p:spPr>
            <a:xfrm>
              <a:off x="4535179" y="4840557"/>
              <a:ext cx="868844"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242</a:t>
              </a:r>
            </a:p>
          </p:txBody>
        </p:sp>
        <p:sp>
          <p:nvSpPr>
            <p:cNvPr id="463" name="TextBox 462">
              <a:extLst>
                <a:ext uri="{FF2B5EF4-FFF2-40B4-BE49-F238E27FC236}">
                  <a16:creationId xmlns:a16="http://schemas.microsoft.com/office/drawing/2014/main" id="{06431F2C-4805-C8A9-2CAE-563E5AD3AB6E}"/>
                </a:ext>
              </a:extLst>
            </p:cNvPr>
            <p:cNvSpPr txBox="1">
              <a:spLocks/>
            </p:cNvSpPr>
            <p:nvPr/>
          </p:nvSpPr>
          <p:spPr>
            <a:xfrm>
              <a:off x="5158876" y="4840557"/>
              <a:ext cx="868844"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208</a:t>
              </a:r>
            </a:p>
          </p:txBody>
        </p:sp>
        <p:sp>
          <p:nvSpPr>
            <p:cNvPr id="464" name="TextBox 463">
              <a:extLst>
                <a:ext uri="{FF2B5EF4-FFF2-40B4-BE49-F238E27FC236}">
                  <a16:creationId xmlns:a16="http://schemas.microsoft.com/office/drawing/2014/main" id="{C9433EBF-F4A0-F33E-B73F-B53F1692AA05}"/>
                </a:ext>
              </a:extLst>
            </p:cNvPr>
            <p:cNvSpPr txBox="1">
              <a:spLocks/>
            </p:cNvSpPr>
            <p:nvPr/>
          </p:nvSpPr>
          <p:spPr>
            <a:xfrm>
              <a:off x="7016432" y="4840557"/>
              <a:ext cx="868844"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82</a:t>
              </a:r>
            </a:p>
          </p:txBody>
        </p:sp>
        <p:sp>
          <p:nvSpPr>
            <p:cNvPr id="465" name="TextBox 464">
              <a:extLst>
                <a:ext uri="{FF2B5EF4-FFF2-40B4-BE49-F238E27FC236}">
                  <a16:creationId xmlns:a16="http://schemas.microsoft.com/office/drawing/2014/main" id="{38EC36AD-4D59-2290-9140-068AE8C5B10C}"/>
                </a:ext>
              </a:extLst>
            </p:cNvPr>
            <p:cNvSpPr txBox="1">
              <a:spLocks/>
            </p:cNvSpPr>
            <p:nvPr/>
          </p:nvSpPr>
          <p:spPr>
            <a:xfrm>
              <a:off x="7640076" y="4840557"/>
              <a:ext cx="868844"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49</a:t>
              </a:r>
            </a:p>
          </p:txBody>
        </p:sp>
        <p:sp>
          <p:nvSpPr>
            <p:cNvPr id="466" name="TextBox 465">
              <a:extLst>
                <a:ext uri="{FF2B5EF4-FFF2-40B4-BE49-F238E27FC236}">
                  <a16:creationId xmlns:a16="http://schemas.microsoft.com/office/drawing/2014/main" id="{C730A422-464F-6021-B975-674CF38B1DE6}"/>
                </a:ext>
              </a:extLst>
            </p:cNvPr>
            <p:cNvSpPr txBox="1">
              <a:spLocks/>
            </p:cNvSpPr>
            <p:nvPr/>
          </p:nvSpPr>
          <p:spPr>
            <a:xfrm>
              <a:off x="8260173" y="4840837"/>
              <a:ext cx="868844"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21</a:t>
              </a:r>
            </a:p>
          </p:txBody>
        </p:sp>
        <p:sp>
          <p:nvSpPr>
            <p:cNvPr id="467" name="TextBox 466">
              <a:extLst>
                <a:ext uri="{FF2B5EF4-FFF2-40B4-BE49-F238E27FC236}">
                  <a16:creationId xmlns:a16="http://schemas.microsoft.com/office/drawing/2014/main" id="{03218AEE-F283-02B6-6FC2-B27941C0253F}"/>
                </a:ext>
              </a:extLst>
            </p:cNvPr>
            <p:cNvSpPr txBox="1">
              <a:spLocks/>
            </p:cNvSpPr>
            <p:nvPr/>
          </p:nvSpPr>
          <p:spPr>
            <a:xfrm>
              <a:off x="9004682" y="4840557"/>
              <a:ext cx="619289"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10</a:t>
              </a:r>
            </a:p>
          </p:txBody>
        </p:sp>
        <p:sp>
          <p:nvSpPr>
            <p:cNvPr id="468" name="TextBox 467">
              <a:extLst>
                <a:ext uri="{FF2B5EF4-FFF2-40B4-BE49-F238E27FC236}">
                  <a16:creationId xmlns:a16="http://schemas.microsoft.com/office/drawing/2014/main" id="{31E0F43A-D1DC-5B5A-6CFA-46AD7C3BE9D7}"/>
                </a:ext>
              </a:extLst>
            </p:cNvPr>
            <p:cNvSpPr txBox="1">
              <a:spLocks/>
            </p:cNvSpPr>
            <p:nvPr/>
          </p:nvSpPr>
          <p:spPr>
            <a:xfrm>
              <a:off x="9625508" y="4839374"/>
              <a:ext cx="619289"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3</a:t>
              </a:r>
            </a:p>
          </p:txBody>
        </p:sp>
        <p:sp>
          <p:nvSpPr>
            <p:cNvPr id="469" name="TextBox 468">
              <a:extLst>
                <a:ext uri="{FF2B5EF4-FFF2-40B4-BE49-F238E27FC236}">
                  <a16:creationId xmlns:a16="http://schemas.microsoft.com/office/drawing/2014/main" id="{5B358653-FBB6-51D6-4C36-6A749789A4FF}"/>
                </a:ext>
              </a:extLst>
            </p:cNvPr>
            <p:cNvSpPr txBox="1">
              <a:spLocks/>
            </p:cNvSpPr>
            <p:nvPr/>
          </p:nvSpPr>
          <p:spPr>
            <a:xfrm>
              <a:off x="1025372" y="4978516"/>
              <a:ext cx="447080" cy="246222"/>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387</a:t>
              </a:r>
            </a:p>
          </p:txBody>
        </p:sp>
        <p:sp>
          <p:nvSpPr>
            <p:cNvPr id="470" name="TextBox 469">
              <a:extLst>
                <a:ext uri="{FF2B5EF4-FFF2-40B4-BE49-F238E27FC236}">
                  <a16:creationId xmlns:a16="http://schemas.microsoft.com/office/drawing/2014/main" id="{6229CB23-F384-7E60-EB32-3E518EE14834}"/>
                </a:ext>
              </a:extLst>
            </p:cNvPr>
            <p:cNvSpPr txBox="1">
              <a:spLocks/>
            </p:cNvSpPr>
            <p:nvPr/>
          </p:nvSpPr>
          <p:spPr>
            <a:xfrm>
              <a:off x="1018175" y="4840557"/>
              <a:ext cx="461475"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383</a:t>
              </a:r>
            </a:p>
          </p:txBody>
        </p:sp>
        <p:sp>
          <p:nvSpPr>
            <p:cNvPr id="471" name="TextBox 470">
              <a:extLst>
                <a:ext uri="{FF2B5EF4-FFF2-40B4-BE49-F238E27FC236}">
                  <a16:creationId xmlns:a16="http://schemas.microsoft.com/office/drawing/2014/main" id="{7B1FB58A-E803-B68F-7500-B7F1D36CFD16}"/>
                </a:ext>
              </a:extLst>
            </p:cNvPr>
            <p:cNvSpPr txBox="1">
              <a:spLocks/>
            </p:cNvSpPr>
            <p:nvPr/>
          </p:nvSpPr>
          <p:spPr>
            <a:xfrm>
              <a:off x="5765931" y="4978516"/>
              <a:ext cx="90241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124</a:t>
              </a:r>
            </a:p>
          </p:txBody>
        </p:sp>
        <p:sp>
          <p:nvSpPr>
            <p:cNvPr id="472" name="TextBox 471">
              <a:extLst>
                <a:ext uri="{FF2B5EF4-FFF2-40B4-BE49-F238E27FC236}">
                  <a16:creationId xmlns:a16="http://schemas.microsoft.com/office/drawing/2014/main" id="{DD0ABC76-3034-A7CB-B023-D2F1A0545525}"/>
                </a:ext>
              </a:extLst>
            </p:cNvPr>
            <p:cNvSpPr txBox="1">
              <a:spLocks/>
            </p:cNvSpPr>
            <p:nvPr/>
          </p:nvSpPr>
          <p:spPr>
            <a:xfrm>
              <a:off x="5781778" y="4840557"/>
              <a:ext cx="868844"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175</a:t>
              </a:r>
            </a:p>
          </p:txBody>
        </p:sp>
        <p:sp>
          <p:nvSpPr>
            <p:cNvPr id="473" name="TextBox 472">
              <a:extLst>
                <a:ext uri="{FF2B5EF4-FFF2-40B4-BE49-F238E27FC236}">
                  <a16:creationId xmlns:a16="http://schemas.microsoft.com/office/drawing/2014/main" id="{AA6B3213-7FB3-3389-C176-C584E5846D1D}"/>
                </a:ext>
              </a:extLst>
            </p:cNvPr>
            <p:cNvSpPr txBox="1">
              <a:spLocks/>
            </p:cNvSpPr>
            <p:nvPr/>
          </p:nvSpPr>
          <p:spPr>
            <a:xfrm>
              <a:off x="6381848" y="4978516"/>
              <a:ext cx="90241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106</a:t>
              </a:r>
            </a:p>
          </p:txBody>
        </p:sp>
        <p:sp>
          <p:nvSpPr>
            <p:cNvPr id="474" name="TextBox 473">
              <a:extLst>
                <a:ext uri="{FF2B5EF4-FFF2-40B4-BE49-F238E27FC236}">
                  <a16:creationId xmlns:a16="http://schemas.microsoft.com/office/drawing/2014/main" id="{9AE5D909-AB1C-35FF-B432-A49013193B25}"/>
                </a:ext>
              </a:extLst>
            </p:cNvPr>
            <p:cNvSpPr txBox="1">
              <a:spLocks/>
            </p:cNvSpPr>
            <p:nvPr/>
          </p:nvSpPr>
          <p:spPr>
            <a:xfrm>
              <a:off x="6398630" y="4840557"/>
              <a:ext cx="868844"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153</a:t>
              </a:r>
            </a:p>
          </p:txBody>
        </p:sp>
        <p:sp>
          <p:nvSpPr>
            <p:cNvPr id="475" name="TextBox 474">
              <a:extLst>
                <a:ext uri="{FF2B5EF4-FFF2-40B4-BE49-F238E27FC236}">
                  <a16:creationId xmlns:a16="http://schemas.microsoft.com/office/drawing/2014/main" id="{262AF864-A646-B041-CAA6-F1B87679354A}"/>
                </a:ext>
              </a:extLst>
            </p:cNvPr>
            <p:cNvSpPr txBox="1">
              <a:spLocks/>
            </p:cNvSpPr>
            <p:nvPr/>
          </p:nvSpPr>
          <p:spPr>
            <a:xfrm>
              <a:off x="10269520" y="4978796"/>
              <a:ext cx="57709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0</a:t>
              </a:r>
            </a:p>
          </p:txBody>
        </p:sp>
        <p:sp>
          <p:nvSpPr>
            <p:cNvPr id="476" name="TextBox 475">
              <a:extLst>
                <a:ext uri="{FF2B5EF4-FFF2-40B4-BE49-F238E27FC236}">
                  <a16:creationId xmlns:a16="http://schemas.microsoft.com/office/drawing/2014/main" id="{426435A4-8477-07A8-D2CA-0E1389F07482}"/>
                </a:ext>
              </a:extLst>
            </p:cNvPr>
            <p:cNvSpPr txBox="1">
              <a:spLocks/>
            </p:cNvSpPr>
            <p:nvPr/>
          </p:nvSpPr>
          <p:spPr>
            <a:xfrm>
              <a:off x="10248420" y="4840837"/>
              <a:ext cx="619289"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0</a:t>
              </a:r>
            </a:p>
          </p:txBody>
        </p:sp>
      </p:grpSp>
      <p:sp>
        <p:nvSpPr>
          <p:cNvPr id="479" name="Title 478">
            <a:extLst>
              <a:ext uri="{FF2B5EF4-FFF2-40B4-BE49-F238E27FC236}">
                <a16:creationId xmlns:a16="http://schemas.microsoft.com/office/drawing/2014/main" id="{5B265DE1-40DE-EF58-4058-FEA29A7E06A4}"/>
              </a:ext>
            </a:extLst>
          </p:cNvPr>
          <p:cNvSpPr>
            <a:spLocks noGrp="1"/>
          </p:cNvSpPr>
          <p:nvPr>
            <p:ph type="title"/>
          </p:nvPr>
        </p:nvSpPr>
        <p:spPr>
          <a:xfrm>
            <a:off x="838200" y="365125"/>
            <a:ext cx="10515600" cy="787653"/>
          </a:xfrm>
        </p:spPr>
        <p:txBody>
          <a:bodyPr>
            <a:normAutofit/>
          </a:bodyPr>
          <a:lstStyle/>
          <a:p>
            <a:r>
              <a:rPr lang="en-US" sz="3200"/>
              <a:t>DESTINY-Breast09: PFS by BICR (Primary Endpoint)</a:t>
            </a:r>
          </a:p>
        </p:txBody>
      </p:sp>
    </p:spTree>
    <p:extLst>
      <p:ext uri="{BB962C8B-B14F-4D97-AF65-F5344CB8AC3E}">
        <p14:creationId xmlns:p14="http://schemas.microsoft.com/office/powerpoint/2010/main" val="925720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207F5-F45B-6E06-B336-6016AA704F3F}"/>
            </a:ext>
          </a:extLst>
        </p:cNvPr>
        <p:cNvGrpSpPr/>
        <p:nvPr/>
      </p:nvGrpSpPr>
      <p:grpSpPr>
        <a:xfrm>
          <a:off x="0" y="0"/>
          <a:ext cx="0" cy="0"/>
          <a:chOff x="0" y="0"/>
          <a:chExt cx="0" cy="0"/>
        </a:xfrm>
      </p:grpSpPr>
      <p:sp>
        <p:nvSpPr>
          <p:cNvPr id="9" name="Footer Placeholder 8">
            <a:extLst>
              <a:ext uri="{FF2B5EF4-FFF2-40B4-BE49-F238E27FC236}">
                <a16:creationId xmlns:a16="http://schemas.microsoft.com/office/drawing/2014/main" id="{5F5DBAF4-5FF1-5683-7376-FDD9D3EB33B9}"/>
              </a:ext>
            </a:extLst>
          </p:cNvPr>
          <p:cNvSpPr>
            <a:spLocks noGrp="1"/>
          </p:cNvSpPr>
          <p:nvPr>
            <p:ph type="ftr" sz="quarter" idx="10"/>
          </p:nvPr>
        </p:nvSpPr>
        <p:spPr>
          <a:xfrm>
            <a:off x="1416735" y="6244683"/>
            <a:ext cx="10651322" cy="613317"/>
          </a:xfrm>
        </p:spPr>
        <p:txBody>
          <a:bodyPr/>
          <a:lstStyle/>
          <a:p>
            <a:r>
              <a:rPr lang="en-US" sz="900">
                <a:latin typeface="Arial"/>
                <a:cs typeface="Arial"/>
              </a:rPr>
              <a:t>Size of circle is proportional to the number of events.</a:t>
            </a:r>
            <a:br>
              <a:rPr lang="en-US" sz="900"/>
            </a:br>
            <a:r>
              <a:rPr lang="en-US" sz="900">
                <a:latin typeface="Arial"/>
                <a:cs typeface="Arial"/>
              </a:rPr>
              <a:t>BICR, blinded independent central review; CI, confidence interval; HER2, human epidermal growth factor receptor 2; HR, hormone receptor; NC, not calculable; P, </a:t>
            </a:r>
            <a:r>
              <a:rPr lang="en-US" sz="900" err="1">
                <a:latin typeface="Arial"/>
                <a:cs typeface="Arial"/>
              </a:rPr>
              <a:t>pertuzumab</a:t>
            </a:r>
            <a:r>
              <a:rPr lang="en-US" sz="900">
                <a:latin typeface="Arial"/>
                <a:cs typeface="Arial"/>
              </a:rPr>
              <a:t>; (m)PFS, (median) progression-free survival; T-</a:t>
            </a:r>
            <a:r>
              <a:rPr lang="en-US" sz="900" err="1">
                <a:latin typeface="Arial"/>
                <a:cs typeface="Arial"/>
              </a:rPr>
              <a:t>DXd</a:t>
            </a:r>
            <a:r>
              <a:rPr lang="en-US" sz="900">
                <a:latin typeface="Arial"/>
                <a:cs typeface="Arial"/>
              </a:rPr>
              <a:t>, trastuzumab </a:t>
            </a:r>
            <a:r>
              <a:rPr lang="en-US" sz="900" err="1">
                <a:latin typeface="Arial"/>
                <a:cs typeface="Arial"/>
              </a:rPr>
              <a:t>deruxtecan</a:t>
            </a:r>
            <a:r>
              <a:rPr lang="en-US" sz="900">
                <a:latin typeface="Arial"/>
                <a:cs typeface="Arial"/>
              </a:rPr>
              <a:t>; THP, </a:t>
            </a:r>
            <a:r>
              <a:rPr lang="en-US" sz="900" err="1">
                <a:latin typeface="Arial"/>
                <a:cs typeface="Arial"/>
              </a:rPr>
              <a:t>taxane</a:t>
            </a:r>
            <a:r>
              <a:rPr lang="en-US" sz="900">
                <a:latin typeface="Arial"/>
                <a:cs typeface="Arial"/>
              </a:rPr>
              <a:t> + trastuzumab + </a:t>
            </a:r>
            <a:r>
              <a:rPr lang="en-US" sz="900" err="1">
                <a:latin typeface="Arial"/>
                <a:cs typeface="Arial"/>
              </a:rPr>
              <a:t>pertuzumab</a:t>
            </a:r>
            <a:r>
              <a:rPr lang="en-US" sz="900">
                <a:latin typeface="Arial"/>
                <a:cs typeface="Arial"/>
              </a:rPr>
              <a:t>.</a:t>
            </a:r>
            <a:endParaRPr lang="en-US" sz="9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Tolaney</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SM, et al. ASCO 2025. Abstract LBA1008.</a:t>
            </a:r>
            <a:endParaRPr kumimoji="0" lang="en-US" sz="9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p:txBody>
      </p:sp>
      <p:sp>
        <p:nvSpPr>
          <p:cNvPr id="479" name="Title 478">
            <a:extLst>
              <a:ext uri="{FF2B5EF4-FFF2-40B4-BE49-F238E27FC236}">
                <a16:creationId xmlns:a16="http://schemas.microsoft.com/office/drawing/2014/main" id="{B1E4D550-8530-4855-1414-BCFFE5C74D82}"/>
              </a:ext>
            </a:extLst>
          </p:cNvPr>
          <p:cNvSpPr>
            <a:spLocks noGrp="1"/>
          </p:cNvSpPr>
          <p:nvPr>
            <p:ph type="title"/>
          </p:nvPr>
        </p:nvSpPr>
        <p:spPr>
          <a:xfrm>
            <a:off x="838200" y="365125"/>
            <a:ext cx="10515600" cy="787653"/>
          </a:xfrm>
        </p:spPr>
        <p:txBody>
          <a:bodyPr>
            <a:normAutofit/>
          </a:bodyPr>
          <a:lstStyle/>
          <a:p>
            <a:r>
              <a:rPr lang="en-US"/>
              <a:t>DESTINY-Breast09: PFS (BICR) by Subgroups</a:t>
            </a:r>
          </a:p>
        </p:txBody>
      </p:sp>
      <p:sp>
        <p:nvSpPr>
          <p:cNvPr id="2" name="TextBox 1">
            <a:extLst>
              <a:ext uri="{FF2B5EF4-FFF2-40B4-BE49-F238E27FC236}">
                <a16:creationId xmlns:a16="http://schemas.microsoft.com/office/drawing/2014/main" id="{6051A71F-72D5-C6F6-8761-17117BA2D0D2}"/>
              </a:ext>
            </a:extLst>
          </p:cNvPr>
          <p:cNvSpPr txBox="1">
            <a:spLocks/>
          </p:cNvSpPr>
          <p:nvPr/>
        </p:nvSpPr>
        <p:spPr>
          <a:xfrm>
            <a:off x="8028124" y="5731133"/>
            <a:ext cx="719523" cy="252788"/>
          </a:xfrm>
          <a:prstGeom prst="rect">
            <a:avLst/>
          </a:prstGeom>
          <a:noFill/>
        </p:spPr>
        <p:txBody>
          <a:bodyPr wrap="square" rtlCol="0">
            <a:spAutoFit/>
          </a:bodyPr>
          <a:lstStyle/>
          <a:p>
            <a:pPr algn="ctr" defTabSz="913807">
              <a:defRPr/>
            </a:pPr>
            <a:r>
              <a:rPr lang="en-US" sz="1000">
                <a:ln/>
                <a:solidFill>
                  <a:srgbClr val="002557"/>
                </a:solidFill>
                <a:latin typeface="Arial"/>
                <a:cs typeface="Arial"/>
                <a:sym typeface="Arial"/>
                <a:rtl val="0"/>
              </a:rPr>
              <a:t>0.125</a:t>
            </a:r>
          </a:p>
        </p:txBody>
      </p:sp>
      <p:sp>
        <p:nvSpPr>
          <p:cNvPr id="3" name="TextBox 2">
            <a:extLst>
              <a:ext uri="{FF2B5EF4-FFF2-40B4-BE49-F238E27FC236}">
                <a16:creationId xmlns:a16="http://schemas.microsoft.com/office/drawing/2014/main" id="{67CA30A8-DCB2-B176-B6A8-33FCD20C0943}"/>
              </a:ext>
            </a:extLst>
          </p:cNvPr>
          <p:cNvSpPr txBox="1">
            <a:spLocks/>
          </p:cNvSpPr>
          <p:nvPr/>
        </p:nvSpPr>
        <p:spPr>
          <a:xfrm>
            <a:off x="9456223" y="5731133"/>
            <a:ext cx="719523" cy="252788"/>
          </a:xfrm>
          <a:prstGeom prst="rect">
            <a:avLst/>
          </a:prstGeom>
          <a:noFill/>
        </p:spPr>
        <p:txBody>
          <a:bodyPr wrap="square" rtlCol="0">
            <a:spAutoFit/>
          </a:bodyPr>
          <a:lstStyle/>
          <a:p>
            <a:pPr algn="ctr" defTabSz="913807">
              <a:defRPr/>
            </a:pPr>
            <a:r>
              <a:rPr lang="en-US" sz="1000">
                <a:ln/>
                <a:solidFill>
                  <a:srgbClr val="002557"/>
                </a:solidFill>
                <a:latin typeface="Arial"/>
                <a:cs typeface="Arial"/>
                <a:sym typeface="Arial"/>
                <a:rtl val="0"/>
              </a:rPr>
              <a:t>1</a:t>
            </a:r>
          </a:p>
        </p:txBody>
      </p:sp>
      <p:sp>
        <p:nvSpPr>
          <p:cNvPr id="4" name="TextBox 3">
            <a:extLst>
              <a:ext uri="{FF2B5EF4-FFF2-40B4-BE49-F238E27FC236}">
                <a16:creationId xmlns:a16="http://schemas.microsoft.com/office/drawing/2014/main" id="{68FF0111-E595-32C7-A476-C7A0E59B6E87}"/>
              </a:ext>
            </a:extLst>
          </p:cNvPr>
          <p:cNvSpPr txBox="1">
            <a:spLocks/>
          </p:cNvSpPr>
          <p:nvPr/>
        </p:nvSpPr>
        <p:spPr>
          <a:xfrm>
            <a:off x="9932149" y="5731133"/>
            <a:ext cx="719523" cy="252788"/>
          </a:xfrm>
          <a:prstGeom prst="rect">
            <a:avLst/>
          </a:prstGeom>
          <a:noFill/>
        </p:spPr>
        <p:txBody>
          <a:bodyPr wrap="square" rtlCol="0">
            <a:spAutoFit/>
          </a:bodyPr>
          <a:lstStyle/>
          <a:p>
            <a:pPr algn="ctr" defTabSz="913807">
              <a:defRPr/>
            </a:pPr>
            <a:r>
              <a:rPr lang="en-US" sz="1000">
                <a:ln/>
                <a:solidFill>
                  <a:srgbClr val="002557"/>
                </a:solidFill>
                <a:latin typeface="Arial"/>
                <a:cs typeface="Arial"/>
                <a:sym typeface="Arial"/>
                <a:rtl val="0"/>
              </a:rPr>
              <a:t>2</a:t>
            </a:r>
          </a:p>
        </p:txBody>
      </p:sp>
      <p:sp>
        <p:nvSpPr>
          <p:cNvPr id="5" name="Freeform: Shape 1785">
            <a:extLst>
              <a:ext uri="{FF2B5EF4-FFF2-40B4-BE49-F238E27FC236}">
                <a16:creationId xmlns:a16="http://schemas.microsoft.com/office/drawing/2014/main" id="{0ACF789A-6AD7-C05B-77F4-F18F03F125E8}"/>
              </a:ext>
            </a:extLst>
          </p:cNvPr>
          <p:cNvSpPr>
            <a:spLocks/>
          </p:cNvSpPr>
          <p:nvPr/>
        </p:nvSpPr>
        <p:spPr>
          <a:xfrm>
            <a:off x="8871340" y="5703035"/>
            <a:ext cx="36708" cy="7392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2557"/>
              </a:solidFill>
              <a:effectLst/>
              <a:uLnTx/>
              <a:uFillTx/>
              <a:latin typeface="Arial" panose="020B0604020202020204"/>
            </a:endParaRPr>
          </a:p>
        </p:txBody>
      </p:sp>
      <p:sp>
        <p:nvSpPr>
          <p:cNvPr id="6" name="TextBox 5">
            <a:extLst>
              <a:ext uri="{FF2B5EF4-FFF2-40B4-BE49-F238E27FC236}">
                <a16:creationId xmlns:a16="http://schemas.microsoft.com/office/drawing/2014/main" id="{A5D8C3ED-2CFC-F015-1A80-AA975F5F873F}"/>
              </a:ext>
            </a:extLst>
          </p:cNvPr>
          <p:cNvSpPr txBox="1">
            <a:spLocks/>
          </p:cNvSpPr>
          <p:nvPr/>
        </p:nvSpPr>
        <p:spPr>
          <a:xfrm>
            <a:off x="8507331" y="5731133"/>
            <a:ext cx="719523" cy="252788"/>
          </a:xfrm>
          <a:prstGeom prst="rect">
            <a:avLst/>
          </a:prstGeom>
          <a:noFill/>
        </p:spPr>
        <p:txBody>
          <a:bodyPr wrap="square" rtlCol="0">
            <a:spAutoFit/>
          </a:bodyPr>
          <a:lstStyle/>
          <a:p>
            <a:pPr algn="ctr" defTabSz="913807">
              <a:defRPr/>
            </a:pPr>
            <a:r>
              <a:rPr lang="en-US" sz="1000">
                <a:ln/>
                <a:solidFill>
                  <a:srgbClr val="002557"/>
                </a:solidFill>
                <a:latin typeface="Arial"/>
                <a:cs typeface="Arial"/>
                <a:sym typeface="Arial"/>
                <a:rtl val="0"/>
              </a:rPr>
              <a:t>0.25</a:t>
            </a:r>
          </a:p>
        </p:txBody>
      </p:sp>
      <p:sp>
        <p:nvSpPr>
          <p:cNvPr id="7" name="Freeform: Shape 1785">
            <a:extLst>
              <a:ext uri="{FF2B5EF4-FFF2-40B4-BE49-F238E27FC236}">
                <a16:creationId xmlns:a16="http://schemas.microsoft.com/office/drawing/2014/main" id="{09508AC9-0F8A-BD32-1CCF-C950FA5D4363}"/>
              </a:ext>
            </a:extLst>
          </p:cNvPr>
          <p:cNvSpPr>
            <a:spLocks/>
          </p:cNvSpPr>
          <p:nvPr/>
        </p:nvSpPr>
        <p:spPr>
          <a:xfrm>
            <a:off x="8395531" y="5703035"/>
            <a:ext cx="36708" cy="7392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2557"/>
              </a:solidFill>
              <a:effectLst/>
              <a:uLnTx/>
              <a:uFillTx/>
              <a:latin typeface="Arial" panose="020B0604020202020204"/>
            </a:endParaRPr>
          </a:p>
        </p:txBody>
      </p:sp>
      <p:sp>
        <p:nvSpPr>
          <p:cNvPr id="8" name="Freeform: Shape 1785">
            <a:extLst>
              <a:ext uri="{FF2B5EF4-FFF2-40B4-BE49-F238E27FC236}">
                <a16:creationId xmlns:a16="http://schemas.microsoft.com/office/drawing/2014/main" id="{AE6CF28E-A710-01CB-9576-A517C1A9002B}"/>
              </a:ext>
            </a:extLst>
          </p:cNvPr>
          <p:cNvSpPr>
            <a:spLocks/>
          </p:cNvSpPr>
          <p:nvPr/>
        </p:nvSpPr>
        <p:spPr>
          <a:xfrm>
            <a:off x="9818197" y="5703035"/>
            <a:ext cx="36708" cy="7392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2557"/>
              </a:solidFill>
              <a:effectLst/>
              <a:uLnTx/>
              <a:uFillTx/>
              <a:latin typeface="Arial" panose="020B0604020202020204"/>
            </a:endParaRPr>
          </a:p>
        </p:txBody>
      </p:sp>
      <p:sp>
        <p:nvSpPr>
          <p:cNvPr id="10" name="Freeform: Shape 1785">
            <a:extLst>
              <a:ext uri="{FF2B5EF4-FFF2-40B4-BE49-F238E27FC236}">
                <a16:creationId xmlns:a16="http://schemas.microsoft.com/office/drawing/2014/main" id="{A627804E-E224-D75A-DF65-D271DF910AFE}"/>
              </a:ext>
            </a:extLst>
          </p:cNvPr>
          <p:cNvSpPr>
            <a:spLocks/>
          </p:cNvSpPr>
          <p:nvPr/>
        </p:nvSpPr>
        <p:spPr>
          <a:xfrm>
            <a:off x="10291059" y="5703035"/>
            <a:ext cx="36708" cy="7392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2557"/>
              </a:solidFill>
              <a:effectLst/>
              <a:uLnTx/>
              <a:uFillTx/>
              <a:latin typeface="Arial" panose="020B0604020202020204"/>
            </a:endParaRPr>
          </a:p>
        </p:txBody>
      </p:sp>
      <p:sp>
        <p:nvSpPr>
          <p:cNvPr id="19" name="TextBox 18">
            <a:extLst>
              <a:ext uri="{FF2B5EF4-FFF2-40B4-BE49-F238E27FC236}">
                <a16:creationId xmlns:a16="http://schemas.microsoft.com/office/drawing/2014/main" id="{B4465EC2-7A3B-6165-29B5-C8D2BC431889}"/>
              </a:ext>
            </a:extLst>
          </p:cNvPr>
          <p:cNvSpPr txBox="1">
            <a:spLocks/>
          </p:cNvSpPr>
          <p:nvPr/>
        </p:nvSpPr>
        <p:spPr>
          <a:xfrm>
            <a:off x="8981776" y="5736489"/>
            <a:ext cx="719523" cy="252788"/>
          </a:xfrm>
          <a:prstGeom prst="rect">
            <a:avLst/>
          </a:prstGeom>
          <a:noFill/>
        </p:spPr>
        <p:txBody>
          <a:bodyPr wrap="square" rtlCol="0">
            <a:spAutoFit/>
          </a:bodyPr>
          <a:lstStyle/>
          <a:p>
            <a:pPr algn="ctr" defTabSz="913807">
              <a:defRPr/>
            </a:pPr>
            <a:r>
              <a:rPr lang="en-US" sz="1000">
                <a:ln/>
                <a:solidFill>
                  <a:srgbClr val="002557"/>
                </a:solidFill>
                <a:latin typeface="Arial"/>
                <a:cs typeface="Arial"/>
                <a:sym typeface="Arial"/>
                <a:rtl val="0"/>
              </a:rPr>
              <a:t>0.5</a:t>
            </a:r>
          </a:p>
        </p:txBody>
      </p:sp>
      <p:sp>
        <p:nvSpPr>
          <p:cNvPr id="20" name="Freeform: Shape 1785">
            <a:extLst>
              <a:ext uri="{FF2B5EF4-FFF2-40B4-BE49-F238E27FC236}">
                <a16:creationId xmlns:a16="http://schemas.microsoft.com/office/drawing/2014/main" id="{11B4AF3C-AD3C-9046-1095-B8D39BAC2A68}"/>
              </a:ext>
            </a:extLst>
          </p:cNvPr>
          <p:cNvSpPr>
            <a:spLocks/>
          </p:cNvSpPr>
          <p:nvPr/>
        </p:nvSpPr>
        <p:spPr>
          <a:xfrm>
            <a:off x="9342387" y="5708391"/>
            <a:ext cx="36708" cy="7392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2557"/>
              </a:solidFill>
              <a:effectLst/>
              <a:uLnTx/>
              <a:uFillTx/>
              <a:latin typeface="Arial" panose="020B0604020202020204"/>
            </a:endParaRPr>
          </a:p>
        </p:txBody>
      </p:sp>
      <p:graphicFrame>
        <p:nvGraphicFramePr>
          <p:cNvPr id="21" name="Table 7">
            <a:extLst>
              <a:ext uri="{FF2B5EF4-FFF2-40B4-BE49-F238E27FC236}">
                <a16:creationId xmlns:a16="http://schemas.microsoft.com/office/drawing/2014/main" id="{D6623888-C43A-BE8D-7659-1F8FA58C77A3}"/>
              </a:ext>
            </a:extLst>
          </p:cNvPr>
          <p:cNvGraphicFramePr>
            <a:graphicFrameLocks noGrp="1"/>
          </p:cNvGraphicFramePr>
          <p:nvPr/>
        </p:nvGraphicFramePr>
        <p:xfrm>
          <a:off x="304046" y="1369690"/>
          <a:ext cx="11582400" cy="4328160"/>
        </p:xfrm>
        <a:graphic>
          <a:graphicData uri="http://schemas.openxmlformats.org/drawingml/2006/table">
            <a:tbl>
              <a:tblPr firstRow="1" bandRow="1"/>
              <a:tblGrid>
                <a:gridCol w="3277354">
                  <a:extLst>
                    <a:ext uri="{9D8B030D-6E8A-4147-A177-3AD203B41FA5}">
                      <a16:colId xmlns:a16="http://schemas.microsoft.com/office/drawing/2014/main" val="1755190194"/>
                    </a:ext>
                  </a:extLst>
                </a:gridCol>
                <a:gridCol w="1114623">
                  <a:extLst>
                    <a:ext uri="{9D8B030D-6E8A-4147-A177-3AD203B41FA5}">
                      <a16:colId xmlns:a16="http://schemas.microsoft.com/office/drawing/2014/main" val="4120584883"/>
                    </a:ext>
                  </a:extLst>
                </a:gridCol>
                <a:gridCol w="1114623">
                  <a:extLst>
                    <a:ext uri="{9D8B030D-6E8A-4147-A177-3AD203B41FA5}">
                      <a16:colId xmlns:a16="http://schemas.microsoft.com/office/drawing/2014/main" val="3158163182"/>
                    </a:ext>
                  </a:extLst>
                </a:gridCol>
                <a:gridCol w="1114623">
                  <a:extLst>
                    <a:ext uri="{9D8B030D-6E8A-4147-A177-3AD203B41FA5}">
                      <a16:colId xmlns:a16="http://schemas.microsoft.com/office/drawing/2014/main" val="96052847"/>
                    </a:ext>
                  </a:extLst>
                </a:gridCol>
                <a:gridCol w="1114623">
                  <a:extLst>
                    <a:ext uri="{9D8B030D-6E8A-4147-A177-3AD203B41FA5}">
                      <a16:colId xmlns:a16="http://schemas.microsoft.com/office/drawing/2014/main" val="1331830895"/>
                    </a:ext>
                  </a:extLst>
                </a:gridCol>
                <a:gridCol w="2536499">
                  <a:extLst>
                    <a:ext uri="{9D8B030D-6E8A-4147-A177-3AD203B41FA5}">
                      <a16:colId xmlns:a16="http://schemas.microsoft.com/office/drawing/2014/main" val="2562574398"/>
                    </a:ext>
                  </a:extLst>
                </a:gridCol>
                <a:gridCol w="1310055">
                  <a:extLst>
                    <a:ext uri="{9D8B030D-6E8A-4147-A177-3AD203B41FA5}">
                      <a16:colId xmlns:a16="http://schemas.microsoft.com/office/drawing/2014/main" val="3172394103"/>
                    </a:ext>
                  </a:extLst>
                </a:gridCol>
              </a:tblGrid>
              <a:tr h="12362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100">
                        <a:solidFill>
                          <a:srgbClr val="000000"/>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pPr>
                      <a:r>
                        <a:rPr lang="en-US" sz="1100" b="1">
                          <a:solidFill>
                            <a:schemeClr val="tx1"/>
                          </a:solidFill>
                          <a:latin typeface="Arial" panose="020B0604020202020204" pitchFamily="34" charset="0"/>
                          <a:cs typeface="Arial" panose="020B0604020202020204" pitchFamily="34" charset="0"/>
                        </a:rPr>
                        <a:t>No. of events / no. of patients</a:t>
                      </a:r>
                      <a:endParaRPr lang="en-US" sz="11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600"/>
                    </a:p>
                  </a:txBody>
                  <a:tcPr>
                    <a:lnL w="12700" cap="flat" cmpd="sng" algn="ctr">
                      <a:noFill/>
                      <a:prstDash val="solid"/>
                      <a:round/>
                      <a:headEnd type="none" w="med" len="med"/>
                      <a:tailEnd type="none" w="med" len="med"/>
                    </a:lnL>
                    <a:lnR w="12700" cap="flat" cmpd="sng" algn="ctr">
                      <a:solidFill>
                        <a:srgbClr val="002457"/>
                      </a:solidFill>
                      <a:prstDash val="solid"/>
                      <a:round/>
                      <a:headEnd type="none" w="med" len="med"/>
                      <a:tailEnd type="none" w="med" len="med"/>
                    </a:lnR>
                    <a:lnT w="12700" cap="flat" cmpd="sng" algn="ctr">
                      <a:solidFill>
                        <a:srgbClr val="002457"/>
                      </a:solidFill>
                      <a:prstDash val="solid"/>
                      <a:round/>
                      <a:headEnd type="none" w="med" len="med"/>
                      <a:tailEnd type="none" w="med" len="med"/>
                    </a:lnT>
                    <a:lnB w="12700" cap="flat" cmpd="sng" algn="ctr">
                      <a:solidFill>
                        <a:srgbClr val="002457"/>
                      </a:solidFill>
                      <a:prstDash val="solid"/>
                      <a:round/>
                      <a:headEnd type="none" w="med" len="med"/>
                      <a:tailEnd type="none" w="med" len="med"/>
                    </a:lnB>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pPr>
                      <a:r>
                        <a:rPr lang="en-US" sz="1100" b="1">
                          <a:solidFill>
                            <a:schemeClr val="tx1"/>
                          </a:solidFill>
                          <a:latin typeface="Arial" panose="020B0604020202020204" pitchFamily="34" charset="0"/>
                          <a:cs typeface="Arial" panose="020B0604020202020204" pitchFamily="34" charset="0"/>
                        </a:rPr>
                        <a:t>mPFS, months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600"/>
                    </a:p>
                  </a:txBody>
                  <a:tcPr>
                    <a:lnL w="12700" cap="flat" cmpd="sng" algn="ctr">
                      <a:noFill/>
                      <a:prstDash val="solid"/>
                      <a:round/>
                      <a:headEnd type="none" w="med" len="med"/>
                      <a:tailEnd type="none" w="med" len="med"/>
                    </a:lnL>
                    <a:lnR w="12700" cap="flat" cmpd="sng" algn="ctr">
                      <a:solidFill>
                        <a:srgbClr val="002457"/>
                      </a:solidFill>
                      <a:prstDash val="solid"/>
                      <a:round/>
                      <a:headEnd type="none" w="med" len="med"/>
                      <a:tailEnd type="none" w="med" len="med"/>
                    </a:lnR>
                    <a:lnT w="12700" cap="flat" cmpd="sng" algn="ctr">
                      <a:solidFill>
                        <a:srgbClr val="002457"/>
                      </a:solidFill>
                      <a:prstDash val="solid"/>
                      <a:round/>
                      <a:headEnd type="none" w="med" len="med"/>
                      <a:tailEnd type="none" w="med" len="med"/>
                    </a:lnT>
                    <a:lnB w="12700" cap="flat" cmpd="sng" algn="ctr">
                      <a:solidFill>
                        <a:srgbClr val="002457"/>
                      </a:solidFill>
                      <a:prstDash val="solid"/>
                      <a:round/>
                      <a:headEnd type="none" w="med" len="med"/>
                      <a:tailEnd type="none" w="med" len="med"/>
                    </a:lnB>
                  </a:tcPr>
                </a:tc>
                <a:tc rowSpan="2"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Hazard ratio (95% CI)</a:t>
                      </a:r>
                    </a:p>
                  </a:txBody>
                  <a:tcPr marL="0" marR="108000" marT="0"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900417"/>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rgbClr val="000000"/>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pPr>
                      <a:r>
                        <a:rPr lang="en-US" sz="1050" b="1">
                          <a:solidFill>
                            <a:schemeClr val="bg1"/>
                          </a:solidFill>
                          <a:latin typeface="Arial" panose="020B0604020202020204" pitchFamily="34" charset="0"/>
                          <a:cs typeface="Arial" panose="020B0604020202020204" pitchFamily="34" charset="0"/>
                        </a:rPr>
                        <a:t>T-DXd + P</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pPr>
                      <a:r>
                        <a:rPr lang="en-US" sz="1050" b="1">
                          <a:solidFill>
                            <a:schemeClr val="bg1"/>
                          </a:solidFill>
                          <a:latin typeface="Arial" panose="020B0604020202020204" pitchFamily="34" charset="0"/>
                          <a:cs typeface="Arial" panose="020B0604020202020204" pitchFamily="34" charset="0"/>
                        </a:rPr>
                        <a:t>THP</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6E6E6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pPr>
                      <a:r>
                        <a:rPr lang="en-US" sz="1050" b="1">
                          <a:solidFill>
                            <a:schemeClr val="bg1"/>
                          </a:solidFill>
                          <a:latin typeface="Arial" panose="020B0604020202020204" pitchFamily="34" charset="0"/>
                          <a:cs typeface="Arial" panose="020B0604020202020204" pitchFamily="34" charset="0"/>
                        </a:rPr>
                        <a:t>T-DXd + P</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lnSpc>
                          <a:spcPct val="100000"/>
                        </a:lnSpc>
                      </a:pPr>
                      <a:r>
                        <a:rPr lang="en-US" sz="1050" b="1">
                          <a:solidFill>
                            <a:schemeClr val="bg1"/>
                          </a:solidFill>
                          <a:latin typeface="Arial" panose="020B0604020202020204" pitchFamily="34" charset="0"/>
                          <a:cs typeface="Arial" panose="020B0604020202020204" pitchFamily="34" charset="0"/>
                        </a:rPr>
                        <a:t>THP</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6E6E6E"/>
                    </a:solidFill>
                  </a:tcPr>
                </a:tc>
                <a:tc gridSpan="2" vMerge="1">
                  <a:txBody>
                    <a:bodyPr/>
                    <a:lstStyle/>
                    <a:p>
                      <a:pPr algn="ctr"/>
                      <a:endParaRPr lang="en-US" sz="16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sz="16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2457"/>
                      </a:solid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917484"/>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defTabSz="914171"/>
                      <a:r>
                        <a:rPr lang="en-US" sz="1050" b="1">
                          <a:latin typeface="Arial" panose="020B0604020202020204" pitchFamily="34" charset="0"/>
                          <a:ea typeface="Arial" panose="020B0604020202020204" pitchFamily="34" charset="0"/>
                          <a:cs typeface="Arial" panose="020B0604020202020204" pitchFamily="34" charset="0"/>
                        </a:rPr>
                        <a:t>Prior treatment status</a:t>
                      </a:r>
                    </a:p>
                  </a:txBody>
                  <a:tcPr marL="72000" marR="0" marT="0" marB="0" anchor="ctr">
                    <a:lnL w="381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008348"/>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22250" indent="-12700" defTabSz="914171"/>
                      <a:r>
                        <a:rPr lang="en-US" sz="1050">
                          <a:latin typeface="Arial" panose="020B0604020202020204" pitchFamily="34" charset="0"/>
                          <a:ea typeface="Arial" panose="020B0604020202020204" pitchFamily="34" charset="0"/>
                          <a:cs typeface="Arial" panose="020B0604020202020204" pitchFamily="34" charset="0"/>
                        </a:rPr>
                        <a:t>De novo</a:t>
                      </a:r>
                    </a:p>
                  </a:txBody>
                  <a:tcPr marL="0" marR="0" marT="0" marB="0" anchor="ctr">
                    <a:lnL w="381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52/200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85/200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panose="020B0604020202020204" pitchFamily="34" charset="0"/>
                          <a:cs typeface="Arial" panose="020B0604020202020204" pitchFamily="34" charset="0"/>
                        </a:rPr>
                        <a:t>NC (36.5,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31.2 (23.5</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0.49 (0.35</a:t>
                      </a:r>
                      <a:r>
                        <a:rPr lang="en-US" sz="1050">
                          <a:latin typeface="Arial" panose="020B0604020202020204" pitchFamily="34" charset="0"/>
                          <a:cs typeface="Arial" panose="020B0604020202020204" pitchFamily="34" charset="0"/>
                        </a:rPr>
                        <a:t>, 0.70)</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1256585"/>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lvl="1" algn="l" defTabSz="914171" rtl="0" eaLnBrk="1" latinLnBrk="0" hangingPunct="1">
                        <a:lnSpc>
                          <a:spcPct val="100000"/>
                        </a:lnSpc>
                      </a:pPr>
                      <a:r>
                        <a:rPr lang="en-US" sz="1050">
                          <a:latin typeface="Arial" panose="020B0604020202020204" pitchFamily="34" charset="0"/>
                          <a:ea typeface="Arial" panose="020B0604020202020204" pitchFamily="34" charset="0"/>
                          <a:cs typeface="Arial" panose="020B0604020202020204" pitchFamily="34" charset="0"/>
                        </a:rPr>
                        <a:t>Recurrent</a:t>
                      </a:r>
                      <a:endParaRPr lang="en-US" sz="1050" kern="1200">
                        <a:solidFill>
                          <a:schemeClr val="tx1"/>
                        </a:solidFill>
                        <a:latin typeface="Arial" panose="020B0604020202020204" pitchFamily="34" charset="0"/>
                        <a:ea typeface="+mn-ea"/>
                        <a:cs typeface="Arial" panose="020B0604020202020204" pitchFamily="34" charset="0"/>
                      </a:endParaRPr>
                    </a:p>
                  </a:txBody>
                  <a:tcPr marL="0" marR="0" marT="0" marB="0" anchor="ctr">
                    <a:lnL w="381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66/183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87/187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38.0 (26.9</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22.5 (18.1</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0.63 (0.46</a:t>
                      </a:r>
                      <a:r>
                        <a:rPr lang="en-US" sz="1050">
                          <a:latin typeface="Arial" panose="020B0604020202020204" pitchFamily="34" charset="0"/>
                          <a:cs typeface="Arial" panose="020B0604020202020204" pitchFamily="34" charset="0"/>
                        </a:rPr>
                        <a:t>, </a:t>
                      </a: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0.87)</a:t>
                      </a:r>
                    </a:p>
                  </a:txBody>
                  <a:tcPr marL="0" marR="0" marT="0" marB="0" anchor="ctr">
                    <a:lnL w="12700" cap="flat" cmpd="sng" algn="ctr">
                      <a:no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5025293"/>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1050" b="1" kern="1200">
                          <a:solidFill>
                            <a:schemeClr val="tx1"/>
                          </a:solidFill>
                          <a:latin typeface="Arial" panose="020B0604020202020204" pitchFamily="34" charset="0"/>
                          <a:ea typeface="+mn-ea"/>
                          <a:cs typeface="Arial" panose="020B0604020202020204" pitchFamily="34" charset="0"/>
                        </a:rPr>
                        <a:t>HR status</a:t>
                      </a:r>
                      <a:endParaRPr lang="en-US" sz="1050" b="1" kern="1200" baseline="0">
                        <a:solidFill>
                          <a:schemeClr val="tx1"/>
                        </a:solidFill>
                        <a:latin typeface="Arial" panose="020B0604020202020204" pitchFamily="34" charset="0"/>
                        <a:ea typeface="+mn-ea"/>
                        <a:cs typeface="Arial" panose="020B0604020202020204" pitchFamily="34" charset="0"/>
                      </a:endParaRPr>
                    </a:p>
                  </a:txBody>
                  <a:tcPr marL="72000" marR="0" marT="0" marB="0" anchor="ctr">
                    <a:lnL w="381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spcBef>
                          <a:spcPts val="0"/>
                        </a:spcBef>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1814379371"/>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lvl="1" algn="l" defTabSz="914171" rtl="0" eaLnBrk="1" latinLnBrk="0" hangingPunct="1">
                        <a:lnSpc>
                          <a:spcPct val="100000"/>
                        </a:lnSpc>
                        <a:spcBef>
                          <a:spcPts val="0"/>
                        </a:spcBef>
                      </a:pPr>
                      <a:r>
                        <a:rPr lang="en-US" sz="1050">
                          <a:latin typeface="Arial" panose="020B0604020202020204" pitchFamily="34" charset="0"/>
                          <a:ea typeface="Arial" panose="020B0604020202020204" pitchFamily="34" charset="0"/>
                          <a:cs typeface="Arial" panose="020B0604020202020204" pitchFamily="34" charset="0"/>
                        </a:rPr>
                        <a:t>Positive</a:t>
                      </a:r>
                      <a:endParaRPr lang="en-US" sz="1050" kern="1200">
                        <a:solidFill>
                          <a:schemeClr val="tx1"/>
                        </a:solidFill>
                        <a:latin typeface="Arial" panose="020B0604020202020204" pitchFamily="34" charset="0"/>
                        <a:ea typeface="+mn-ea"/>
                        <a:cs typeface="Arial" panose="020B0604020202020204" pitchFamily="34" charset="0"/>
                      </a:endParaRPr>
                    </a:p>
                  </a:txBody>
                  <a:tcPr marL="0" marR="0" marT="0" marB="0" anchor="ctr">
                    <a:lnL w="381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65/207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87/209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38.0 (36.0</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27.7 (22.4</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spcBef>
                          <a:spcPts val="0"/>
                        </a:spcBef>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0.61 (0.44</a:t>
                      </a:r>
                      <a:r>
                        <a:rPr lang="en-US" sz="1050">
                          <a:latin typeface="Arial" panose="020B0604020202020204" pitchFamily="34" charset="0"/>
                          <a:cs typeface="Arial" panose="020B0604020202020204" pitchFamily="34" charset="0"/>
                        </a:rPr>
                        <a:t>, 0.84)</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458905391"/>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lvl="1" algn="l" defTabSz="914171" rtl="0" eaLnBrk="1" latinLnBrk="0" hangingPunct="1">
                        <a:lnSpc>
                          <a:spcPct val="100000"/>
                        </a:lnSpc>
                      </a:pPr>
                      <a:r>
                        <a:rPr lang="en-US" sz="1050">
                          <a:latin typeface="Arial" panose="020B0604020202020204" pitchFamily="34" charset="0"/>
                          <a:ea typeface="Arial" panose="020B0604020202020204" pitchFamily="34" charset="0"/>
                          <a:cs typeface="Arial" panose="020B0604020202020204" pitchFamily="34" charset="0"/>
                        </a:rPr>
                        <a:t>Negative</a:t>
                      </a:r>
                      <a:endParaRPr lang="en-US" sz="1050" kern="1200">
                        <a:solidFill>
                          <a:schemeClr val="tx1"/>
                        </a:solidFill>
                        <a:latin typeface="Arial" panose="020B0604020202020204" pitchFamily="34" charset="0"/>
                        <a:ea typeface="+mn-ea"/>
                        <a:cs typeface="Arial" panose="020B0604020202020204" pitchFamily="34" charset="0"/>
                      </a:endParaRPr>
                    </a:p>
                  </a:txBody>
                  <a:tcPr marL="0" marR="0" marT="0" marB="0" anchor="ctr">
                    <a:lnL w="381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53/176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85/178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40.7 (40.7</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22.6 (17.3</a:t>
                      </a:r>
                      <a:r>
                        <a:rPr lang="en-US" sz="1050">
                          <a:solidFill>
                            <a:schemeClr val="tx1"/>
                          </a:solidFill>
                          <a:latin typeface="Arial" panose="020B0604020202020204" pitchFamily="34" charset="0"/>
                          <a:cs typeface="Arial" panose="020B0604020202020204" pitchFamily="34" charset="0"/>
                        </a:rPr>
                        <a:t>, </a:t>
                      </a: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0.52 (0.37</a:t>
                      </a:r>
                      <a:r>
                        <a:rPr lang="en-US" sz="1050">
                          <a:latin typeface="Arial" panose="020B0604020202020204" pitchFamily="34" charset="0"/>
                          <a:cs typeface="Arial" panose="020B0604020202020204" pitchFamily="34" charset="0"/>
                        </a:rPr>
                        <a:t>, 0.73)</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3754695636"/>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defTabSz="914171"/>
                      <a:r>
                        <a:rPr lang="en-US" sz="1050" b="1" i="1">
                          <a:latin typeface="Arial" panose="020B0604020202020204" pitchFamily="34" charset="0"/>
                          <a:ea typeface="Arial" panose="020B0604020202020204" pitchFamily="34" charset="0"/>
                          <a:cs typeface="Arial" panose="020B0604020202020204" pitchFamily="34" charset="0"/>
                        </a:rPr>
                        <a:t>PIK3CA</a:t>
                      </a:r>
                      <a:r>
                        <a:rPr lang="en-US" sz="1050" b="1">
                          <a:latin typeface="Arial" panose="020B0604020202020204" pitchFamily="34" charset="0"/>
                          <a:ea typeface="Arial" panose="020B0604020202020204" pitchFamily="34" charset="0"/>
                          <a:cs typeface="Arial" panose="020B0604020202020204" pitchFamily="34" charset="0"/>
                        </a:rPr>
                        <a:t> mutation status</a:t>
                      </a:r>
                    </a:p>
                  </a:txBody>
                  <a:tcPr marL="72000" marR="0" marT="0" marB="0" anchor="ctr">
                    <a:lnL w="381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003393"/>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lvl="1" algn="l" defTabSz="914171" rtl="0" eaLnBrk="1" latinLnBrk="0" hangingPunct="1">
                        <a:lnSpc>
                          <a:spcPct val="100000"/>
                        </a:lnSpc>
                      </a:pPr>
                      <a:r>
                        <a:rPr lang="en-US" sz="1050">
                          <a:latin typeface="Arial" panose="020B0604020202020204" pitchFamily="34" charset="0"/>
                          <a:ea typeface="Arial" panose="020B0604020202020204" pitchFamily="34" charset="0"/>
                          <a:cs typeface="Arial" panose="020B0604020202020204" pitchFamily="34" charset="0"/>
                        </a:rPr>
                        <a:t>Detected</a:t>
                      </a:r>
                      <a:endParaRPr lang="en-US" sz="1050" kern="1200">
                        <a:solidFill>
                          <a:schemeClr val="tx1"/>
                        </a:solidFill>
                        <a:latin typeface="Arial" panose="020B0604020202020204" pitchFamily="34" charset="0"/>
                        <a:ea typeface="+mn-ea"/>
                        <a:cs typeface="Arial" panose="020B0604020202020204" pitchFamily="34" charset="0"/>
                      </a:endParaRPr>
                    </a:p>
                  </a:txBody>
                  <a:tcPr marL="0" marR="0" marT="0" marB="0" anchor="ctr">
                    <a:lnL w="381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41/116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64/121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36.0 (29.7</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18.1 (15.1</a:t>
                      </a:r>
                      <a:r>
                        <a:rPr lang="en-US" sz="1050">
                          <a:solidFill>
                            <a:schemeClr val="tx1"/>
                          </a:solidFill>
                          <a:latin typeface="Arial" panose="020B0604020202020204" pitchFamily="34" charset="0"/>
                          <a:cs typeface="Arial" panose="020B0604020202020204" pitchFamily="34" charset="0"/>
                        </a:rPr>
                        <a:t>, </a:t>
                      </a: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0.52 (0.35</a:t>
                      </a:r>
                      <a:r>
                        <a:rPr lang="en-US" sz="1050">
                          <a:latin typeface="Arial" panose="020B0604020202020204" pitchFamily="34" charset="0"/>
                          <a:cs typeface="Arial" panose="020B0604020202020204" pitchFamily="34" charset="0"/>
                        </a:rPr>
                        <a:t>, 0.77)</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991221"/>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ea typeface="Arial" panose="020B0604020202020204" pitchFamily="34" charset="0"/>
                          <a:cs typeface="Arial" panose="020B0604020202020204" pitchFamily="34" charset="0"/>
                        </a:rPr>
                        <a:t>Not detected</a:t>
                      </a:r>
                    </a:p>
                  </a:txBody>
                  <a:tcPr marL="0" marR="0" marT="0" marB="0" anchor="ctr">
                    <a:lnL w="381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76/266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108/266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40.7 (38.0</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32.7 (24.4</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0.57 (0.43</a:t>
                      </a:r>
                      <a:r>
                        <a:rPr lang="en-US" sz="1050">
                          <a:latin typeface="Arial" panose="020B0604020202020204" pitchFamily="34" charset="0"/>
                          <a:cs typeface="Arial" panose="020B0604020202020204" pitchFamily="34" charset="0"/>
                        </a:rPr>
                        <a:t>, 0.77)</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6554414"/>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defTabSz="914171"/>
                      <a:r>
                        <a:rPr lang="en-US" sz="1050" b="1">
                          <a:latin typeface="Arial" panose="020B0604020202020204" pitchFamily="34" charset="0"/>
                          <a:ea typeface="Arial" panose="020B0604020202020204" pitchFamily="34" charset="0"/>
                          <a:cs typeface="Arial" panose="020B0604020202020204" pitchFamily="34" charset="0"/>
                        </a:rPr>
                        <a:t>Age at randomization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1743395858"/>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lvl="1" algn="l" defTabSz="914171" rtl="0" eaLnBrk="1" latinLnBrk="0" hangingPunct="1">
                        <a:lnSpc>
                          <a:spcPct val="100000"/>
                        </a:lnSpc>
                      </a:pPr>
                      <a:r>
                        <a:rPr lang="en-US" sz="1050" kern="1200">
                          <a:solidFill>
                            <a:schemeClr val="tx1"/>
                          </a:solidFill>
                          <a:latin typeface="Arial" panose="020B0604020202020204" pitchFamily="34" charset="0"/>
                          <a:ea typeface="+mn-ea"/>
                          <a:cs typeface="Arial" panose="020B0604020202020204" pitchFamily="34" charset="0"/>
                        </a:rPr>
                        <a:t>&lt;65 years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90/315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139/315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40.7 (36.5</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27.4 (22.4</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0.50 (0.38</a:t>
                      </a:r>
                      <a:r>
                        <a:rPr lang="en-US" sz="1050">
                          <a:latin typeface="Arial" panose="020B0604020202020204" pitchFamily="34" charset="0"/>
                          <a:cs typeface="Arial" panose="020B0604020202020204" pitchFamily="34" charset="0"/>
                        </a:rPr>
                        <a:t>, 0.65)</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3575161739"/>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ea typeface="Arial" panose="020B0604020202020204" pitchFamily="34" charset="0"/>
                          <a:cs typeface="Arial" panose="020B0604020202020204" pitchFamily="34" charset="0"/>
                        </a:rPr>
                        <a:t>≥65 years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28/68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33/72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27.6 (14.9</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21.5 (13.9</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0.92 (0.55</a:t>
                      </a:r>
                      <a:r>
                        <a:rPr lang="en-US" sz="1050">
                          <a:latin typeface="Arial" panose="020B0604020202020204" pitchFamily="34" charset="0"/>
                          <a:cs typeface="Arial" panose="020B0604020202020204" pitchFamily="34" charset="0"/>
                        </a:rPr>
                        <a:t>, 1.51)</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272781709"/>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defTabSz="914171"/>
                      <a:r>
                        <a:rPr lang="en-US" sz="1050" b="1">
                          <a:latin typeface="Arial" panose="020B0604020202020204" pitchFamily="34" charset="0"/>
                          <a:ea typeface="Arial" panose="020B0604020202020204" pitchFamily="34" charset="0"/>
                          <a:cs typeface="Arial" panose="020B0604020202020204" pitchFamily="34" charset="0"/>
                        </a:rPr>
                        <a:t>Geographical region</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5226499"/>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ea typeface="Arial" panose="020B0604020202020204" pitchFamily="34" charset="0"/>
                          <a:cs typeface="Arial" panose="020B0604020202020204" pitchFamily="34" charset="0"/>
                        </a:rPr>
                        <a:t>Asia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62/188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87/191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40.7 (36.5</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27.2 (21.5</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0.60 (0.43</a:t>
                      </a:r>
                      <a:r>
                        <a:rPr lang="en-US" sz="1050">
                          <a:latin typeface="Arial" panose="020B0604020202020204" pitchFamily="34" charset="0"/>
                          <a:cs typeface="Arial" panose="020B0604020202020204" pitchFamily="34" charset="0"/>
                        </a:rPr>
                        <a:t>, 0.83)</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304278"/>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ea typeface="Arial" panose="020B0604020202020204" pitchFamily="34" charset="0"/>
                          <a:cs typeface="Arial" panose="020B0604020202020204" pitchFamily="34" charset="0"/>
                        </a:rPr>
                        <a:t>Western Europe and North America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31/78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36.0 (30.6</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31.2 (15.8</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0.60 (0.35</a:t>
                      </a:r>
                      <a:r>
                        <a:rPr lang="en-US" sz="1050">
                          <a:latin typeface="Arial" panose="020B0604020202020204" pitchFamily="34" charset="0"/>
                          <a:cs typeface="Arial" panose="020B0604020202020204" pitchFamily="34" charset="0"/>
                        </a:rPr>
                        <a:t>, 1.01)</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9683799"/>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ea typeface="Arial" panose="020B0604020202020204" pitchFamily="34" charset="0"/>
                          <a:cs typeface="Arial" panose="020B0604020202020204" pitchFamily="34" charset="0"/>
                        </a:rPr>
                        <a:t>Rest of World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29/108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54/118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NC (38.0</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24.4 (14.8</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0.48 (0.30</a:t>
                      </a:r>
                      <a:r>
                        <a:rPr lang="en-US" sz="1050">
                          <a:latin typeface="Arial" panose="020B0604020202020204" pitchFamily="34" charset="0"/>
                          <a:cs typeface="Arial" panose="020B0604020202020204" pitchFamily="34" charset="0"/>
                        </a:rPr>
                        <a:t>, 0.76)</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0015717"/>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defTabSz="914171"/>
                      <a:r>
                        <a:rPr lang="en-US" sz="1050" b="1">
                          <a:latin typeface="Arial" panose="020B0604020202020204" pitchFamily="34" charset="0"/>
                          <a:ea typeface="Arial" panose="020B0604020202020204" pitchFamily="34" charset="0"/>
                          <a:cs typeface="Arial" panose="020B0604020202020204" pitchFamily="34" charset="0"/>
                        </a:rPr>
                        <a:t>Brain metastases at baseline</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1191707873"/>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lvl="1" algn="l" defTabSz="914171" rtl="0" eaLnBrk="1" latinLnBrk="0" hangingPunct="1">
                        <a:lnSpc>
                          <a:spcPct val="100000"/>
                        </a:lnSpc>
                      </a:pPr>
                      <a:r>
                        <a:rPr lang="en-US" sz="1050">
                          <a:latin typeface="Arial" panose="020B0604020202020204" pitchFamily="34" charset="0"/>
                          <a:ea typeface="Arial" panose="020B0604020202020204" pitchFamily="34" charset="0"/>
                          <a:cs typeface="Arial" panose="020B0604020202020204" pitchFamily="34" charset="0"/>
                        </a:rPr>
                        <a:t>Present</a:t>
                      </a:r>
                      <a:endParaRPr lang="en-US" sz="1050" kern="120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10/25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31.8 (18.5</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9.5 (5.6</a:t>
                      </a:r>
                      <a:r>
                        <a:rPr lang="en-US" sz="1050">
                          <a:solidFill>
                            <a:schemeClr val="tx1"/>
                          </a:solidFill>
                          <a:latin typeface="Arial" panose="020B0604020202020204" pitchFamily="34" charset="0"/>
                          <a:cs typeface="Arial" panose="020B0604020202020204" pitchFamily="34" charset="0"/>
                        </a:rPr>
                        <a:t>, </a:t>
                      </a: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0.30 (0.12</a:t>
                      </a:r>
                      <a:r>
                        <a:rPr lang="en-US" sz="1050">
                          <a:latin typeface="Arial" panose="020B0604020202020204" pitchFamily="34" charset="0"/>
                          <a:cs typeface="Arial" panose="020B0604020202020204" pitchFamily="34" charset="0"/>
                        </a:rPr>
                        <a:t>, 0.68)</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1174759943"/>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ea typeface="Arial" panose="020B0604020202020204" pitchFamily="34" charset="0"/>
                          <a:cs typeface="Arial" panose="020B0604020202020204" pitchFamily="34" charset="0"/>
                        </a:rPr>
                        <a:t>Not present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108/358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157/365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40.7 (36.5</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27.6 (22.6</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0.58 (0.45</a:t>
                      </a:r>
                      <a:r>
                        <a:rPr lang="en-US" sz="1050">
                          <a:latin typeface="Arial" panose="020B0604020202020204" pitchFamily="34" charset="0"/>
                          <a:cs typeface="Arial" panose="020B0604020202020204" pitchFamily="34" charset="0"/>
                        </a:rPr>
                        <a:t>, 0.74)</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4005278641"/>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defTabSz="914171"/>
                      <a:r>
                        <a:rPr lang="en-US" sz="1050" b="1">
                          <a:latin typeface="Arial" panose="020B0604020202020204" pitchFamily="34" charset="0"/>
                          <a:ea typeface="Arial" panose="020B0604020202020204" pitchFamily="34" charset="0"/>
                          <a:cs typeface="Arial" panose="020B0604020202020204" pitchFamily="34" charset="0"/>
                        </a:rPr>
                        <a:t>Prior exposure to anti-HER2 therapies</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4466942"/>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lvl="1" algn="l" defTabSz="914171" rtl="0" eaLnBrk="1" latinLnBrk="0" hangingPunct="1">
                        <a:lnSpc>
                          <a:spcPct val="100000"/>
                        </a:lnSpc>
                      </a:pPr>
                      <a:r>
                        <a:rPr lang="en-US" sz="1050">
                          <a:latin typeface="Arial" panose="020B0604020202020204" pitchFamily="34" charset="0"/>
                          <a:ea typeface="Arial" panose="020B0604020202020204" pitchFamily="34" charset="0"/>
                          <a:cs typeface="Arial" panose="020B0604020202020204" pitchFamily="34" charset="0"/>
                        </a:rPr>
                        <a:t>Yes</a:t>
                      </a:r>
                      <a:endParaRPr lang="en-US" sz="1050" kern="120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39/115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51/112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38.0 (26.9</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21.5 (15.3</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0.55 (0.36</a:t>
                      </a:r>
                      <a:r>
                        <a:rPr lang="en-US" sz="1050">
                          <a:latin typeface="Arial" panose="020B0604020202020204" pitchFamily="34" charset="0"/>
                          <a:cs typeface="Arial" panose="020B0604020202020204" pitchFamily="34" charset="0"/>
                        </a:rPr>
                        <a:t>, 0.83)</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9190335"/>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16000" lvl="1" algn="l" defTabSz="914171" rtl="0" eaLnBrk="1" latinLnBrk="0" hangingPunct="1">
                        <a:lnSpc>
                          <a:spcPct val="100000"/>
                        </a:lnSpc>
                      </a:pPr>
                      <a:r>
                        <a:rPr lang="en-US" sz="1050">
                          <a:latin typeface="Arial" panose="020B0604020202020204" pitchFamily="34" charset="0"/>
                          <a:ea typeface="Arial" panose="020B0604020202020204" pitchFamily="34" charset="0"/>
                          <a:cs typeface="Arial" panose="020B0604020202020204" pitchFamily="34" charset="0"/>
                        </a:rPr>
                        <a:t>No</a:t>
                      </a:r>
                      <a:endParaRPr lang="en-US" sz="1050" kern="120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79/268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121/275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40.7 (36.5</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27.6 (22.5</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0.56 (0.42</a:t>
                      </a:r>
                      <a:r>
                        <a:rPr lang="en-US" sz="1050">
                          <a:latin typeface="Arial" panose="020B0604020202020204" pitchFamily="34" charset="0"/>
                          <a:cs typeface="Arial" panose="020B0604020202020204" pitchFamily="34" charset="0"/>
                        </a:rPr>
                        <a:t>, 0.74)</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533866"/>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defTabSz="914171"/>
                      <a:r>
                        <a:rPr lang="en-US" sz="1050" b="1">
                          <a:latin typeface="Arial" panose="020B0604020202020204" pitchFamily="34" charset="0"/>
                          <a:ea typeface="Arial" panose="020B0604020202020204" pitchFamily="34" charset="0"/>
                          <a:cs typeface="Arial" panose="020B0604020202020204" pitchFamily="34" charset="0"/>
                        </a:rPr>
                        <a:t>Prior exposure to pertuzumab</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2329839051"/>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28588" marR="0" lvl="1" indent="0" algn="l" defTabSz="914171" rtl="0" eaLnBrk="1" fontAlgn="auto" latinLnBrk="0" hangingPunct="1">
                        <a:lnSpc>
                          <a:spcPct val="100000"/>
                        </a:lnSpc>
                        <a:spcBef>
                          <a:spcPts val="0"/>
                        </a:spcBef>
                        <a:spcAft>
                          <a:spcPts val="0"/>
                        </a:spcAft>
                        <a:buClrTx/>
                        <a:buSzTx/>
                        <a:buFontTx/>
                        <a:buNone/>
                        <a:tabLst/>
                        <a:defRPr/>
                      </a:pPr>
                      <a:r>
                        <a:rPr lang="en-US" sz="1050" kern="1200">
                          <a:solidFill>
                            <a:schemeClr val="tx1"/>
                          </a:solidFill>
                          <a:latin typeface="Arial" panose="020B0604020202020204" pitchFamily="34" charset="0"/>
                          <a:ea typeface="Arial" panose="020B0604020202020204" pitchFamily="34" charset="0"/>
                          <a:cs typeface="Arial" panose="020B0604020202020204" pitchFamily="34" charset="0"/>
                        </a:rPr>
                        <a:t>Yes</a:t>
                      </a:r>
                      <a:endParaRPr lang="en-US" sz="1050" kern="1200">
                        <a:solidFill>
                          <a:schemeClr val="tx1"/>
                        </a:solidFill>
                        <a:latin typeface="Arial" panose="020B0604020202020204" pitchFamily="34" charset="0"/>
                        <a:ea typeface="+mn-ea"/>
                        <a:cs typeface="Arial" panose="020B0604020202020204" pitchFamily="34"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5/31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40.8 (25.4</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19.8 (7.5</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strike="noStrike">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NC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2807290399"/>
                  </a:ext>
                </a:extLst>
              </a:tr>
              <a:tr h="1180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28588" marR="0" lvl="1" indent="0" algn="l" defTabSz="914171" rtl="0" eaLnBrk="1" fontAlgn="auto" latinLnBrk="0" hangingPunct="1">
                        <a:lnSpc>
                          <a:spcPct val="100000"/>
                        </a:lnSpc>
                        <a:spcBef>
                          <a:spcPts val="0"/>
                        </a:spcBef>
                        <a:spcAft>
                          <a:spcPts val="0"/>
                        </a:spcAft>
                        <a:buClrTx/>
                        <a:buSzTx/>
                        <a:buFontTx/>
                        <a:buNone/>
                        <a:tabLst/>
                        <a:defRPr/>
                      </a:pPr>
                      <a:r>
                        <a:rPr lang="en-US" sz="1050" kern="1200">
                          <a:solidFill>
                            <a:schemeClr val="tx1"/>
                          </a:solidFill>
                          <a:latin typeface="Arial" panose="020B0604020202020204" pitchFamily="34" charset="0"/>
                          <a:ea typeface="Arial" panose="020B0604020202020204" pitchFamily="34" charset="0"/>
                          <a:cs typeface="Arial" panose="020B0604020202020204" pitchFamily="34" charset="0"/>
                        </a:rPr>
                        <a:t>No</a:t>
                      </a:r>
                      <a:endParaRPr lang="en-US" sz="1050" kern="1200">
                        <a:solidFill>
                          <a:schemeClr val="tx1"/>
                        </a:solidFill>
                        <a:latin typeface="Arial" panose="020B0604020202020204" pitchFamily="34" charset="0"/>
                        <a:ea typeface="+mn-ea"/>
                        <a:cs typeface="Arial" panose="020B0604020202020204" pitchFamily="34" charset="0"/>
                      </a:endParaRP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113/352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160/361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40.7 (36.0</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27.4 (22.4</a:t>
                      </a:r>
                      <a:r>
                        <a:rPr lang="en-US" sz="1050">
                          <a:solidFill>
                            <a:schemeClr val="tx1"/>
                          </a:solidFill>
                          <a:latin typeface="Arial" panose="020B0604020202020204" pitchFamily="34" charset="0"/>
                          <a:cs typeface="Arial" panose="020B0604020202020204" pitchFamily="34" charset="0"/>
                        </a:rPr>
                        <a:t>, NC)</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nSpc>
                          <a:spcPct val="100000"/>
                        </a:lnSpc>
                      </a:pPr>
                      <a:endParaRPr lang="en-US" sz="1050" strike="noStrike">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0.61 (0.48</a:t>
                      </a:r>
                      <a:r>
                        <a:rPr lang="en-US" sz="1050">
                          <a:latin typeface="Arial" panose="020B0604020202020204" pitchFamily="34" charset="0"/>
                          <a:cs typeface="Arial" panose="020B0604020202020204" pitchFamily="34" charset="0"/>
                        </a:rPr>
                        <a:t>, 0.77)</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1073723653"/>
                  </a:ext>
                </a:extLst>
              </a:tr>
            </a:tbl>
          </a:graphicData>
        </a:graphic>
      </p:graphicFrame>
      <p:cxnSp>
        <p:nvCxnSpPr>
          <p:cNvPr id="22" name="Straight Connector 21">
            <a:extLst>
              <a:ext uri="{FF2B5EF4-FFF2-40B4-BE49-F238E27FC236}">
                <a16:creationId xmlns:a16="http://schemas.microsoft.com/office/drawing/2014/main" id="{BB252E26-6462-99B1-E139-3FF3A862F5E2}"/>
              </a:ext>
            </a:extLst>
          </p:cNvPr>
          <p:cNvCxnSpPr>
            <a:cxnSpLocks/>
          </p:cNvCxnSpPr>
          <p:nvPr/>
        </p:nvCxnSpPr>
        <p:spPr>
          <a:xfrm>
            <a:off x="9818555" y="1797354"/>
            <a:ext cx="0" cy="3902400"/>
          </a:xfrm>
          <a:prstGeom prst="line">
            <a:avLst/>
          </a:prstGeom>
          <a:noFill/>
          <a:ln w="12700" cap="flat" cmpd="sng" algn="ctr">
            <a:solidFill>
              <a:srgbClr val="002557"/>
            </a:solidFill>
            <a:prstDash val="dash"/>
            <a:miter lim="800000"/>
          </a:ln>
          <a:effectLst/>
        </p:spPr>
      </p:cxnSp>
      <p:cxnSp>
        <p:nvCxnSpPr>
          <p:cNvPr id="23" name="Straight Connector 22">
            <a:extLst>
              <a:ext uri="{FF2B5EF4-FFF2-40B4-BE49-F238E27FC236}">
                <a16:creationId xmlns:a16="http://schemas.microsoft.com/office/drawing/2014/main" id="{BC9B870C-E4BF-B22A-A548-C179E13F7D90}"/>
              </a:ext>
            </a:extLst>
          </p:cNvPr>
          <p:cNvCxnSpPr>
            <a:cxnSpLocks/>
          </p:cNvCxnSpPr>
          <p:nvPr/>
        </p:nvCxnSpPr>
        <p:spPr>
          <a:xfrm>
            <a:off x="9092959" y="1904993"/>
            <a:ext cx="0" cy="72071"/>
          </a:xfrm>
          <a:prstGeom prst="line">
            <a:avLst/>
          </a:prstGeom>
          <a:noFill/>
          <a:ln w="19050" cap="flat" cmpd="sng" algn="ctr">
            <a:solidFill>
              <a:srgbClr val="002557"/>
            </a:solidFill>
            <a:prstDash val="solid"/>
            <a:miter lim="800000"/>
          </a:ln>
          <a:effectLst/>
        </p:spPr>
      </p:cxnSp>
      <p:cxnSp>
        <p:nvCxnSpPr>
          <p:cNvPr id="24" name="Straight Connector 23">
            <a:extLst>
              <a:ext uri="{FF2B5EF4-FFF2-40B4-BE49-F238E27FC236}">
                <a16:creationId xmlns:a16="http://schemas.microsoft.com/office/drawing/2014/main" id="{5A156401-9D2E-AE9F-3BD5-789911FD1272}"/>
              </a:ext>
            </a:extLst>
          </p:cNvPr>
          <p:cNvCxnSpPr>
            <a:cxnSpLocks/>
          </p:cNvCxnSpPr>
          <p:nvPr/>
        </p:nvCxnSpPr>
        <p:spPr>
          <a:xfrm>
            <a:off x="9571068" y="1904993"/>
            <a:ext cx="0" cy="72071"/>
          </a:xfrm>
          <a:prstGeom prst="line">
            <a:avLst/>
          </a:prstGeom>
          <a:noFill/>
          <a:ln w="19050" cap="flat" cmpd="sng" algn="ctr">
            <a:solidFill>
              <a:srgbClr val="002557"/>
            </a:solidFill>
            <a:prstDash val="solid"/>
            <a:miter lim="800000"/>
          </a:ln>
          <a:effectLst/>
        </p:spPr>
      </p:cxnSp>
      <p:cxnSp>
        <p:nvCxnSpPr>
          <p:cNvPr id="25" name="Straight Connector 24">
            <a:extLst>
              <a:ext uri="{FF2B5EF4-FFF2-40B4-BE49-F238E27FC236}">
                <a16:creationId xmlns:a16="http://schemas.microsoft.com/office/drawing/2014/main" id="{0DE41714-1F39-38F2-2AFE-EF45C75CECB7}"/>
              </a:ext>
            </a:extLst>
          </p:cNvPr>
          <p:cNvCxnSpPr>
            <a:cxnSpLocks/>
          </p:cNvCxnSpPr>
          <p:nvPr/>
        </p:nvCxnSpPr>
        <p:spPr>
          <a:xfrm>
            <a:off x="9090684" y="1941028"/>
            <a:ext cx="478631" cy="0"/>
          </a:xfrm>
          <a:prstGeom prst="line">
            <a:avLst/>
          </a:prstGeom>
          <a:noFill/>
          <a:ln w="19050" cap="flat" cmpd="sng" algn="ctr">
            <a:solidFill>
              <a:srgbClr val="002557"/>
            </a:solidFill>
            <a:prstDash val="solid"/>
            <a:miter lim="800000"/>
          </a:ln>
          <a:effectLst/>
        </p:spPr>
      </p:cxnSp>
      <p:sp>
        <p:nvSpPr>
          <p:cNvPr id="31" name="Oval 30">
            <a:extLst>
              <a:ext uri="{FF2B5EF4-FFF2-40B4-BE49-F238E27FC236}">
                <a16:creationId xmlns:a16="http://schemas.microsoft.com/office/drawing/2014/main" id="{26C60D9A-C82A-3894-2085-A020AFC87032}"/>
              </a:ext>
            </a:extLst>
          </p:cNvPr>
          <p:cNvSpPr>
            <a:spLocks noChangeAspect="1"/>
          </p:cNvSpPr>
          <p:nvPr/>
        </p:nvSpPr>
        <p:spPr>
          <a:xfrm>
            <a:off x="9289732" y="1890628"/>
            <a:ext cx="100800" cy="1008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32" name="Straight Connector 31">
            <a:extLst>
              <a:ext uri="{FF2B5EF4-FFF2-40B4-BE49-F238E27FC236}">
                <a16:creationId xmlns:a16="http://schemas.microsoft.com/office/drawing/2014/main" id="{A7910EF1-F648-71B3-AFD0-DF5901CC5046}"/>
              </a:ext>
            </a:extLst>
          </p:cNvPr>
          <p:cNvCxnSpPr>
            <a:cxnSpLocks/>
          </p:cNvCxnSpPr>
          <p:nvPr/>
        </p:nvCxnSpPr>
        <p:spPr>
          <a:xfrm>
            <a:off x="9283956" y="2071951"/>
            <a:ext cx="0" cy="72071"/>
          </a:xfrm>
          <a:prstGeom prst="line">
            <a:avLst/>
          </a:prstGeom>
          <a:noFill/>
          <a:ln w="19050" cap="flat" cmpd="sng" algn="ctr">
            <a:solidFill>
              <a:srgbClr val="002557"/>
            </a:solidFill>
            <a:prstDash val="solid"/>
            <a:miter lim="800000"/>
          </a:ln>
          <a:effectLst/>
        </p:spPr>
      </p:cxnSp>
      <p:cxnSp>
        <p:nvCxnSpPr>
          <p:cNvPr id="33" name="Straight Connector 32">
            <a:extLst>
              <a:ext uri="{FF2B5EF4-FFF2-40B4-BE49-F238E27FC236}">
                <a16:creationId xmlns:a16="http://schemas.microsoft.com/office/drawing/2014/main" id="{D7E8E9AF-372E-7141-0D01-785A0BEF6CF4}"/>
              </a:ext>
            </a:extLst>
          </p:cNvPr>
          <p:cNvCxnSpPr>
            <a:cxnSpLocks/>
          </p:cNvCxnSpPr>
          <p:nvPr/>
        </p:nvCxnSpPr>
        <p:spPr>
          <a:xfrm>
            <a:off x="9728231" y="2071951"/>
            <a:ext cx="0" cy="72071"/>
          </a:xfrm>
          <a:prstGeom prst="line">
            <a:avLst/>
          </a:prstGeom>
          <a:noFill/>
          <a:ln w="19050" cap="flat" cmpd="sng" algn="ctr">
            <a:solidFill>
              <a:srgbClr val="002557"/>
            </a:solidFill>
            <a:prstDash val="solid"/>
            <a:miter lim="800000"/>
          </a:ln>
          <a:effectLst/>
        </p:spPr>
      </p:cxnSp>
      <p:cxnSp>
        <p:nvCxnSpPr>
          <p:cNvPr id="34" name="Straight Connector 33">
            <a:extLst>
              <a:ext uri="{FF2B5EF4-FFF2-40B4-BE49-F238E27FC236}">
                <a16:creationId xmlns:a16="http://schemas.microsoft.com/office/drawing/2014/main" id="{C627DA29-271A-07CC-A862-2AC98B5FEB1A}"/>
              </a:ext>
            </a:extLst>
          </p:cNvPr>
          <p:cNvCxnSpPr>
            <a:cxnSpLocks/>
          </p:cNvCxnSpPr>
          <p:nvPr/>
        </p:nvCxnSpPr>
        <p:spPr>
          <a:xfrm>
            <a:off x="9281184" y="2107986"/>
            <a:ext cx="447675" cy="0"/>
          </a:xfrm>
          <a:prstGeom prst="line">
            <a:avLst/>
          </a:prstGeom>
          <a:noFill/>
          <a:ln w="19050" cap="flat" cmpd="sng" algn="ctr">
            <a:solidFill>
              <a:srgbClr val="002557"/>
            </a:solidFill>
            <a:prstDash val="solid"/>
            <a:miter lim="800000"/>
          </a:ln>
          <a:effectLst/>
        </p:spPr>
      </p:cxnSp>
      <p:sp>
        <p:nvSpPr>
          <p:cNvPr id="35" name="Oval 34">
            <a:extLst>
              <a:ext uri="{FF2B5EF4-FFF2-40B4-BE49-F238E27FC236}">
                <a16:creationId xmlns:a16="http://schemas.microsoft.com/office/drawing/2014/main" id="{45B5EE41-2502-06C3-7CFF-1511E150E10B}"/>
              </a:ext>
            </a:extLst>
          </p:cNvPr>
          <p:cNvSpPr>
            <a:spLocks noChangeAspect="1"/>
          </p:cNvSpPr>
          <p:nvPr/>
        </p:nvSpPr>
        <p:spPr>
          <a:xfrm>
            <a:off x="9453484" y="2055786"/>
            <a:ext cx="104400" cy="1044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36" name="Straight Connector 35">
            <a:extLst>
              <a:ext uri="{FF2B5EF4-FFF2-40B4-BE49-F238E27FC236}">
                <a16:creationId xmlns:a16="http://schemas.microsoft.com/office/drawing/2014/main" id="{C61742CE-3142-6E63-9A66-B6C458D6437C}"/>
              </a:ext>
            </a:extLst>
          </p:cNvPr>
          <p:cNvCxnSpPr>
            <a:cxnSpLocks/>
          </p:cNvCxnSpPr>
          <p:nvPr/>
        </p:nvCxnSpPr>
        <p:spPr>
          <a:xfrm>
            <a:off x="9253051" y="2374989"/>
            <a:ext cx="0" cy="72071"/>
          </a:xfrm>
          <a:prstGeom prst="line">
            <a:avLst/>
          </a:prstGeom>
          <a:noFill/>
          <a:ln w="19050" cap="flat" cmpd="sng" algn="ctr">
            <a:solidFill>
              <a:srgbClr val="002557"/>
            </a:solidFill>
            <a:prstDash val="solid"/>
            <a:miter lim="800000"/>
          </a:ln>
          <a:effectLst/>
        </p:spPr>
      </p:cxnSp>
      <p:cxnSp>
        <p:nvCxnSpPr>
          <p:cNvPr id="477" name="Straight Connector 476">
            <a:extLst>
              <a:ext uri="{FF2B5EF4-FFF2-40B4-BE49-F238E27FC236}">
                <a16:creationId xmlns:a16="http://schemas.microsoft.com/office/drawing/2014/main" id="{7537A92C-2C22-8E37-4BDE-06BB76071DFD}"/>
              </a:ext>
            </a:extLst>
          </p:cNvPr>
          <p:cNvCxnSpPr>
            <a:cxnSpLocks/>
          </p:cNvCxnSpPr>
          <p:nvPr/>
        </p:nvCxnSpPr>
        <p:spPr>
          <a:xfrm>
            <a:off x="9702038" y="2374989"/>
            <a:ext cx="0" cy="72071"/>
          </a:xfrm>
          <a:prstGeom prst="line">
            <a:avLst/>
          </a:prstGeom>
          <a:noFill/>
          <a:ln w="19050" cap="flat" cmpd="sng" algn="ctr">
            <a:solidFill>
              <a:srgbClr val="002557"/>
            </a:solidFill>
            <a:prstDash val="solid"/>
            <a:miter lim="800000"/>
          </a:ln>
          <a:effectLst/>
        </p:spPr>
      </p:cxnSp>
      <p:cxnSp>
        <p:nvCxnSpPr>
          <p:cNvPr id="478" name="Straight Connector 477">
            <a:extLst>
              <a:ext uri="{FF2B5EF4-FFF2-40B4-BE49-F238E27FC236}">
                <a16:creationId xmlns:a16="http://schemas.microsoft.com/office/drawing/2014/main" id="{A241968B-7B03-EB63-E435-AF10F91994DA}"/>
              </a:ext>
            </a:extLst>
          </p:cNvPr>
          <p:cNvCxnSpPr>
            <a:cxnSpLocks/>
          </p:cNvCxnSpPr>
          <p:nvPr/>
        </p:nvCxnSpPr>
        <p:spPr>
          <a:xfrm>
            <a:off x="9247846" y="2411024"/>
            <a:ext cx="452438" cy="0"/>
          </a:xfrm>
          <a:prstGeom prst="line">
            <a:avLst/>
          </a:prstGeom>
          <a:noFill/>
          <a:ln w="19050" cap="flat" cmpd="sng" algn="ctr">
            <a:solidFill>
              <a:srgbClr val="002557"/>
            </a:solidFill>
            <a:prstDash val="solid"/>
            <a:miter lim="800000"/>
          </a:ln>
          <a:effectLst/>
        </p:spPr>
      </p:cxnSp>
      <p:sp>
        <p:nvSpPr>
          <p:cNvPr id="480" name="Oval 479">
            <a:extLst>
              <a:ext uri="{FF2B5EF4-FFF2-40B4-BE49-F238E27FC236}">
                <a16:creationId xmlns:a16="http://schemas.microsoft.com/office/drawing/2014/main" id="{F664CFFA-AEAD-7D25-FD4F-2E4D88BBD7FB}"/>
              </a:ext>
            </a:extLst>
          </p:cNvPr>
          <p:cNvSpPr>
            <a:spLocks noChangeAspect="1"/>
          </p:cNvSpPr>
          <p:nvPr/>
        </p:nvSpPr>
        <p:spPr>
          <a:xfrm>
            <a:off x="9432909" y="2358824"/>
            <a:ext cx="104400" cy="1044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481" name="Straight Connector 480">
            <a:extLst>
              <a:ext uri="{FF2B5EF4-FFF2-40B4-BE49-F238E27FC236}">
                <a16:creationId xmlns:a16="http://schemas.microsoft.com/office/drawing/2014/main" id="{FAF64841-7AEE-1078-0A96-8C9D4CD2CDD8}"/>
              </a:ext>
            </a:extLst>
          </p:cNvPr>
          <p:cNvCxnSpPr>
            <a:cxnSpLocks/>
          </p:cNvCxnSpPr>
          <p:nvPr/>
        </p:nvCxnSpPr>
        <p:spPr>
          <a:xfrm>
            <a:off x="9131791" y="2531789"/>
            <a:ext cx="0" cy="72071"/>
          </a:xfrm>
          <a:prstGeom prst="line">
            <a:avLst/>
          </a:prstGeom>
          <a:noFill/>
          <a:ln w="19050" cap="flat" cmpd="sng" algn="ctr">
            <a:solidFill>
              <a:srgbClr val="002557"/>
            </a:solidFill>
            <a:prstDash val="solid"/>
            <a:miter lim="800000"/>
          </a:ln>
          <a:effectLst/>
        </p:spPr>
      </p:cxnSp>
      <p:cxnSp>
        <p:nvCxnSpPr>
          <p:cNvPr id="482" name="Straight Connector 481">
            <a:extLst>
              <a:ext uri="{FF2B5EF4-FFF2-40B4-BE49-F238E27FC236}">
                <a16:creationId xmlns:a16="http://schemas.microsoft.com/office/drawing/2014/main" id="{AC6A409E-9FDE-80D3-FD27-C94B33491AF7}"/>
              </a:ext>
            </a:extLst>
          </p:cNvPr>
          <p:cNvCxnSpPr>
            <a:cxnSpLocks/>
          </p:cNvCxnSpPr>
          <p:nvPr/>
        </p:nvCxnSpPr>
        <p:spPr>
          <a:xfrm>
            <a:off x="9599644" y="2531789"/>
            <a:ext cx="0" cy="72071"/>
          </a:xfrm>
          <a:prstGeom prst="line">
            <a:avLst/>
          </a:prstGeom>
          <a:noFill/>
          <a:ln w="19050" cap="flat" cmpd="sng" algn="ctr">
            <a:solidFill>
              <a:srgbClr val="002557"/>
            </a:solidFill>
            <a:prstDash val="solid"/>
            <a:miter lim="800000"/>
          </a:ln>
          <a:effectLst/>
        </p:spPr>
      </p:cxnSp>
      <p:cxnSp>
        <p:nvCxnSpPr>
          <p:cNvPr id="483" name="Straight Connector 482">
            <a:extLst>
              <a:ext uri="{FF2B5EF4-FFF2-40B4-BE49-F238E27FC236}">
                <a16:creationId xmlns:a16="http://schemas.microsoft.com/office/drawing/2014/main" id="{ACE83483-AA56-6099-3932-939B79CAAE61}"/>
              </a:ext>
            </a:extLst>
          </p:cNvPr>
          <p:cNvCxnSpPr>
            <a:cxnSpLocks/>
          </p:cNvCxnSpPr>
          <p:nvPr/>
        </p:nvCxnSpPr>
        <p:spPr>
          <a:xfrm>
            <a:off x="9128784" y="2567824"/>
            <a:ext cx="471487" cy="0"/>
          </a:xfrm>
          <a:prstGeom prst="line">
            <a:avLst/>
          </a:prstGeom>
          <a:noFill/>
          <a:ln w="19050" cap="flat" cmpd="sng" algn="ctr">
            <a:solidFill>
              <a:srgbClr val="002557"/>
            </a:solidFill>
            <a:prstDash val="solid"/>
            <a:miter lim="800000"/>
          </a:ln>
          <a:effectLst/>
        </p:spPr>
      </p:cxnSp>
      <p:sp>
        <p:nvSpPr>
          <p:cNvPr id="484" name="Oval 483">
            <a:extLst>
              <a:ext uri="{FF2B5EF4-FFF2-40B4-BE49-F238E27FC236}">
                <a16:creationId xmlns:a16="http://schemas.microsoft.com/office/drawing/2014/main" id="{4D6025B7-55C1-DA3B-CA69-8AA5CDFF4730}"/>
              </a:ext>
            </a:extLst>
          </p:cNvPr>
          <p:cNvSpPr/>
          <p:nvPr/>
        </p:nvSpPr>
        <p:spPr>
          <a:xfrm>
            <a:off x="9321635" y="2517213"/>
            <a:ext cx="101340" cy="101222"/>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485" name="Straight Connector 484">
            <a:extLst>
              <a:ext uri="{FF2B5EF4-FFF2-40B4-BE49-F238E27FC236}">
                <a16:creationId xmlns:a16="http://schemas.microsoft.com/office/drawing/2014/main" id="{1C1B4722-23A7-F66D-8202-A47715DA1B90}"/>
              </a:ext>
            </a:extLst>
          </p:cNvPr>
          <p:cNvCxnSpPr>
            <a:cxnSpLocks/>
          </p:cNvCxnSpPr>
          <p:nvPr/>
        </p:nvCxnSpPr>
        <p:spPr>
          <a:xfrm>
            <a:off x="9263470" y="4635052"/>
            <a:ext cx="0" cy="72071"/>
          </a:xfrm>
          <a:prstGeom prst="line">
            <a:avLst/>
          </a:prstGeom>
          <a:noFill/>
          <a:ln w="19050" cap="flat" cmpd="sng" algn="ctr">
            <a:solidFill>
              <a:srgbClr val="002557"/>
            </a:solidFill>
            <a:prstDash val="solid"/>
            <a:miter lim="800000"/>
          </a:ln>
          <a:effectLst/>
        </p:spPr>
      </p:cxnSp>
      <p:cxnSp>
        <p:nvCxnSpPr>
          <p:cNvPr id="486" name="Straight Connector 485">
            <a:extLst>
              <a:ext uri="{FF2B5EF4-FFF2-40B4-BE49-F238E27FC236}">
                <a16:creationId xmlns:a16="http://schemas.microsoft.com/office/drawing/2014/main" id="{FE85EE55-55FA-2935-ADFF-79C185DC37B3}"/>
              </a:ext>
            </a:extLst>
          </p:cNvPr>
          <p:cNvCxnSpPr>
            <a:cxnSpLocks/>
          </p:cNvCxnSpPr>
          <p:nvPr/>
        </p:nvCxnSpPr>
        <p:spPr>
          <a:xfrm>
            <a:off x="9603765" y="4635052"/>
            <a:ext cx="0" cy="72071"/>
          </a:xfrm>
          <a:prstGeom prst="line">
            <a:avLst/>
          </a:prstGeom>
          <a:noFill/>
          <a:ln w="19050" cap="flat" cmpd="sng" algn="ctr">
            <a:solidFill>
              <a:srgbClr val="002557"/>
            </a:solidFill>
            <a:prstDash val="solid"/>
            <a:miter lim="800000"/>
          </a:ln>
          <a:effectLst/>
        </p:spPr>
      </p:cxnSp>
      <p:cxnSp>
        <p:nvCxnSpPr>
          <p:cNvPr id="487" name="Straight Connector 486">
            <a:extLst>
              <a:ext uri="{FF2B5EF4-FFF2-40B4-BE49-F238E27FC236}">
                <a16:creationId xmlns:a16="http://schemas.microsoft.com/office/drawing/2014/main" id="{A69CD354-FE6F-556E-383A-59A64267E409}"/>
              </a:ext>
            </a:extLst>
          </p:cNvPr>
          <p:cNvCxnSpPr>
            <a:cxnSpLocks/>
          </p:cNvCxnSpPr>
          <p:nvPr/>
        </p:nvCxnSpPr>
        <p:spPr>
          <a:xfrm>
            <a:off x="9260863" y="4671087"/>
            <a:ext cx="338768" cy="0"/>
          </a:xfrm>
          <a:prstGeom prst="line">
            <a:avLst/>
          </a:prstGeom>
          <a:noFill/>
          <a:ln w="19050" cap="flat" cmpd="sng" algn="ctr">
            <a:solidFill>
              <a:srgbClr val="002557"/>
            </a:solidFill>
            <a:prstDash val="solid"/>
            <a:miter lim="800000"/>
          </a:ln>
          <a:effectLst/>
        </p:spPr>
      </p:cxnSp>
      <p:sp>
        <p:nvSpPr>
          <p:cNvPr id="488" name="Oval 487">
            <a:extLst>
              <a:ext uri="{FF2B5EF4-FFF2-40B4-BE49-F238E27FC236}">
                <a16:creationId xmlns:a16="http://schemas.microsoft.com/office/drawing/2014/main" id="{91C5C09D-D530-606E-5342-67BE929C1D0B}"/>
              </a:ext>
            </a:extLst>
          </p:cNvPr>
          <p:cNvSpPr>
            <a:spLocks noChangeAspect="1"/>
          </p:cNvSpPr>
          <p:nvPr/>
        </p:nvSpPr>
        <p:spPr>
          <a:xfrm>
            <a:off x="9361934" y="4600887"/>
            <a:ext cx="140400" cy="1404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489" name="Straight Connector 488">
            <a:extLst>
              <a:ext uri="{FF2B5EF4-FFF2-40B4-BE49-F238E27FC236}">
                <a16:creationId xmlns:a16="http://schemas.microsoft.com/office/drawing/2014/main" id="{E42DA143-C37B-4C38-7ECF-97E6342CFFD4}"/>
              </a:ext>
            </a:extLst>
          </p:cNvPr>
          <p:cNvCxnSpPr>
            <a:cxnSpLocks/>
          </p:cNvCxnSpPr>
          <p:nvPr/>
        </p:nvCxnSpPr>
        <p:spPr>
          <a:xfrm>
            <a:off x="9115935" y="4953338"/>
            <a:ext cx="0" cy="72071"/>
          </a:xfrm>
          <a:prstGeom prst="line">
            <a:avLst/>
          </a:prstGeom>
          <a:noFill/>
          <a:ln w="19050" cap="flat" cmpd="sng" algn="ctr">
            <a:solidFill>
              <a:srgbClr val="002557"/>
            </a:solidFill>
            <a:prstDash val="solid"/>
            <a:miter lim="800000"/>
          </a:ln>
          <a:effectLst/>
        </p:spPr>
      </p:cxnSp>
      <p:cxnSp>
        <p:nvCxnSpPr>
          <p:cNvPr id="490" name="Straight Connector 489">
            <a:extLst>
              <a:ext uri="{FF2B5EF4-FFF2-40B4-BE49-F238E27FC236}">
                <a16:creationId xmlns:a16="http://schemas.microsoft.com/office/drawing/2014/main" id="{45732EAE-6A46-A44B-50E4-4A45E9366A63}"/>
              </a:ext>
            </a:extLst>
          </p:cNvPr>
          <p:cNvCxnSpPr>
            <a:cxnSpLocks/>
          </p:cNvCxnSpPr>
          <p:nvPr/>
        </p:nvCxnSpPr>
        <p:spPr>
          <a:xfrm>
            <a:off x="9694893" y="4953338"/>
            <a:ext cx="0" cy="72071"/>
          </a:xfrm>
          <a:prstGeom prst="line">
            <a:avLst/>
          </a:prstGeom>
          <a:noFill/>
          <a:ln w="19050" cap="flat" cmpd="sng" algn="ctr">
            <a:solidFill>
              <a:srgbClr val="002557"/>
            </a:solidFill>
            <a:prstDash val="solid"/>
            <a:miter lim="800000"/>
          </a:ln>
          <a:effectLst/>
        </p:spPr>
      </p:cxnSp>
      <p:cxnSp>
        <p:nvCxnSpPr>
          <p:cNvPr id="491" name="Straight Connector 490">
            <a:extLst>
              <a:ext uri="{FF2B5EF4-FFF2-40B4-BE49-F238E27FC236}">
                <a16:creationId xmlns:a16="http://schemas.microsoft.com/office/drawing/2014/main" id="{771FF6C8-E53F-EF4F-5FFC-9C65D569AB5B}"/>
              </a:ext>
            </a:extLst>
          </p:cNvPr>
          <p:cNvCxnSpPr>
            <a:cxnSpLocks/>
          </p:cNvCxnSpPr>
          <p:nvPr/>
        </p:nvCxnSpPr>
        <p:spPr>
          <a:xfrm>
            <a:off x="9112115" y="4989373"/>
            <a:ext cx="585787" cy="0"/>
          </a:xfrm>
          <a:prstGeom prst="line">
            <a:avLst/>
          </a:prstGeom>
          <a:noFill/>
          <a:ln w="19050" cap="flat" cmpd="sng" algn="ctr">
            <a:solidFill>
              <a:srgbClr val="002557"/>
            </a:solidFill>
            <a:prstDash val="solid"/>
            <a:miter lim="800000"/>
          </a:ln>
          <a:effectLst/>
        </p:spPr>
      </p:cxnSp>
      <p:sp>
        <p:nvSpPr>
          <p:cNvPr id="492" name="Oval 491">
            <a:extLst>
              <a:ext uri="{FF2B5EF4-FFF2-40B4-BE49-F238E27FC236}">
                <a16:creationId xmlns:a16="http://schemas.microsoft.com/office/drawing/2014/main" id="{1C205A4E-79FB-5A9A-7F87-92EC46A6F5E6}"/>
              </a:ext>
            </a:extLst>
          </p:cNvPr>
          <p:cNvSpPr>
            <a:spLocks noChangeAspect="1"/>
          </p:cNvSpPr>
          <p:nvPr/>
        </p:nvSpPr>
        <p:spPr>
          <a:xfrm>
            <a:off x="9371810" y="4944373"/>
            <a:ext cx="90000" cy="900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493" name="Straight Connector 492">
            <a:extLst>
              <a:ext uri="{FF2B5EF4-FFF2-40B4-BE49-F238E27FC236}">
                <a16:creationId xmlns:a16="http://schemas.microsoft.com/office/drawing/2014/main" id="{7C13BAB3-716C-FAB4-25C1-FA0C7B3D0EFE}"/>
              </a:ext>
            </a:extLst>
          </p:cNvPr>
          <p:cNvCxnSpPr>
            <a:cxnSpLocks/>
          </p:cNvCxnSpPr>
          <p:nvPr/>
        </p:nvCxnSpPr>
        <p:spPr>
          <a:xfrm>
            <a:off x="9231145" y="5100803"/>
            <a:ext cx="0" cy="72071"/>
          </a:xfrm>
          <a:prstGeom prst="line">
            <a:avLst/>
          </a:prstGeom>
          <a:noFill/>
          <a:ln w="19050" cap="flat" cmpd="sng" algn="ctr">
            <a:solidFill>
              <a:srgbClr val="002557"/>
            </a:solidFill>
            <a:prstDash val="solid"/>
            <a:miter lim="800000"/>
          </a:ln>
          <a:effectLst/>
        </p:spPr>
      </p:cxnSp>
      <p:cxnSp>
        <p:nvCxnSpPr>
          <p:cNvPr id="494" name="Straight Connector 493">
            <a:extLst>
              <a:ext uri="{FF2B5EF4-FFF2-40B4-BE49-F238E27FC236}">
                <a16:creationId xmlns:a16="http://schemas.microsoft.com/office/drawing/2014/main" id="{B8BE0E73-8C82-A6A8-744D-9FB142B3D252}"/>
              </a:ext>
            </a:extLst>
          </p:cNvPr>
          <p:cNvCxnSpPr>
            <a:cxnSpLocks/>
          </p:cNvCxnSpPr>
          <p:nvPr/>
        </p:nvCxnSpPr>
        <p:spPr>
          <a:xfrm>
            <a:off x="9618693" y="5100803"/>
            <a:ext cx="0" cy="72071"/>
          </a:xfrm>
          <a:prstGeom prst="line">
            <a:avLst/>
          </a:prstGeom>
          <a:noFill/>
          <a:ln w="19050" cap="flat" cmpd="sng" algn="ctr">
            <a:solidFill>
              <a:srgbClr val="002557"/>
            </a:solidFill>
            <a:prstDash val="solid"/>
            <a:miter lim="800000"/>
          </a:ln>
          <a:effectLst/>
        </p:spPr>
      </p:cxnSp>
      <p:cxnSp>
        <p:nvCxnSpPr>
          <p:cNvPr id="495" name="Straight Connector 494">
            <a:extLst>
              <a:ext uri="{FF2B5EF4-FFF2-40B4-BE49-F238E27FC236}">
                <a16:creationId xmlns:a16="http://schemas.microsoft.com/office/drawing/2014/main" id="{247CC5BF-FC26-0BCD-0F96-7B2B91870302}"/>
              </a:ext>
            </a:extLst>
          </p:cNvPr>
          <p:cNvCxnSpPr>
            <a:cxnSpLocks/>
          </p:cNvCxnSpPr>
          <p:nvPr/>
        </p:nvCxnSpPr>
        <p:spPr>
          <a:xfrm>
            <a:off x="9230623" y="5136838"/>
            <a:ext cx="385200" cy="0"/>
          </a:xfrm>
          <a:prstGeom prst="line">
            <a:avLst/>
          </a:prstGeom>
          <a:noFill/>
          <a:ln w="19050" cap="flat" cmpd="sng" algn="ctr">
            <a:solidFill>
              <a:srgbClr val="002557"/>
            </a:solidFill>
            <a:prstDash val="solid"/>
            <a:miter lim="800000"/>
          </a:ln>
          <a:effectLst/>
        </p:spPr>
      </p:cxnSp>
      <p:sp>
        <p:nvSpPr>
          <p:cNvPr id="496" name="Oval 495">
            <a:extLst>
              <a:ext uri="{FF2B5EF4-FFF2-40B4-BE49-F238E27FC236}">
                <a16:creationId xmlns:a16="http://schemas.microsoft.com/office/drawing/2014/main" id="{663C8CE3-5FC8-BD0D-F67A-1818AE1502F5}"/>
              </a:ext>
            </a:extLst>
          </p:cNvPr>
          <p:cNvSpPr/>
          <p:nvPr/>
        </p:nvSpPr>
        <p:spPr>
          <a:xfrm>
            <a:off x="9373826" y="5075638"/>
            <a:ext cx="122400" cy="1224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497" name="Straight Connector 496">
            <a:extLst>
              <a:ext uri="{FF2B5EF4-FFF2-40B4-BE49-F238E27FC236}">
                <a16:creationId xmlns:a16="http://schemas.microsoft.com/office/drawing/2014/main" id="{D85CA163-4ACA-9B24-3A78-5C7944776BDA}"/>
              </a:ext>
            </a:extLst>
          </p:cNvPr>
          <p:cNvCxnSpPr>
            <a:cxnSpLocks/>
          </p:cNvCxnSpPr>
          <p:nvPr/>
        </p:nvCxnSpPr>
        <p:spPr>
          <a:xfrm>
            <a:off x="9285544" y="5586159"/>
            <a:ext cx="0" cy="72071"/>
          </a:xfrm>
          <a:prstGeom prst="line">
            <a:avLst/>
          </a:prstGeom>
          <a:noFill/>
          <a:ln w="19050" cap="flat" cmpd="sng" algn="ctr">
            <a:solidFill>
              <a:srgbClr val="002557"/>
            </a:solidFill>
            <a:prstDash val="solid"/>
            <a:miter lim="800000"/>
          </a:ln>
          <a:effectLst/>
        </p:spPr>
      </p:cxnSp>
      <p:cxnSp>
        <p:nvCxnSpPr>
          <p:cNvPr id="498" name="Straight Connector 497">
            <a:extLst>
              <a:ext uri="{FF2B5EF4-FFF2-40B4-BE49-F238E27FC236}">
                <a16:creationId xmlns:a16="http://schemas.microsoft.com/office/drawing/2014/main" id="{DD92FC7D-7388-68FD-7234-DDDADE42CA33}"/>
              </a:ext>
            </a:extLst>
          </p:cNvPr>
          <p:cNvCxnSpPr>
            <a:cxnSpLocks/>
          </p:cNvCxnSpPr>
          <p:nvPr/>
        </p:nvCxnSpPr>
        <p:spPr>
          <a:xfrm>
            <a:off x="9616382" y="5586159"/>
            <a:ext cx="0" cy="72071"/>
          </a:xfrm>
          <a:prstGeom prst="line">
            <a:avLst/>
          </a:prstGeom>
          <a:noFill/>
          <a:ln w="19050" cap="flat" cmpd="sng" algn="ctr">
            <a:solidFill>
              <a:srgbClr val="002557"/>
            </a:solidFill>
            <a:prstDash val="solid"/>
            <a:miter lim="800000"/>
          </a:ln>
          <a:effectLst/>
        </p:spPr>
      </p:cxnSp>
      <p:cxnSp>
        <p:nvCxnSpPr>
          <p:cNvPr id="499" name="Straight Connector 498">
            <a:extLst>
              <a:ext uri="{FF2B5EF4-FFF2-40B4-BE49-F238E27FC236}">
                <a16:creationId xmlns:a16="http://schemas.microsoft.com/office/drawing/2014/main" id="{733FE2ED-84C5-248E-006F-31256B2AE316}"/>
              </a:ext>
            </a:extLst>
          </p:cNvPr>
          <p:cNvCxnSpPr>
            <a:cxnSpLocks/>
          </p:cNvCxnSpPr>
          <p:nvPr/>
        </p:nvCxnSpPr>
        <p:spPr>
          <a:xfrm>
            <a:off x="9283005" y="5622194"/>
            <a:ext cx="334005" cy="0"/>
          </a:xfrm>
          <a:prstGeom prst="line">
            <a:avLst/>
          </a:prstGeom>
          <a:noFill/>
          <a:ln w="19050" cap="flat" cmpd="sng" algn="ctr">
            <a:solidFill>
              <a:srgbClr val="002557"/>
            </a:solidFill>
            <a:prstDash val="solid"/>
            <a:miter lim="800000"/>
          </a:ln>
          <a:effectLst/>
        </p:spPr>
      </p:cxnSp>
      <p:sp>
        <p:nvSpPr>
          <p:cNvPr id="500" name="Oval 499">
            <a:extLst>
              <a:ext uri="{FF2B5EF4-FFF2-40B4-BE49-F238E27FC236}">
                <a16:creationId xmlns:a16="http://schemas.microsoft.com/office/drawing/2014/main" id="{F6608A99-7FD0-81C4-25BE-EF1EF03E41C7}"/>
              </a:ext>
            </a:extLst>
          </p:cNvPr>
          <p:cNvSpPr>
            <a:spLocks noChangeAspect="1"/>
          </p:cNvSpPr>
          <p:nvPr/>
        </p:nvSpPr>
        <p:spPr>
          <a:xfrm>
            <a:off x="9379123" y="5550194"/>
            <a:ext cx="144000" cy="1440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501" name="Straight Connector 500">
            <a:extLst>
              <a:ext uri="{FF2B5EF4-FFF2-40B4-BE49-F238E27FC236}">
                <a16:creationId xmlns:a16="http://schemas.microsoft.com/office/drawing/2014/main" id="{B1A52A84-FDDD-6A48-C5C6-5503B02A585B}"/>
              </a:ext>
            </a:extLst>
          </p:cNvPr>
          <p:cNvCxnSpPr>
            <a:cxnSpLocks/>
          </p:cNvCxnSpPr>
          <p:nvPr/>
        </p:nvCxnSpPr>
        <p:spPr>
          <a:xfrm>
            <a:off x="9103025" y="2869748"/>
            <a:ext cx="0" cy="72071"/>
          </a:xfrm>
          <a:prstGeom prst="line">
            <a:avLst/>
          </a:prstGeom>
          <a:noFill/>
          <a:ln w="19050" cap="flat" cmpd="sng" algn="ctr">
            <a:solidFill>
              <a:srgbClr val="002557"/>
            </a:solidFill>
            <a:prstDash val="solid"/>
            <a:miter lim="800000"/>
          </a:ln>
          <a:effectLst/>
        </p:spPr>
      </p:cxnSp>
      <p:cxnSp>
        <p:nvCxnSpPr>
          <p:cNvPr id="502" name="Straight Connector 501">
            <a:extLst>
              <a:ext uri="{FF2B5EF4-FFF2-40B4-BE49-F238E27FC236}">
                <a16:creationId xmlns:a16="http://schemas.microsoft.com/office/drawing/2014/main" id="{820F8BE6-3F03-FE0B-EFE7-6E529FF9E306}"/>
              </a:ext>
            </a:extLst>
          </p:cNvPr>
          <p:cNvCxnSpPr>
            <a:cxnSpLocks/>
          </p:cNvCxnSpPr>
          <p:nvPr/>
        </p:nvCxnSpPr>
        <p:spPr>
          <a:xfrm>
            <a:off x="9642505" y="2869748"/>
            <a:ext cx="0" cy="72071"/>
          </a:xfrm>
          <a:prstGeom prst="line">
            <a:avLst/>
          </a:prstGeom>
          <a:noFill/>
          <a:ln w="19050" cap="flat" cmpd="sng" algn="ctr">
            <a:solidFill>
              <a:srgbClr val="002557"/>
            </a:solidFill>
            <a:prstDash val="solid"/>
            <a:miter lim="800000"/>
          </a:ln>
          <a:effectLst/>
        </p:spPr>
      </p:cxnSp>
      <p:cxnSp>
        <p:nvCxnSpPr>
          <p:cNvPr id="503" name="Straight Connector 502">
            <a:extLst>
              <a:ext uri="{FF2B5EF4-FFF2-40B4-BE49-F238E27FC236}">
                <a16:creationId xmlns:a16="http://schemas.microsoft.com/office/drawing/2014/main" id="{1196C150-65E0-EB45-2BD4-A8AECA053B97}"/>
              </a:ext>
            </a:extLst>
          </p:cNvPr>
          <p:cNvCxnSpPr>
            <a:cxnSpLocks/>
          </p:cNvCxnSpPr>
          <p:nvPr/>
        </p:nvCxnSpPr>
        <p:spPr>
          <a:xfrm>
            <a:off x="9104971" y="2905783"/>
            <a:ext cx="535782" cy="0"/>
          </a:xfrm>
          <a:prstGeom prst="line">
            <a:avLst/>
          </a:prstGeom>
          <a:noFill/>
          <a:ln w="19050" cap="flat" cmpd="sng" algn="ctr">
            <a:solidFill>
              <a:srgbClr val="002557"/>
            </a:solidFill>
            <a:prstDash val="solid"/>
            <a:miter lim="800000"/>
          </a:ln>
          <a:effectLst/>
        </p:spPr>
      </p:cxnSp>
      <p:sp>
        <p:nvSpPr>
          <p:cNvPr id="504" name="Oval 503">
            <a:extLst>
              <a:ext uri="{FF2B5EF4-FFF2-40B4-BE49-F238E27FC236}">
                <a16:creationId xmlns:a16="http://schemas.microsoft.com/office/drawing/2014/main" id="{67745388-8EAF-7530-D533-3B0EB7BC70FD}"/>
              </a:ext>
            </a:extLst>
          </p:cNvPr>
          <p:cNvSpPr/>
          <p:nvPr/>
        </p:nvSpPr>
        <p:spPr>
          <a:xfrm>
            <a:off x="9323158" y="2859654"/>
            <a:ext cx="92367" cy="92259"/>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505" name="Straight Connector 504">
            <a:extLst>
              <a:ext uri="{FF2B5EF4-FFF2-40B4-BE49-F238E27FC236}">
                <a16:creationId xmlns:a16="http://schemas.microsoft.com/office/drawing/2014/main" id="{0F29741C-08D9-00BF-068D-79EDEF34E776}"/>
              </a:ext>
            </a:extLst>
          </p:cNvPr>
          <p:cNvCxnSpPr>
            <a:cxnSpLocks/>
          </p:cNvCxnSpPr>
          <p:nvPr/>
        </p:nvCxnSpPr>
        <p:spPr>
          <a:xfrm>
            <a:off x="9236026" y="3025708"/>
            <a:ext cx="0" cy="72071"/>
          </a:xfrm>
          <a:prstGeom prst="line">
            <a:avLst/>
          </a:prstGeom>
          <a:noFill/>
          <a:ln w="19050" cap="flat" cmpd="sng" algn="ctr">
            <a:solidFill>
              <a:srgbClr val="002557"/>
            </a:solidFill>
            <a:prstDash val="solid"/>
            <a:miter lim="800000"/>
          </a:ln>
          <a:effectLst/>
        </p:spPr>
      </p:cxnSp>
      <p:cxnSp>
        <p:nvCxnSpPr>
          <p:cNvPr id="506" name="Straight Connector 505">
            <a:extLst>
              <a:ext uri="{FF2B5EF4-FFF2-40B4-BE49-F238E27FC236}">
                <a16:creationId xmlns:a16="http://schemas.microsoft.com/office/drawing/2014/main" id="{B6D6F483-B9FC-9ADE-77A7-FD5A2C9392C4}"/>
              </a:ext>
            </a:extLst>
          </p:cNvPr>
          <p:cNvCxnSpPr>
            <a:cxnSpLocks/>
          </p:cNvCxnSpPr>
          <p:nvPr/>
        </p:nvCxnSpPr>
        <p:spPr>
          <a:xfrm>
            <a:off x="9642506" y="3025708"/>
            <a:ext cx="0" cy="72071"/>
          </a:xfrm>
          <a:prstGeom prst="line">
            <a:avLst/>
          </a:prstGeom>
          <a:noFill/>
          <a:ln w="19050" cap="flat" cmpd="sng" algn="ctr">
            <a:solidFill>
              <a:srgbClr val="002557"/>
            </a:solidFill>
            <a:prstDash val="solid"/>
            <a:miter lim="800000"/>
          </a:ln>
          <a:effectLst/>
        </p:spPr>
      </p:cxnSp>
      <p:cxnSp>
        <p:nvCxnSpPr>
          <p:cNvPr id="507" name="Straight Connector 506">
            <a:extLst>
              <a:ext uri="{FF2B5EF4-FFF2-40B4-BE49-F238E27FC236}">
                <a16:creationId xmlns:a16="http://schemas.microsoft.com/office/drawing/2014/main" id="{A6AE9675-9A48-EA67-0BB3-5DB7728BCC5C}"/>
              </a:ext>
            </a:extLst>
          </p:cNvPr>
          <p:cNvCxnSpPr>
            <a:cxnSpLocks/>
          </p:cNvCxnSpPr>
          <p:nvPr/>
        </p:nvCxnSpPr>
        <p:spPr>
          <a:xfrm>
            <a:off x="9233559" y="3061743"/>
            <a:ext cx="409575" cy="0"/>
          </a:xfrm>
          <a:prstGeom prst="line">
            <a:avLst/>
          </a:prstGeom>
          <a:noFill/>
          <a:ln w="19050" cap="flat" cmpd="sng" algn="ctr">
            <a:solidFill>
              <a:srgbClr val="002557"/>
            </a:solidFill>
            <a:prstDash val="solid"/>
            <a:miter lim="800000"/>
          </a:ln>
          <a:effectLst/>
        </p:spPr>
      </p:cxnSp>
      <p:sp>
        <p:nvSpPr>
          <p:cNvPr id="508" name="Oval 507">
            <a:extLst>
              <a:ext uri="{FF2B5EF4-FFF2-40B4-BE49-F238E27FC236}">
                <a16:creationId xmlns:a16="http://schemas.microsoft.com/office/drawing/2014/main" id="{307CEDB1-C34A-AD1E-2175-FC6C01A9FBCE}"/>
              </a:ext>
            </a:extLst>
          </p:cNvPr>
          <p:cNvSpPr/>
          <p:nvPr/>
        </p:nvSpPr>
        <p:spPr>
          <a:xfrm>
            <a:off x="9388407" y="3004636"/>
            <a:ext cx="114347" cy="114214"/>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509" name="Straight Connector 508">
            <a:extLst>
              <a:ext uri="{FF2B5EF4-FFF2-40B4-BE49-F238E27FC236}">
                <a16:creationId xmlns:a16="http://schemas.microsoft.com/office/drawing/2014/main" id="{243A1839-F495-88C1-0E2E-790423EAE8E4}"/>
              </a:ext>
            </a:extLst>
          </p:cNvPr>
          <p:cNvCxnSpPr>
            <a:cxnSpLocks/>
          </p:cNvCxnSpPr>
          <p:nvPr/>
        </p:nvCxnSpPr>
        <p:spPr>
          <a:xfrm>
            <a:off x="9229671" y="3815256"/>
            <a:ext cx="0" cy="72071"/>
          </a:xfrm>
          <a:prstGeom prst="line">
            <a:avLst/>
          </a:prstGeom>
          <a:noFill/>
          <a:ln w="19050" cap="flat" cmpd="sng" algn="ctr">
            <a:solidFill>
              <a:srgbClr val="002557"/>
            </a:solidFill>
            <a:prstDash val="solid"/>
            <a:miter lim="800000"/>
          </a:ln>
          <a:effectLst/>
        </p:spPr>
      </p:cxnSp>
      <p:cxnSp>
        <p:nvCxnSpPr>
          <p:cNvPr id="510" name="Straight Connector 509">
            <a:extLst>
              <a:ext uri="{FF2B5EF4-FFF2-40B4-BE49-F238E27FC236}">
                <a16:creationId xmlns:a16="http://schemas.microsoft.com/office/drawing/2014/main" id="{E3C40CE8-9002-A8D6-8EBB-24FCA3D1337C}"/>
              </a:ext>
            </a:extLst>
          </p:cNvPr>
          <p:cNvCxnSpPr>
            <a:cxnSpLocks/>
          </p:cNvCxnSpPr>
          <p:nvPr/>
        </p:nvCxnSpPr>
        <p:spPr>
          <a:xfrm>
            <a:off x="9676312" y="3815256"/>
            <a:ext cx="0" cy="72071"/>
          </a:xfrm>
          <a:prstGeom prst="line">
            <a:avLst/>
          </a:prstGeom>
          <a:noFill/>
          <a:ln w="19050" cap="flat" cmpd="sng" algn="ctr">
            <a:solidFill>
              <a:srgbClr val="002557"/>
            </a:solidFill>
            <a:prstDash val="solid"/>
            <a:miter lim="800000"/>
          </a:ln>
          <a:effectLst/>
        </p:spPr>
      </p:cxnSp>
      <p:cxnSp>
        <p:nvCxnSpPr>
          <p:cNvPr id="511" name="Straight Connector 510">
            <a:extLst>
              <a:ext uri="{FF2B5EF4-FFF2-40B4-BE49-F238E27FC236}">
                <a16:creationId xmlns:a16="http://schemas.microsoft.com/office/drawing/2014/main" id="{05A174DE-1157-3E52-B3F0-5D000BCE686D}"/>
              </a:ext>
            </a:extLst>
          </p:cNvPr>
          <p:cNvCxnSpPr>
            <a:cxnSpLocks/>
          </p:cNvCxnSpPr>
          <p:nvPr/>
        </p:nvCxnSpPr>
        <p:spPr>
          <a:xfrm>
            <a:off x="9227836" y="3851291"/>
            <a:ext cx="445293" cy="0"/>
          </a:xfrm>
          <a:prstGeom prst="line">
            <a:avLst/>
          </a:prstGeom>
          <a:noFill/>
          <a:ln w="19050" cap="flat" cmpd="sng" algn="ctr">
            <a:solidFill>
              <a:srgbClr val="002557"/>
            </a:solidFill>
            <a:prstDash val="solid"/>
            <a:miter lim="800000"/>
          </a:ln>
          <a:effectLst/>
        </p:spPr>
      </p:cxnSp>
      <p:sp>
        <p:nvSpPr>
          <p:cNvPr id="512" name="Oval 511">
            <a:extLst>
              <a:ext uri="{FF2B5EF4-FFF2-40B4-BE49-F238E27FC236}">
                <a16:creationId xmlns:a16="http://schemas.microsoft.com/office/drawing/2014/main" id="{4061DF76-5765-40E4-C490-A2F116D100B2}"/>
              </a:ext>
            </a:extLst>
          </p:cNvPr>
          <p:cNvSpPr/>
          <p:nvPr/>
        </p:nvSpPr>
        <p:spPr>
          <a:xfrm>
            <a:off x="9406053" y="3799091"/>
            <a:ext cx="104400" cy="1044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513" name="Straight Connector 512">
            <a:extLst>
              <a:ext uri="{FF2B5EF4-FFF2-40B4-BE49-F238E27FC236}">
                <a16:creationId xmlns:a16="http://schemas.microsoft.com/office/drawing/2014/main" id="{A634A62D-EE9F-3F0D-6070-A2B0E31A2232}"/>
              </a:ext>
            </a:extLst>
          </p:cNvPr>
          <p:cNvCxnSpPr>
            <a:cxnSpLocks/>
          </p:cNvCxnSpPr>
          <p:nvPr/>
        </p:nvCxnSpPr>
        <p:spPr>
          <a:xfrm>
            <a:off x="9108925" y="3980942"/>
            <a:ext cx="0" cy="72071"/>
          </a:xfrm>
          <a:prstGeom prst="line">
            <a:avLst/>
          </a:prstGeom>
          <a:noFill/>
          <a:ln w="19050" cap="flat" cmpd="sng" algn="ctr">
            <a:solidFill>
              <a:srgbClr val="002557"/>
            </a:solidFill>
            <a:prstDash val="solid"/>
            <a:miter lim="800000"/>
          </a:ln>
          <a:effectLst/>
        </p:spPr>
      </p:cxnSp>
      <p:cxnSp>
        <p:nvCxnSpPr>
          <p:cNvPr id="514" name="Straight Connector 513">
            <a:extLst>
              <a:ext uri="{FF2B5EF4-FFF2-40B4-BE49-F238E27FC236}">
                <a16:creationId xmlns:a16="http://schemas.microsoft.com/office/drawing/2014/main" id="{D64F8ABF-A7D2-1193-E7C3-61ACC4384558}"/>
              </a:ext>
            </a:extLst>
          </p:cNvPr>
          <p:cNvCxnSpPr>
            <a:cxnSpLocks/>
          </p:cNvCxnSpPr>
          <p:nvPr/>
        </p:nvCxnSpPr>
        <p:spPr>
          <a:xfrm>
            <a:off x="9832056" y="3980942"/>
            <a:ext cx="0" cy="72071"/>
          </a:xfrm>
          <a:prstGeom prst="line">
            <a:avLst/>
          </a:prstGeom>
          <a:noFill/>
          <a:ln w="19050" cap="flat" cmpd="sng" algn="ctr">
            <a:solidFill>
              <a:srgbClr val="002557"/>
            </a:solidFill>
            <a:prstDash val="solid"/>
            <a:miter lim="800000"/>
          </a:ln>
          <a:effectLst/>
        </p:spPr>
      </p:cxnSp>
      <p:cxnSp>
        <p:nvCxnSpPr>
          <p:cNvPr id="515" name="Straight Connector 514">
            <a:extLst>
              <a:ext uri="{FF2B5EF4-FFF2-40B4-BE49-F238E27FC236}">
                <a16:creationId xmlns:a16="http://schemas.microsoft.com/office/drawing/2014/main" id="{A8017F61-3E48-44FA-69C4-6A223F1649B4}"/>
              </a:ext>
            </a:extLst>
          </p:cNvPr>
          <p:cNvCxnSpPr>
            <a:cxnSpLocks/>
          </p:cNvCxnSpPr>
          <p:nvPr/>
        </p:nvCxnSpPr>
        <p:spPr>
          <a:xfrm>
            <a:off x="9108228" y="4016977"/>
            <a:ext cx="723600" cy="0"/>
          </a:xfrm>
          <a:prstGeom prst="line">
            <a:avLst/>
          </a:prstGeom>
          <a:noFill/>
          <a:ln w="19050" cap="flat" cmpd="sng" algn="ctr">
            <a:solidFill>
              <a:srgbClr val="002557"/>
            </a:solidFill>
            <a:prstDash val="solid"/>
            <a:miter lim="800000"/>
          </a:ln>
          <a:effectLst/>
        </p:spPr>
      </p:cxnSp>
      <p:sp>
        <p:nvSpPr>
          <p:cNvPr id="516" name="Oval 515">
            <a:extLst>
              <a:ext uri="{FF2B5EF4-FFF2-40B4-BE49-F238E27FC236}">
                <a16:creationId xmlns:a16="http://schemas.microsoft.com/office/drawing/2014/main" id="{C5931CCD-A669-1320-2C7E-72C6A53EEC24}"/>
              </a:ext>
            </a:extLst>
          </p:cNvPr>
          <p:cNvSpPr>
            <a:spLocks noChangeAspect="1"/>
          </p:cNvSpPr>
          <p:nvPr/>
        </p:nvSpPr>
        <p:spPr>
          <a:xfrm>
            <a:off x="9421461" y="3975577"/>
            <a:ext cx="82896" cy="828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517" name="Straight Connector 516">
            <a:extLst>
              <a:ext uri="{FF2B5EF4-FFF2-40B4-BE49-F238E27FC236}">
                <a16:creationId xmlns:a16="http://schemas.microsoft.com/office/drawing/2014/main" id="{3BF05068-3EC1-396C-8162-C1594B6E2E50}"/>
              </a:ext>
            </a:extLst>
          </p:cNvPr>
          <p:cNvCxnSpPr>
            <a:cxnSpLocks/>
          </p:cNvCxnSpPr>
          <p:nvPr/>
        </p:nvCxnSpPr>
        <p:spPr>
          <a:xfrm>
            <a:off x="9005779" y="4122846"/>
            <a:ext cx="0" cy="72071"/>
          </a:xfrm>
          <a:prstGeom prst="line">
            <a:avLst/>
          </a:prstGeom>
          <a:noFill/>
          <a:ln w="19050" cap="flat" cmpd="sng" algn="ctr">
            <a:solidFill>
              <a:srgbClr val="002557"/>
            </a:solidFill>
            <a:prstDash val="solid"/>
            <a:miter lim="800000"/>
          </a:ln>
          <a:effectLst/>
        </p:spPr>
      </p:cxnSp>
      <p:cxnSp>
        <p:nvCxnSpPr>
          <p:cNvPr id="518" name="Straight Connector 517">
            <a:extLst>
              <a:ext uri="{FF2B5EF4-FFF2-40B4-BE49-F238E27FC236}">
                <a16:creationId xmlns:a16="http://schemas.microsoft.com/office/drawing/2014/main" id="{098BAE4A-EBD6-7BD3-6DCB-EE863B017818}"/>
              </a:ext>
            </a:extLst>
          </p:cNvPr>
          <p:cNvCxnSpPr>
            <a:cxnSpLocks/>
          </p:cNvCxnSpPr>
          <p:nvPr/>
        </p:nvCxnSpPr>
        <p:spPr>
          <a:xfrm>
            <a:off x="9634410" y="4122846"/>
            <a:ext cx="0" cy="72071"/>
          </a:xfrm>
          <a:prstGeom prst="line">
            <a:avLst/>
          </a:prstGeom>
          <a:noFill/>
          <a:ln w="19050" cap="flat" cmpd="sng" algn="ctr">
            <a:solidFill>
              <a:srgbClr val="002557"/>
            </a:solidFill>
            <a:prstDash val="solid"/>
            <a:miter lim="800000"/>
          </a:ln>
          <a:effectLst/>
        </p:spPr>
      </p:cxnSp>
      <p:cxnSp>
        <p:nvCxnSpPr>
          <p:cNvPr id="519" name="Straight Connector 518">
            <a:extLst>
              <a:ext uri="{FF2B5EF4-FFF2-40B4-BE49-F238E27FC236}">
                <a16:creationId xmlns:a16="http://schemas.microsoft.com/office/drawing/2014/main" id="{35B80BBE-BF07-AB32-5149-B42D71D99FD6}"/>
              </a:ext>
            </a:extLst>
          </p:cNvPr>
          <p:cNvCxnSpPr>
            <a:cxnSpLocks/>
          </p:cNvCxnSpPr>
          <p:nvPr/>
        </p:nvCxnSpPr>
        <p:spPr>
          <a:xfrm>
            <a:off x="9002653" y="4158881"/>
            <a:ext cx="630000" cy="0"/>
          </a:xfrm>
          <a:prstGeom prst="line">
            <a:avLst/>
          </a:prstGeom>
          <a:noFill/>
          <a:ln w="19050" cap="flat" cmpd="sng" algn="ctr">
            <a:solidFill>
              <a:srgbClr val="002557"/>
            </a:solidFill>
            <a:prstDash val="solid"/>
            <a:miter lim="800000"/>
          </a:ln>
          <a:effectLst/>
        </p:spPr>
      </p:cxnSp>
      <p:sp>
        <p:nvSpPr>
          <p:cNvPr id="520" name="Oval 519">
            <a:extLst>
              <a:ext uri="{FF2B5EF4-FFF2-40B4-BE49-F238E27FC236}">
                <a16:creationId xmlns:a16="http://schemas.microsoft.com/office/drawing/2014/main" id="{D8C6B5DE-AEE6-0C1F-B411-45F115367475}"/>
              </a:ext>
            </a:extLst>
          </p:cNvPr>
          <p:cNvSpPr>
            <a:spLocks noChangeAspect="1"/>
          </p:cNvSpPr>
          <p:nvPr/>
        </p:nvSpPr>
        <p:spPr>
          <a:xfrm>
            <a:off x="9286974" y="4115681"/>
            <a:ext cx="86400" cy="864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521" name="Straight Connector 520">
            <a:extLst>
              <a:ext uri="{FF2B5EF4-FFF2-40B4-BE49-F238E27FC236}">
                <a16:creationId xmlns:a16="http://schemas.microsoft.com/office/drawing/2014/main" id="{09F1F8B4-9BF1-7FBD-BA7C-8462047E2B01}"/>
              </a:ext>
            </a:extLst>
          </p:cNvPr>
          <p:cNvCxnSpPr>
            <a:cxnSpLocks/>
          </p:cNvCxnSpPr>
          <p:nvPr/>
        </p:nvCxnSpPr>
        <p:spPr>
          <a:xfrm>
            <a:off x="9161036" y="3336701"/>
            <a:ext cx="0" cy="72071"/>
          </a:xfrm>
          <a:prstGeom prst="line">
            <a:avLst/>
          </a:prstGeom>
          <a:noFill/>
          <a:ln w="19050" cap="flat" cmpd="sng" algn="ctr">
            <a:solidFill>
              <a:srgbClr val="002557"/>
            </a:solidFill>
            <a:prstDash val="solid"/>
            <a:miter lim="800000"/>
          </a:ln>
          <a:effectLst/>
        </p:spPr>
      </p:cxnSp>
      <p:cxnSp>
        <p:nvCxnSpPr>
          <p:cNvPr id="522" name="Straight Connector 521">
            <a:extLst>
              <a:ext uri="{FF2B5EF4-FFF2-40B4-BE49-F238E27FC236}">
                <a16:creationId xmlns:a16="http://schemas.microsoft.com/office/drawing/2014/main" id="{5B992ACE-0E4B-AAD2-6B9E-906E80292567}"/>
              </a:ext>
            </a:extLst>
          </p:cNvPr>
          <p:cNvCxnSpPr>
            <a:cxnSpLocks/>
          </p:cNvCxnSpPr>
          <p:nvPr/>
        </p:nvCxnSpPr>
        <p:spPr>
          <a:xfrm>
            <a:off x="9529636" y="3336701"/>
            <a:ext cx="0" cy="72071"/>
          </a:xfrm>
          <a:prstGeom prst="line">
            <a:avLst/>
          </a:prstGeom>
          <a:noFill/>
          <a:ln w="19050" cap="flat" cmpd="sng" algn="ctr">
            <a:solidFill>
              <a:srgbClr val="002557"/>
            </a:solidFill>
            <a:prstDash val="solid"/>
            <a:miter lim="800000"/>
          </a:ln>
          <a:effectLst/>
        </p:spPr>
      </p:cxnSp>
      <p:cxnSp>
        <p:nvCxnSpPr>
          <p:cNvPr id="523" name="Straight Connector 522">
            <a:extLst>
              <a:ext uri="{FF2B5EF4-FFF2-40B4-BE49-F238E27FC236}">
                <a16:creationId xmlns:a16="http://schemas.microsoft.com/office/drawing/2014/main" id="{451FDB46-BB69-8A06-ACDD-DE64D9EC4955}"/>
              </a:ext>
            </a:extLst>
          </p:cNvPr>
          <p:cNvCxnSpPr>
            <a:cxnSpLocks/>
          </p:cNvCxnSpPr>
          <p:nvPr/>
        </p:nvCxnSpPr>
        <p:spPr>
          <a:xfrm>
            <a:off x="9159740" y="3372736"/>
            <a:ext cx="366713" cy="0"/>
          </a:xfrm>
          <a:prstGeom prst="line">
            <a:avLst/>
          </a:prstGeom>
          <a:noFill/>
          <a:ln w="19050" cap="flat" cmpd="sng" algn="ctr">
            <a:solidFill>
              <a:srgbClr val="002557"/>
            </a:solidFill>
            <a:prstDash val="solid"/>
            <a:miter lim="800000"/>
          </a:ln>
          <a:effectLst/>
        </p:spPr>
      </p:cxnSp>
      <p:sp>
        <p:nvSpPr>
          <p:cNvPr id="524" name="Oval 523">
            <a:extLst>
              <a:ext uri="{FF2B5EF4-FFF2-40B4-BE49-F238E27FC236}">
                <a16:creationId xmlns:a16="http://schemas.microsoft.com/office/drawing/2014/main" id="{423C15D6-34C9-EFDF-FAF8-C00410ED2948}"/>
              </a:ext>
            </a:extLst>
          </p:cNvPr>
          <p:cNvSpPr>
            <a:spLocks noChangeAspect="1"/>
          </p:cNvSpPr>
          <p:nvPr/>
        </p:nvSpPr>
        <p:spPr>
          <a:xfrm>
            <a:off x="9278386" y="3307936"/>
            <a:ext cx="129600" cy="1296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525" name="Straight Connector 524">
            <a:extLst>
              <a:ext uri="{FF2B5EF4-FFF2-40B4-BE49-F238E27FC236}">
                <a16:creationId xmlns:a16="http://schemas.microsoft.com/office/drawing/2014/main" id="{9E1AA7F6-B93D-CC2F-B302-7FD84BAD1605}"/>
              </a:ext>
            </a:extLst>
          </p:cNvPr>
          <p:cNvCxnSpPr>
            <a:cxnSpLocks/>
          </p:cNvCxnSpPr>
          <p:nvPr/>
        </p:nvCxnSpPr>
        <p:spPr>
          <a:xfrm>
            <a:off x="9408742" y="3512854"/>
            <a:ext cx="0" cy="72071"/>
          </a:xfrm>
          <a:prstGeom prst="line">
            <a:avLst/>
          </a:prstGeom>
          <a:noFill/>
          <a:ln w="19050" cap="flat" cmpd="sng" algn="ctr">
            <a:solidFill>
              <a:srgbClr val="002557"/>
            </a:solidFill>
            <a:prstDash val="solid"/>
            <a:miter lim="800000"/>
          </a:ln>
          <a:effectLst/>
        </p:spPr>
      </p:cxnSp>
      <p:cxnSp>
        <p:nvCxnSpPr>
          <p:cNvPr id="526" name="Straight Connector 525">
            <a:extLst>
              <a:ext uri="{FF2B5EF4-FFF2-40B4-BE49-F238E27FC236}">
                <a16:creationId xmlns:a16="http://schemas.microsoft.com/office/drawing/2014/main" id="{48DD653A-9D2D-5388-053D-D3C2753D0593}"/>
              </a:ext>
            </a:extLst>
          </p:cNvPr>
          <p:cNvCxnSpPr>
            <a:cxnSpLocks/>
          </p:cNvCxnSpPr>
          <p:nvPr/>
        </p:nvCxnSpPr>
        <p:spPr>
          <a:xfrm>
            <a:off x="10103518" y="3512854"/>
            <a:ext cx="0" cy="72071"/>
          </a:xfrm>
          <a:prstGeom prst="line">
            <a:avLst/>
          </a:prstGeom>
          <a:noFill/>
          <a:ln w="19050" cap="flat" cmpd="sng" algn="ctr">
            <a:solidFill>
              <a:srgbClr val="002557"/>
            </a:solidFill>
            <a:prstDash val="solid"/>
            <a:miter lim="800000"/>
          </a:ln>
          <a:effectLst/>
        </p:spPr>
      </p:cxnSp>
      <p:cxnSp>
        <p:nvCxnSpPr>
          <p:cNvPr id="527" name="Straight Connector 526">
            <a:extLst>
              <a:ext uri="{FF2B5EF4-FFF2-40B4-BE49-F238E27FC236}">
                <a16:creationId xmlns:a16="http://schemas.microsoft.com/office/drawing/2014/main" id="{6F3DB661-44B5-692B-3CB3-8D2F41B3D53A}"/>
              </a:ext>
            </a:extLst>
          </p:cNvPr>
          <p:cNvCxnSpPr>
            <a:cxnSpLocks/>
          </p:cNvCxnSpPr>
          <p:nvPr/>
        </p:nvCxnSpPr>
        <p:spPr>
          <a:xfrm>
            <a:off x="9412153" y="3548889"/>
            <a:ext cx="690562" cy="0"/>
          </a:xfrm>
          <a:prstGeom prst="line">
            <a:avLst/>
          </a:prstGeom>
          <a:noFill/>
          <a:ln w="19050" cap="flat" cmpd="sng" algn="ctr">
            <a:solidFill>
              <a:srgbClr val="002557"/>
            </a:solidFill>
            <a:prstDash val="solid"/>
            <a:miter lim="800000"/>
          </a:ln>
          <a:effectLst/>
        </p:spPr>
      </p:cxnSp>
      <p:sp>
        <p:nvSpPr>
          <p:cNvPr id="528" name="Oval 527">
            <a:extLst>
              <a:ext uri="{FF2B5EF4-FFF2-40B4-BE49-F238E27FC236}">
                <a16:creationId xmlns:a16="http://schemas.microsoft.com/office/drawing/2014/main" id="{90383D77-254F-248C-A24B-EE8FFD1F848C}"/>
              </a:ext>
            </a:extLst>
          </p:cNvPr>
          <p:cNvSpPr/>
          <p:nvPr/>
        </p:nvSpPr>
        <p:spPr>
          <a:xfrm>
            <a:off x="9712685" y="3507610"/>
            <a:ext cx="82655" cy="82559"/>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529" name="Straight Connector 528">
            <a:extLst>
              <a:ext uri="{FF2B5EF4-FFF2-40B4-BE49-F238E27FC236}">
                <a16:creationId xmlns:a16="http://schemas.microsoft.com/office/drawing/2014/main" id="{8FD7E65A-BB7D-7808-4A76-95865E1751B3}"/>
              </a:ext>
            </a:extLst>
          </p:cNvPr>
          <p:cNvCxnSpPr>
            <a:cxnSpLocks/>
          </p:cNvCxnSpPr>
          <p:nvPr/>
        </p:nvCxnSpPr>
        <p:spPr>
          <a:xfrm flipV="1">
            <a:off x="8239788" y="5704610"/>
            <a:ext cx="2135387" cy="0"/>
          </a:xfrm>
          <a:prstGeom prst="line">
            <a:avLst/>
          </a:prstGeom>
          <a:noFill/>
          <a:ln w="12700" cap="flat" cmpd="sng" algn="ctr">
            <a:solidFill>
              <a:srgbClr val="002557"/>
            </a:solidFill>
            <a:prstDash val="solid"/>
            <a:miter lim="800000"/>
          </a:ln>
          <a:effectLst/>
        </p:spPr>
      </p:cxnSp>
      <p:cxnSp>
        <p:nvCxnSpPr>
          <p:cNvPr id="530" name="Straight Connector 529">
            <a:extLst>
              <a:ext uri="{FF2B5EF4-FFF2-40B4-BE49-F238E27FC236}">
                <a16:creationId xmlns:a16="http://schemas.microsoft.com/office/drawing/2014/main" id="{43F6FE9E-CFC2-0DD2-BDBA-F414AD0D728C}"/>
              </a:ext>
            </a:extLst>
          </p:cNvPr>
          <p:cNvCxnSpPr>
            <a:cxnSpLocks/>
          </p:cNvCxnSpPr>
          <p:nvPr/>
        </p:nvCxnSpPr>
        <p:spPr>
          <a:xfrm>
            <a:off x="9550905" y="4463088"/>
            <a:ext cx="0" cy="72071"/>
          </a:xfrm>
          <a:prstGeom prst="line">
            <a:avLst/>
          </a:prstGeom>
          <a:noFill/>
          <a:ln w="19050" cap="flat" cmpd="sng" algn="ctr">
            <a:solidFill>
              <a:srgbClr val="002557"/>
            </a:solidFill>
            <a:prstDash val="solid"/>
            <a:miter lim="800000"/>
          </a:ln>
          <a:effectLst/>
        </p:spPr>
      </p:cxnSp>
      <p:cxnSp>
        <p:nvCxnSpPr>
          <p:cNvPr id="531" name="Straight Connector 530">
            <a:extLst>
              <a:ext uri="{FF2B5EF4-FFF2-40B4-BE49-F238E27FC236}">
                <a16:creationId xmlns:a16="http://schemas.microsoft.com/office/drawing/2014/main" id="{D81E4AAA-F5BC-10A1-23C0-889A3987D201}"/>
              </a:ext>
            </a:extLst>
          </p:cNvPr>
          <p:cNvCxnSpPr>
            <a:cxnSpLocks/>
          </p:cNvCxnSpPr>
          <p:nvPr/>
        </p:nvCxnSpPr>
        <p:spPr>
          <a:xfrm>
            <a:off x="8373928" y="4499123"/>
            <a:ext cx="1171546" cy="0"/>
          </a:xfrm>
          <a:prstGeom prst="line">
            <a:avLst/>
          </a:prstGeom>
          <a:noFill/>
          <a:ln w="19050" cap="flat" cmpd="sng" algn="ctr">
            <a:solidFill>
              <a:srgbClr val="002557"/>
            </a:solidFill>
            <a:prstDash val="solid"/>
            <a:miter lim="800000"/>
          </a:ln>
          <a:effectLst/>
        </p:spPr>
      </p:cxnSp>
      <p:sp>
        <p:nvSpPr>
          <p:cNvPr id="532" name="Oval 531">
            <a:extLst>
              <a:ext uri="{FF2B5EF4-FFF2-40B4-BE49-F238E27FC236}">
                <a16:creationId xmlns:a16="http://schemas.microsoft.com/office/drawing/2014/main" id="{4F9BCA98-AD23-98AB-13E1-490787113DBB}"/>
              </a:ext>
            </a:extLst>
          </p:cNvPr>
          <p:cNvSpPr>
            <a:spLocks noChangeAspect="1"/>
          </p:cNvSpPr>
          <p:nvPr/>
        </p:nvSpPr>
        <p:spPr>
          <a:xfrm>
            <a:off x="8946649" y="4463123"/>
            <a:ext cx="72084" cy="72000"/>
          </a:xfrm>
          <a:prstGeom prst="ellipse">
            <a:avLst/>
          </a:prstGeom>
          <a:solidFill>
            <a:srgbClr val="002557"/>
          </a:solidFill>
          <a:ln w="12700" cap="flat" cmpd="sng" algn="ctr">
            <a:noFill/>
            <a:prstDash val="solid"/>
            <a:miter lim="800000"/>
          </a:ln>
          <a:effectLst/>
        </p:spPr>
        <p:txBody>
          <a:bodyPr rtlCol="0" anchor="ctr"/>
          <a:lstStyle/>
          <a:p>
            <a:pPr marL="0" marR="0" lvl="0" indent="0" algn="ctr"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533" name="Straight Connector 532">
            <a:extLst>
              <a:ext uri="{FF2B5EF4-FFF2-40B4-BE49-F238E27FC236}">
                <a16:creationId xmlns:a16="http://schemas.microsoft.com/office/drawing/2014/main" id="{E89DB81D-AF3E-D056-ACAC-955929921521}"/>
              </a:ext>
            </a:extLst>
          </p:cNvPr>
          <p:cNvCxnSpPr>
            <a:cxnSpLocks/>
          </p:cNvCxnSpPr>
          <p:nvPr/>
        </p:nvCxnSpPr>
        <p:spPr>
          <a:xfrm>
            <a:off x="8379503" y="4463088"/>
            <a:ext cx="0" cy="72071"/>
          </a:xfrm>
          <a:prstGeom prst="line">
            <a:avLst/>
          </a:prstGeom>
          <a:noFill/>
          <a:ln w="19050" cap="flat" cmpd="sng" algn="ctr">
            <a:solidFill>
              <a:srgbClr val="002557"/>
            </a:solidFill>
            <a:prstDash val="solid"/>
            <a:miter lim="800000"/>
          </a:ln>
          <a:effectLst/>
        </p:spPr>
      </p:cxnSp>
      <p:cxnSp>
        <p:nvCxnSpPr>
          <p:cNvPr id="534" name="Straight Arrow Connector 533">
            <a:extLst>
              <a:ext uri="{FF2B5EF4-FFF2-40B4-BE49-F238E27FC236}">
                <a16:creationId xmlns:a16="http://schemas.microsoft.com/office/drawing/2014/main" id="{F6B6FFAA-A567-0BAF-837D-9313CAC12DFD}"/>
              </a:ext>
            </a:extLst>
          </p:cNvPr>
          <p:cNvCxnSpPr>
            <a:cxnSpLocks/>
          </p:cNvCxnSpPr>
          <p:nvPr/>
        </p:nvCxnSpPr>
        <p:spPr>
          <a:xfrm>
            <a:off x="9860459" y="5978005"/>
            <a:ext cx="761369" cy="0"/>
          </a:xfrm>
          <a:prstGeom prst="straightConnector1">
            <a:avLst/>
          </a:prstGeom>
          <a:noFill/>
          <a:ln w="19050" cap="flat" cmpd="sng" algn="ctr">
            <a:solidFill>
              <a:srgbClr val="6E6E6E">
                <a:lumMod val="75000"/>
              </a:srgbClr>
            </a:solidFill>
            <a:prstDash val="solid"/>
            <a:miter lim="800000"/>
            <a:tailEnd type="triangle" w="med" len="lg"/>
          </a:ln>
          <a:effectLst/>
        </p:spPr>
      </p:cxnSp>
      <p:cxnSp>
        <p:nvCxnSpPr>
          <p:cNvPr id="535" name="Straight Arrow Connector 534">
            <a:extLst>
              <a:ext uri="{FF2B5EF4-FFF2-40B4-BE49-F238E27FC236}">
                <a16:creationId xmlns:a16="http://schemas.microsoft.com/office/drawing/2014/main" id="{0AD2AD4E-355C-629A-4911-A8033BE416C5}"/>
              </a:ext>
            </a:extLst>
          </p:cNvPr>
          <p:cNvCxnSpPr>
            <a:cxnSpLocks/>
          </p:cNvCxnSpPr>
          <p:nvPr/>
        </p:nvCxnSpPr>
        <p:spPr>
          <a:xfrm flipH="1">
            <a:off x="8595384" y="5978005"/>
            <a:ext cx="1172258" cy="0"/>
          </a:xfrm>
          <a:prstGeom prst="straightConnector1">
            <a:avLst/>
          </a:prstGeom>
          <a:noFill/>
          <a:ln w="19050" cap="flat" cmpd="sng" algn="ctr">
            <a:solidFill>
              <a:srgbClr val="002985"/>
            </a:solidFill>
            <a:prstDash val="solid"/>
            <a:miter lim="800000"/>
            <a:tailEnd type="triangle" w="med" len="lg"/>
          </a:ln>
          <a:effectLst/>
        </p:spPr>
      </p:cxnSp>
      <p:sp>
        <p:nvSpPr>
          <p:cNvPr id="536" name="TextBox 535">
            <a:extLst>
              <a:ext uri="{FF2B5EF4-FFF2-40B4-BE49-F238E27FC236}">
                <a16:creationId xmlns:a16="http://schemas.microsoft.com/office/drawing/2014/main" id="{718A3474-4C10-5F06-9204-70F7728FA8EE}"/>
              </a:ext>
            </a:extLst>
          </p:cNvPr>
          <p:cNvSpPr txBox="1"/>
          <p:nvPr/>
        </p:nvSpPr>
        <p:spPr>
          <a:xfrm>
            <a:off x="8276182" y="5989277"/>
            <a:ext cx="1491460" cy="241980"/>
          </a:xfrm>
          <a:prstGeom prst="rect">
            <a:avLst/>
          </a:prstGeom>
          <a:noFill/>
        </p:spPr>
        <p:txBody>
          <a:bodyPr wrap="square" lIns="0" tIns="36000" rIns="0" bIns="36000" rtlCol="0">
            <a:spAutoFit/>
          </a:bodyPr>
          <a:lstStyle/>
          <a:p>
            <a:pPr algn="r" defTabSz="914171">
              <a:defRPr/>
            </a:pPr>
            <a:r>
              <a:rPr lang="en-US" sz="1100" b="1">
                <a:solidFill>
                  <a:srgbClr val="002985"/>
                </a:solidFill>
                <a:latin typeface="Arial" panose="020B0604020202020204" pitchFamily="34" charset="0"/>
                <a:ea typeface="Arial" panose="020B0604020202020204" pitchFamily="34" charset="0"/>
                <a:cs typeface="Arial" panose="020B0604020202020204" pitchFamily="34" charset="0"/>
              </a:rPr>
              <a:t>Favors T-DXd + P</a:t>
            </a:r>
          </a:p>
        </p:txBody>
      </p:sp>
      <p:sp>
        <p:nvSpPr>
          <p:cNvPr id="537" name="TextBox 536">
            <a:extLst>
              <a:ext uri="{FF2B5EF4-FFF2-40B4-BE49-F238E27FC236}">
                <a16:creationId xmlns:a16="http://schemas.microsoft.com/office/drawing/2014/main" id="{F367CFEE-E8A4-371A-33DB-A133AF40B407}"/>
              </a:ext>
            </a:extLst>
          </p:cNvPr>
          <p:cNvSpPr txBox="1"/>
          <p:nvPr/>
        </p:nvSpPr>
        <p:spPr>
          <a:xfrm>
            <a:off x="9860479" y="5989277"/>
            <a:ext cx="1089272" cy="241980"/>
          </a:xfrm>
          <a:prstGeom prst="rect">
            <a:avLst/>
          </a:prstGeom>
          <a:noFill/>
        </p:spPr>
        <p:txBody>
          <a:bodyPr wrap="square" lIns="0" tIns="36000" rIns="0" bIns="36000" rtlCol="0">
            <a:spAutoFit/>
          </a:bodyPr>
          <a:lstStyle/>
          <a:p>
            <a:pPr defTabSz="914171">
              <a:defRPr/>
            </a:pPr>
            <a:r>
              <a:rPr lang="en-US" sz="1100" b="1">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t>Favors THP</a:t>
            </a:r>
          </a:p>
        </p:txBody>
      </p:sp>
    </p:spTree>
    <p:extLst>
      <p:ext uri="{BB962C8B-B14F-4D97-AF65-F5344CB8AC3E}">
        <p14:creationId xmlns:p14="http://schemas.microsoft.com/office/powerpoint/2010/main" val="4065861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22D4E-3180-2935-0A9C-AA453F0FEC29}"/>
            </a:ext>
          </a:extLst>
        </p:cNvPr>
        <p:cNvGrpSpPr/>
        <p:nvPr/>
      </p:nvGrpSpPr>
      <p:grpSpPr>
        <a:xfrm>
          <a:off x="0" y="0"/>
          <a:ext cx="0" cy="0"/>
          <a:chOff x="0" y="0"/>
          <a:chExt cx="0" cy="0"/>
        </a:xfrm>
      </p:grpSpPr>
      <p:sp>
        <p:nvSpPr>
          <p:cNvPr id="9" name="Footer Placeholder 8">
            <a:extLst>
              <a:ext uri="{FF2B5EF4-FFF2-40B4-BE49-F238E27FC236}">
                <a16:creationId xmlns:a16="http://schemas.microsoft.com/office/drawing/2014/main" id="{230F1B1F-C838-E5E2-B00B-5E1C0C0A298C}"/>
              </a:ext>
            </a:extLst>
          </p:cNvPr>
          <p:cNvSpPr>
            <a:spLocks noGrp="1"/>
          </p:cNvSpPr>
          <p:nvPr>
            <p:ph type="ftr" sz="quarter" idx="10"/>
          </p:nvPr>
        </p:nvSpPr>
        <p:spPr>
          <a:xfrm>
            <a:off x="1416735" y="6244683"/>
            <a:ext cx="10651322" cy="61331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t>CI, confidence interval; OS, overall survival; </a:t>
            </a:r>
            <a:r>
              <a:rPr lang="en-GB" sz="900"/>
              <a:t>NC, not calculable; </a:t>
            </a:r>
            <a:r>
              <a:rPr lang="en-US" sz="900"/>
              <a:t>P, </a:t>
            </a:r>
            <a:r>
              <a:rPr lang="en-US" sz="900" err="1"/>
              <a:t>pertuzumab</a:t>
            </a:r>
            <a:r>
              <a:rPr lang="en-US" sz="900"/>
              <a:t>; T-</a:t>
            </a:r>
            <a:r>
              <a:rPr lang="en-US" sz="900" err="1"/>
              <a:t>DXd</a:t>
            </a:r>
            <a:r>
              <a:rPr lang="en-US" sz="900"/>
              <a:t>, trastuzumab </a:t>
            </a:r>
            <a:r>
              <a:rPr lang="en-US" sz="900" err="1"/>
              <a:t>deruxtecan</a:t>
            </a:r>
            <a:r>
              <a:rPr lang="en-US" sz="900"/>
              <a:t>; THP, </a:t>
            </a:r>
            <a:r>
              <a:rPr lang="en-US" sz="900" err="1"/>
              <a:t>taxane</a:t>
            </a:r>
            <a:r>
              <a:rPr lang="en-US" sz="900"/>
              <a:t> + trastuzumab + </a:t>
            </a:r>
            <a:r>
              <a:rPr lang="en-US" sz="900" err="1"/>
              <a:t>pertuzumab</a:t>
            </a:r>
            <a:r>
              <a:rPr lang="en-US" sz="90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Tolaney</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SM, et al. ASCO 2025. Abstract LBA1008.</a:t>
            </a:r>
            <a:endParaRPr kumimoji="0" lang="en-US" sz="9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p:txBody>
      </p:sp>
      <p:sp>
        <p:nvSpPr>
          <p:cNvPr id="479" name="Title 478">
            <a:extLst>
              <a:ext uri="{FF2B5EF4-FFF2-40B4-BE49-F238E27FC236}">
                <a16:creationId xmlns:a16="http://schemas.microsoft.com/office/drawing/2014/main" id="{E2D20802-6444-2DA5-7C70-EF2C8665F8D6}"/>
              </a:ext>
            </a:extLst>
          </p:cNvPr>
          <p:cNvSpPr>
            <a:spLocks noGrp="1"/>
          </p:cNvSpPr>
          <p:nvPr>
            <p:ph type="title"/>
          </p:nvPr>
        </p:nvSpPr>
        <p:spPr>
          <a:xfrm>
            <a:off x="838200" y="379141"/>
            <a:ext cx="10484067" cy="773637"/>
          </a:xfrm>
        </p:spPr>
        <p:txBody>
          <a:bodyPr>
            <a:normAutofit fontScale="90000"/>
          </a:bodyPr>
          <a:lstStyle/>
          <a:p>
            <a:r>
              <a:rPr lang="en-US"/>
              <a:t>DESTINY-Breast09: Overall Survival (~16% Maturity)</a:t>
            </a:r>
          </a:p>
        </p:txBody>
      </p:sp>
      <p:grpSp>
        <p:nvGrpSpPr>
          <p:cNvPr id="1018" name="Group 1017">
            <a:extLst>
              <a:ext uri="{FF2B5EF4-FFF2-40B4-BE49-F238E27FC236}">
                <a16:creationId xmlns:a16="http://schemas.microsoft.com/office/drawing/2014/main" id="{D0F90E36-E9BD-3A28-BB63-0D16A6C9EB26}"/>
              </a:ext>
            </a:extLst>
          </p:cNvPr>
          <p:cNvGrpSpPr/>
          <p:nvPr/>
        </p:nvGrpSpPr>
        <p:grpSpPr>
          <a:xfrm>
            <a:off x="1020024" y="1136979"/>
            <a:ext cx="92857" cy="3441352"/>
            <a:chOff x="1017026" y="865170"/>
            <a:chExt cx="92857" cy="3441352"/>
          </a:xfrm>
        </p:grpSpPr>
        <p:sp>
          <p:nvSpPr>
            <p:cNvPr id="1019" name="Freeform: Shape 6058">
              <a:extLst>
                <a:ext uri="{FF2B5EF4-FFF2-40B4-BE49-F238E27FC236}">
                  <a16:creationId xmlns:a16="http://schemas.microsoft.com/office/drawing/2014/main" id="{9287901E-3CDE-A2D9-A47D-E4B677160D9F}"/>
                </a:ext>
              </a:extLst>
            </p:cNvPr>
            <p:cNvSpPr/>
            <p:nvPr/>
          </p:nvSpPr>
          <p:spPr>
            <a:xfrm>
              <a:off x="1017026" y="4292499"/>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20" name="Freeform: Shape 6060">
              <a:extLst>
                <a:ext uri="{FF2B5EF4-FFF2-40B4-BE49-F238E27FC236}">
                  <a16:creationId xmlns:a16="http://schemas.microsoft.com/office/drawing/2014/main" id="{D6CA8309-9DB8-90FA-034F-6A7D9DC60CB9}"/>
                </a:ext>
              </a:extLst>
            </p:cNvPr>
            <p:cNvSpPr/>
            <p:nvPr/>
          </p:nvSpPr>
          <p:spPr>
            <a:xfrm>
              <a:off x="1017026" y="3612625"/>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21" name="Freeform: Shape 6062">
              <a:extLst>
                <a:ext uri="{FF2B5EF4-FFF2-40B4-BE49-F238E27FC236}">
                  <a16:creationId xmlns:a16="http://schemas.microsoft.com/office/drawing/2014/main" id="{BA7F6FCD-F6BF-1EFD-27CC-FCDCC2960BDF}"/>
                </a:ext>
              </a:extLst>
            </p:cNvPr>
            <p:cNvSpPr/>
            <p:nvPr/>
          </p:nvSpPr>
          <p:spPr>
            <a:xfrm>
              <a:off x="1017026" y="2926992"/>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22" name="Freeform: Shape 6064">
              <a:extLst>
                <a:ext uri="{FF2B5EF4-FFF2-40B4-BE49-F238E27FC236}">
                  <a16:creationId xmlns:a16="http://schemas.microsoft.com/office/drawing/2014/main" id="{4FF114F9-39F3-128E-64AB-2CDA9DEB3C8E}"/>
                </a:ext>
              </a:extLst>
            </p:cNvPr>
            <p:cNvSpPr/>
            <p:nvPr/>
          </p:nvSpPr>
          <p:spPr>
            <a:xfrm>
              <a:off x="1017026" y="224136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23" name="Freeform: Shape 6066">
              <a:extLst>
                <a:ext uri="{FF2B5EF4-FFF2-40B4-BE49-F238E27FC236}">
                  <a16:creationId xmlns:a16="http://schemas.microsoft.com/office/drawing/2014/main" id="{D7741553-56E0-10CE-E7B1-32C405685B8A}"/>
                </a:ext>
              </a:extLst>
            </p:cNvPr>
            <p:cNvSpPr/>
            <p:nvPr/>
          </p:nvSpPr>
          <p:spPr>
            <a:xfrm>
              <a:off x="1017026" y="1555727"/>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24" name="Freeform: Shape 1444">
              <a:extLst>
                <a:ext uri="{FF2B5EF4-FFF2-40B4-BE49-F238E27FC236}">
                  <a16:creationId xmlns:a16="http://schemas.microsoft.com/office/drawing/2014/main" id="{CA55F3FD-DA71-A058-961F-0ABDF5F1C936}"/>
                </a:ext>
              </a:extLst>
            </p:cNvPr>
            <p:cNvSpPr/>
            <p:nvPr/>
          </p:nvSpPr>
          <p:spPr>
            <a:xfrm>
              <a:off x="1017026" y="86517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grpSp>
      <p:sp>
        <p:nvSpPr>
          <p:cNvPr id="1025" name="TextBox 1024">
            <a:extLst>
              <a:ext uri="{FF2B5EF4-FFF2-40B4-BE49-F238E27FC236}">
                <a16:creationId xmlns:a16="http://schemas.microsoft.com/office/drawing/2014/main" id="{1D9B32C9-455C-1663-3672-1FB494E3967D}"/>
              </a:ext>
            </a:extLst>
          </p:cNvPr>
          <p:cNvSpPr txBox="1"/>
          <p:nvPr/>
        </p:nvSpPr>
        <p:spPr>
          <a:xfrm>
            <a:off x="305554" y="5612022"/>
            <a:ext cx="11580892" cy="400110"/>
          </a:xfrm>
          <a:prstGeom prst="rect">
            <a:avLst/>
          </a:prstGeom>
          <a:solidFill>
            <a:srgbClr val="002557">
              <a:lumMod val="10000"/>
              <a:lumOff val="90000"/>
            </a:srgbClr>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marL="0" marR="0" lvl="0" indent="0" algn="ctr" defTabSz="913807"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2557"/>
                </a:solidFill>
                <a:effectLst/>
                <a:uLnTx/>
                <a:uFillTx/>
                <a:latin typeface="Arial" panose="020B0604020202020204"/>
              </a:rPr>
              <a:t>Early OS data suggest a positive trend favoring T-DXd + P over THP</a:t>
            </a:r>
            <a:endParaRPr kumimoji="0" lang="en-US" sz="2000" b="1" i="0" u="none" strike="noStrike" kern="0" cap="none" spc="0" normalizeH="0" baseline="0" noProof="0">
              <a:ln>
                <a:noFill/>
              </a:ln>
              <a:solidFill>
                <a:srgbClr val="002557"/>
              </a:solidFill>
              <a:effectLst/>
              <a:highlight>
                <a:srgbClr val="FFFF00"/>
              </a:highlight>
              <a:uLnTx/>
              <a:uFillTx/>
              <a:latin typeface="Arial" panose="020B0604020202020204"/>
            </a:endParaRPr>
          </a:p>
        </p:txBody>
      </p:sp>
      <p:sp>
        <p:nvSpPr>
          <p:cNvPr id="1026" name="TextBox 1025">
            <a:extLst>
              <a:ext uri="{FF2B5EF4-FFF2-40B4-BE49-F238E27FC236}">
                <a16:creationId xmlns:a16="http://schemas.microsoft.com/office/drawing/2014/main" id="{02122D61-76E3-B1FF-6065-71B128774A6D}"/>
              </a:ext>
            </a:extLst>
          </p:cNvPr>
          <p:cNvSpPr txBox="1">
            <a:spLocks/>
          </p:cNvSpPr>
          <p:nvPr/>
        </p:nvSpPr>
        <p:spPr>
          <a:xfrm>
            <a:off x="230244" y="5270981"/>
            <a:ext cx="984969" cy="230832"/>
          </a:xfrm>
          <a:prstGeom prst="rect">
            <a:avLst/>
          </a:prstGeom>
          <a:noFill/>
        </p:spPr>
        <p:txBody>
          <a:bodyPr wrap="square" rtlCol="0">
            <a:spAutoFit/>
          </a:bodyPr>
          <a:lstStyle/>
          <a:p>
            <a:pPr defTabSz="913807">
              <a:defRPr/>
            </a:pPr>
            <a:r>
              <a:rPr lang="en-US" sz="900">
                <a:ln/>
                <a:solidFill>
                  <a:srgbClr val="6E6E6E">
                    <a:lumMod val="75000"/>
                  </a:srgbClr>
                </a:solidFill>
                <a:latin typeface="Arial"/>
                <a:cs typeface="Arial"/>
                <a:sym typeface="Arial"/>
                <a:rtl val="0"/>
              </a:rPr>
              <a:t>THP</a:t>
            </a:r>
          </a:p>
        </p:txBody>
      </p:sp>
      <p:sp>
        <p:nvSpPr>
          <p:cNvPr id="1027" name="TextBox 1026">
            <a:extLst>
              <a:ext uri="{FF2B5EF4-FFF2-40B4-BE49-F238E27FC236}">
                <a16:creationId xmlns:a16="http://schemas.microsoft.com/office/drawing/2014/main" id="{1EA0C344-D45F-4B2C-E306-706B3C6033CA}"/>
              </a:ext>
            </a:extLst>
          </p:cNvPr>
          <p:cNvSpPr txBox="1">
            <a:spLocks/>
          </p:cNvSpPr>
          <p:nvPr/>
        </p:nvSpPr>
        <p:spPr>
          <a:xfrm>
            <a:off x="234893" y="4960607"/>
            <a:ext cx="1414074" cy="230832"/>
          </a:xfrm>
          <a:prstGeom prst="rect">
            <a:avLst/>
          </a:prstGeom>
          <a:noFill/>
        </p:spPr>
        <p:txBody>
          <a:bodyPr wrap="square" rtlCol="0">
            <a:spAutoFit/>
          </a:bodyPr>
          <a:lstStyle/>
          <a:p>
            <a:pPr defTabSz="913807">
              <a:defRPr/>
            </a:pPr>
            <a:r>
              <a:rPr lang="en-US" sz="900">
                <a:ln/>
                <a:solidFill>
                  <a:srgbClr val="002557"/>
                </a:solidFill>
                <a:latin typeface="Arial"/>
                <a:cs typeface="Arial"/>
                <a:sym typeface="Arial"/>
                <a:rtl val="0"/>
              </a:rPr>
              <a:t>No. at risk</a:t>
            </a:r>
          </a:p>
        </p:txBody>
      </p:sp>
      <p:sp>
        <p:nvSpPr>
          <p:cNvPr id="1028" name="TextBox 1027">
            <a:extLst>
              <a:ext uri="{FF2B5EF4-FFF2-40B4-BE49-F238E27FC236}">
                <a16:creationId xmlns:a16="http://schemas.microsoft.com/office/drawing/2014/main" id="{2CC37073-9DB0-063E-CA55-EFA45A46608E}"/>
              </a:ext>
            </a:extLst>
          </p:cNvPr>
          <p:cNvSpPr txBox="1">
            <a:spLocks/>
          </p:cNvSpPr>
          <p:nvPr/>
        </p:nvSpPr>
        <p:spPr>
          <a:xfrm>
            <a:off x="230244" y="5126571"/>
            <a:ext cx="721625" cy="230832"/>
          </a:xfrm>
          <a:prstGeom prst="rect">
            <a:avLst/>
          </a:prstGeom>
          <a:noFill/>
        </p:spPr>
        <p:txBody>
          <a:bodyPr wrap="square" rtlCol="0">
            <a:spAutoFit/>
          </a:bodyPr>
          <a:lstStyle/>
          <a:p>
            <a:pPr defTabSz="913807">
              <a:defRPr/>
            </a:pPr>
            <a:r>
              <a:rPr lang="en-US" sz="900">
                <a:solidFill>
                  <a:srgbClr val="002985"/>
                </a:solidFill>
                <a:latin typeface="Arial" panose="020B0604020202020204" pitchFamily="34" charset="0"/>
                <a:ea typeface="Arial" panose="020B0604020202020204" pitchFamily="34" charset="0"/>
                <a:cs typeface="Arial" panose="020B0604020202020204" pitchFamily="34" charset="0"/>
              </a:rPr>
              <a:t>T-DXd + P</a:t>
            </a:r>
            <a:endParaRPr lang="en-US" sz="900">
              <a:ln/>
              <a:solidFill>
                <a:srgbClr val="002985"/>
              </a:solidFill>
              <a:latin typeface="Arial"/>
              <a:cs typeface="Arial"/>
              <a:sym typeface="Arial"/>
              <a:rtl val="0"/>
            </a:endParaRPr>
          </a:p>
        </p:txBody>
      </p:sp>
      <p:sp>
        <p:nvSpPr>
          <p:cNvPr id="1029" name="TextBox 1028">
            <a:extLst>
              <a:ext uri="{FF2B5EF4-FFF2-40B4-BE49-F238E27FC236}">
                <a16:creationId xmlns:a16="http://schemas.microsoft.com/office/drawing/2014/main" id="{82C50EE9-35D0-DA37-8A5E-34942306D434}"/>
              </a:ext>
            </a:extLst>
          </p:cNvPr>
          <p:cNvSpPr txBox="1">
            <a:spLocks/>
          </p:cNvSpPr>
          <p:nvPr/>
        </p:nvSpPr>
        <p:spPr>
          <a:xfrm>
            <a:off x="1032723" y="4819196"/>
            <a:ext cx="10818094" cy="328734"/>
          </a:xfrm>
          <a:prstGeom prst="rect">
            <a:avLst/>
          </a:prstGeom>
          <a:noFill/>
          <a:ln>
            <a:noFill/>
          </a:ln>
        </p:spPr>
        <p:txBody>
          <a:bodyPr wrap="square" rtlCol="0">
            <a:spAutoFit/>
          </a:bodyPr>
          <a:lstStyle/>
          <a:p>
            <a:pPr algn="ctr" defTabSz="913807">
              <a:defRPr/>
            </a:pPr>
            <a:r>
              <a:rPr lang="en-US" sz="1400">
                <a:ln/>
                <a:solidFill>
                  <a:srgbClr val="002557"/>
                </a:solidFill>
                <a:latin typeface="Arial" panose="020B0604020202020204"/>
                <a:cs typeface="Arial"/>
                <a:sym typeface="Arial"/>
                <a:rtl val="0"/>
              </a:rPr>
              <a:t>Time from randomization (months)</a:t>
            </a:r>
          </a:p>
        </p:txBody>
      </p:sp>
      <p:sp>
        <p:nvSpPr>
          <p:cNvPr id="1030" name="Freeform: Shape 1029">
            <a:extLst>
              <a:ext uri="{FF2B5EF4-FFF2-40B4-BE49-F238E27FC236}">
                <a16:creationId xmlns:a16="http://schemas.microsoft.com/office/drawing/2014/main" id="{87DF0991-6015-A69F-80AF-907080315952}"/>
              </a:ext>
            </a:extLst>
          </p:cNvPr>
          <p:cNvSpPr/>
          <p:nvPr/>
        </p:nvSpPr>
        <p:spPr>
          <a:xfrm>
            <a:off x="1106407"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31" name="Freeform: Shape 1030">
            <a:extLst>
              <a:ext uri="{FF2B5EF4-FFF2-40B4-BE49-F238E27FC236}">
                <a16:creationId xmlns:a16="http://schemas.microsoft.com/office/drawing/2014/main" id="{E3652003-5752-E138-D6F1-5853A53A062F}"/>
              </a:ext>
            </a:extLst>
          </p:cNvPr>
          <p:cNvSpPr/>
          <p:nvPr/>
        </p:nvSpPr>
        <p:spPr>
          <a:xfrm>
            <a:off x="1772787"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32" name="Freeform: Shape 1031">
            <a:extLst>
              <a:ext uri="{FF2B5EF4-FFF2-40B4-BE49-F238E27FC236}">
                <a16:creationId xmlns:a16="http://schemas.microsoft.com/office/drawing/2014/main" id="{30E10A6C-7425-9663-9985-6E9D52C15A0F}"/>
              </a:ext>
            </a:extLst>
          </p:cNvPr>
          <p:cNvSpPr/>
          <p:nvPr/>
        </p:nvSpPr>
        <p:spPr>
          <a:xfrm>
            <a:off x="2439309"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33" name="Freeform: Shape 1032">
            <a:extLst>
              <a:ext uri="{FF2B5EF4-FFF2-40B4-BE49-F238E27FC236}">
                <a16:creationId xmlns:a16="http://schemas.microsoft.com/office/drawing/2014/main" id="{0D19478F-E12B-7B4F-E998-FC3B78661FC3}"/>
              </a:ext>
            </a:extLst>
          </p:cNvPr>
          <p:cNvSpPr/>
          <p:nvPr/>
        </p:nvSpPr>
        <p:spPr>
          <a:xfrm>
            <a:off x="3105832"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34" name="Freeform: Shape 1033">
            <a:extLst>
              <a:ext uri="{FF2B5EF4-FFF2-40B4-BE49-F238E27FC236}">
                <a16:creationId xmlns:a16="http://schemas.microsoft.com/office/drawing/2014/main" id="{1F9E6D98-336A-B560-2110-6F6DDF021856}"/>
              </a:ext>
            </a:extLst>
          </p:cNvPr>
          <p:cNvSpPr/>
          <p:nvPr/>
        </p:nvSpPr>
        <p:spPr>
          <a:xfrm>
            <a:off x="3772213"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35" name="Freeform: Shape 1034">
            <a:extLst>
              <a:ext uri="{FF2B5EF4-FFF2-40B4-BE49-F238E27FC236}">
                <a16:creationId xmlns:a16="http://schemas.microsoft.com/office/drawing/2014/main" id="{DDE5539B-2566-00D3-CAAF-D417A39C4F49}"/>
              </a:ext>
            </a:extLst>
          </p:cNvPr>
          <p:cNvSpPr/>
          <p:nvPr/>
        </p:nvSpPr>
        <p:spPr>
          <a:xfrm>
            <a:off x="4438737"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36" name="Freeform: Shape 1035">
            <a:extLst>
              <a:ext uri="{FF2B5EF4-FFF2-40B4-BE49-F238E27FC236}">
                <a16:creationId xmlns:a16="http://schemas.microsoft.com/office/drawing/2014/main" id="{B169111B-04D3-6FAE-4992-2900C53447DF}"/>
              </a:ext>
            </a:extLst>
          </p:cNvPr>
          <p:cNvSpPr/>
          <p:nvPr/>
        </p:nvSpPr>
        <p:spPr>
          <a:xfrm>
            <a:off x="5105259"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37" name="Freeform: Shape 1036">
            <a:extLst>
              <a:ext uri="{FF2B5EF4-FFF2-40B4-BE49-F238E27FC236}">
                <a16:creationId xmlns:a16="http://schemas.microsoft.com/office/drawing/2014/main" id="{426C746C-A1D4-E862-3313-628D68CA0AD6}"/>
              </a:ext>
            </a:extLst>
          </p:cNvPr>
          <p:cNvSpPr/>
          <p:nvPr/>
        </p:nvSpPr>
        <p:spPr>
          <a:xfrm>
            <a:off x="5771782"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38" name="Freeform: Shape 1037">
            <a:extLst>
              <a:ext uri="{FF2B5EF4-FFF2-40B4-BE49-F238E27FC236}">
                <a16:creationId xmlns:a16="http://schemas.microsoft.com/office/drawing/2014/main" id="{617E70F9-72AE-8096-B4F2-10BADDA046E4}"/>
              </a:ext>
            </a:extLst>
          </p:cNvPr>
          <p:cNvSpPr/>
          <p:nvPr/>
        </p:nvSpPr>
        <p:spPr>
          <a:xfrm>
            <a:off x="6438163"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39" name="Freeform: Shape 1038">
            <a:extLst>
              <a:ext uri="{FF2B5EF4-FFF2-40B4-BE49-F238E27FC236}">
                <a16:creationId xmlns:a16="http://schemas.microsoft.com/office/drawing/2014/main" id="{FEC8CB6A-78D8-F741-A8AD-C9DBCEEEAB8B}"/>
              </a:ext>
            </a:extLst>
          </p:cNvPr>
          <p:cNvSpPr/>
          <p:nvPr/>
        </p:nvSpPr>
        <p:spPr>
          <a:xfrm>
            <a:off x="7104686"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40" name="Freeform: Shape 1039">
            <a:extLst>
              <a:ext uri="{FF2B5EF4-FFF2-40B4-BE49-F238E27FC236}">
                <a16:creationId xmlns:a16="http://schemas.microsoft.com/office/drawing/2014/main" id="{7453CCD0-14FD-9E76-A2A3-784568536A9F}"/>
              </a:ext>
            </a:extLst>
          </p:cNvPr>
          <p:cNvSpPr/>
          <p:nvPr/>
        </p:nvSpPr>
        <p:spPr>
          <a:xfrm>
            <a:off x="7771208"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41" name="Freeform: Shape 1040">
            <a:extLst>
              <a:ext uri="{FF2B5EF4-FFF2-40B4-BE49-F238E27FC236}">
                <a16:creationId xmlns:a16="http://schemas.microsoft.com/office/drawing/2014/main" id="{02335262-5774-DFCC-40CE-A86D1DDE2D59}"/>
              </a:ext>
            </a:extLst>
          </p:cNvPr>
          <p:cNvSpPr/>
          <p:nvPr/>
        </p:nvSpPr>
        <p:spPr>
          <a:xfrm>
            <a:off x="8437588"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42" name="Freeform: Shape 1041">
            <a:extLst>
              <a:ext uri="{FF2B5EF4-FFF2-40B4-BE49-F238E27FC236}">
                <a16:creationId xmlns:a16="http://schemas.microsoft.com/office/drawing/2014/main" id="{448A419F-7BDA-ED2A-BF5D-A2CBC7552782}"/>
              </a:ext>
            </a:extLst>
          </p:cNvPr>
          <p:cNvSpPr/>
          <p:nvPr/>
        </p:nvSpPr>
        <p:spPr>
          <a:xfrm>
            <a:off x="9104113"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43" name="Freeform: Shape 1042">
            <a:extLst>
              <a:ext uri="{FF2B5EF4-FFF2-40B4-BE49-F238E27FC236}">
                <a16:creationId xmlns:a16="http://schemas.microsoft.com/office/drawing/2014/main" id="{FF947F7E-C2AA-27C5-A3DE-5C12F289A04D}"/>
              </a:ext>
            </a:extLst>
          </p:cNvPr>
          <p:cNvSpPr/>
          <p:nvPr/>
        </p:nvSpPr>
        <p:spPr>
          <a:xfrm>
            <a:off x="9770635"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44" name="Freeform: Shape 1043">
            <a:extLst>
              <a:ext uri="{FF2B5EF4-FFF2-40B4-BE49-F238E27FC236}">
                <a16:creationId xmlns:a16="http://schemas.microsoft.com/office/drawing/2014/main" id="{9FDACCBC-431A-FCE1-0675-59057FE04DCA}"/>
              </a:ext>
            </a:extLst>
          </p:cNvPr>
          <p:cNvSpPr/>
          <p:nvPr/>
        </p:nvSpPr>
        <p:spPr>
          <a:xfrm>
            <a:off x="10437158"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45" name="Freeform: Shape 1044">
            <a:extLst>
              <a:ext uri="{FF2B5EF4-FFF2-40B4-BE49-F238E27FC236}">
                <a16:creationId xmlns:a16="http://schemas.microsoft.com/office/drawing/2014/main" id="{AFE770EC-571E-4F66-A7A8-72C71A6BD55A}"/>
              </a:ext>
            </a:extLst>
          </p:cNvPr>
          <p:cNvSpPr/>
          <p:nvPr/>
        </p:nvSpPr>
        <p:spPr>
          <a:xfrm>
            <a:off x="11103538"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46" name="Freeform: Shape 1045">
            <a:extLst>
              <a:ext uri="{FF2B5EF4-FFF2-40B4-BE49-F238E27FC236}">
                <a16:creationId xmlns:a16="http://schemas.microsoft.com/office/drawing/2014/main" id="{AC4058A0-0BF6-6AF0-9323-8C4A052DEFA2}"/>
              </a:ext>
            </a:extLst>
          </p:cNvPr>
          <p:cNvSpPr/>
          <p:nvPr/>
        </p:nvSpPr>
        <p:spPr>
          <a:xfrm>
            <a:off x="11770062" y="4567744"/>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557"/>
              </a:solidFill>
              <a:effectLst/>
              <a:uLnTx/>
              <a:uFillTx/>
              <a:latin typeface="Arial" panose="020B0604020202020204"/>
            </a:endParaRPr>
          </a:p>
        </p:txBody>
      </p:sp>
      <p:sp>
        <p:nvSpPr>
          <p:cNvPr id="1047" name="Free-form: Shape 201">
            <a:extLst>
              <a:ext uri="{FF2B5EF4-FFF2-40B4-BE49-F238E27FC236}">
                <a16:creationId xmlns:a16="http://schemas.microsoft.com/office/drawing/2014/main" id="{FE549197-2D23-090D-B71E-8661C8B446AA}"/>
              </a:ext>
            </a:extLst>
          </p:cNvPr>
          <p:cNvSpPr/>
          <p:nvPr/>
        </p:nvSpPr>
        <p:spPr>
          <a:xfrm>
            <a:off x="1106407" y="1131241"/>
            <a:ext cx="10663655" cy="3434598"/>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sq">
            <a:solidFill>
              <a:srgbClr val="002557"/>
            </a:solidFill>
            <a:prstDash val="solid"/>
            <a:miter/>
          </a:ln>
        </p:spPr>
        <p:txBody>
          <a:bodyPr rtlCol="0" anchor="ctr"/>
          <a:lstStyle/>
          <a:p>
            <a:pPr marL="0" marR="0" lvl="0" indent="0" defTabSz="91380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557"/>
              </a:solidFill>
              <a:effectLst/>
              <a:uLnTx/>
              <a:uFillTx/>
              <a:latin typeface="Arial" panose="020B0604020202020204"/>
            </a:endParaRPr>
          </a:p>
        </p:txBody>
      </p:sp>
      <p:sp>
        <p:nvSpPr>
          <p:cNvPr id="1048" name="TextBox 1047">
            <a:extLst>
              <a:ext uri="{FF2B5EF4-FFF2-40B4-BE49-F238E27FC236}">
                <a16:creationId xmlns:a16="http://schemas.microsoft.com/office/drawing/2014/main" id="{17CB2244-EE66-C784-3519-CBC3B4135858}"/>
              </a:ext>
            </a:extLst>
          </p:cNvPr>
          <p:cNvSpPr txBox="1">
            <a:spLocks/>
          </p:cNvSpPr>
          <p:nvPr/>
        </p:nvSpPr>
        <p:spPr>
          <a:xfrm rot="16200000">
            <a:off x="-436980" y="2697150"/>
            <a:ext cx="1912751" cy="307777"/>
          </a:xfrm>
          <a:prstGeom prst="rect">
            <a:avLst/>
          </a:prstGeom>
          <a:noFill/>
        </p:spPr>
        <p:txBody>
          <a:bodyPr wrap="square" rtlCol="0">
            <a:spAutoFit/>
          </a:bodyPr>
          <a:lstStyle/>
          <a:p>
            <a:pPr algn="ctr" defTabSz="913807">
              <a:defRPr/>
            </a:pPr>
            <a:r>
              <a:rPr lang="en-US" sz="1400">
                <a:ln/>
                <a:solidFill>
                  <a:srgbClr val="002557"/>
                </a:solidFill>
                <a:latin typeface="Arial" panose="020B0604020202020204"/>
                <a:cs typeface="Arial"/>
                <a:sym typeface="Arial"/>
                <a:rtl val="0"/>
              </a:rPr>
              <a:t>Probability of OS</a:t>
            </a:r>
          </a:p>
        </p:txBody>
      </p:sp>
      <p:sp>
        <p:nvSpPr>
          <p:cNvPr id="1049" name="Freeform: Shape 1048">
            <a:extLst>
              <a:ext uri="{FF2B5EF4-FFF2-40B4-BE49-F238E27FC236}">
                <a16:creationId xmlns:a16="http://schemas.microsoft.com/office/drawing/2014/main" id="{D6031D58-5E24-62FD-B875-8626B179F3FE}"/>
              </a:ext>
            </a:extLst>
          </p:cNvPr>
          <p:cNvSpPr/>
          <p:nvPr/>
        </p:nvSpPr>
        <p:spPr>
          <a:xfrm>
            <a:off x="1110197" y="1094425"/>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270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grpSp>
        <p:nvGrpSpPr>
          <p:cNvPr id="1050" name="Group 1049">
            <a:extLst>
              <a:ext uri="{FF2B5EF4-FFF2-40B4-BE49-F238E27FC236}">
                <a16:creationId xmlns:a16="http://schemas.microsoft.com/office/drawing/2014/main" id="{4797716F-943F-9AB1-B696-83BF3E4832B7}"/>
              </a:ext>
            </a:extLst>
          </p:cNvPr>
          <p:cNvGrpSpPr/>
          <p:nvPr/>
        </p:nvGrpSpPr>
        <p:grpSpPr>
          <a:xfrm>
            <a:off x="1104285" y="1142020"/>
            <a:ext cx="9899708" cy="697110"/>
            <a:chOff x="1104285" y="870211"/>
            <a:chExt cx="9899708" cy="697110"/>
          </a:xfrm>
        </p:grpSpPr>
        <p:grpSp>
          <p:nvGrpSpPr>
            <p:cNvPr id="1051" name="Group 1050">
              <a:extLst>
                <a:ext uri="{FF2B5EF4-FFF2-40B4-BE49-F238E27FC236}">
                  <a16:creationId xmlns:a16="http://schemas.microsoft.com/office/drawing/2014/main" id="{4A56C6A9-A65D-92CF-C73B-89AB7FC98FCA}"/>
                </a:ext>
              </a:extLst>
            </p:cNvPr>
            <p:cNvGrpSpPr/>
            <p:nvPr/>
          </p:nvGrpSpPr>
          <p:grpSpPr>
            <a:xfrm>
              <a:off x="1104285" y="870211"/>
              <a:ext cx="9899708" cy="697110"/>
              <a:chOff x="1104285" y="870211"/>
              <a:chExt cx="9899708" cy="697110"/>
            </a:xfrm>
          </p:grpSpPr>
          <p:sp>
            <p:nvSpPr>
              <p:cNvPr id="1053" name="Freeform: Shape 1052">
                <a:extLst>
                  <a:ext uri="{FF2B5EF4-FFF2-40B4-BE49-F238E27FC236}">
                    <a16:creationId xmlns:a16="http://schemas.microsoft.com/office/drawing/2014/main" id="{DD936840-A78B-C0A8-394C-E31FDE56448E}"/>
                  </a:ext>
                </a:extLst>
              </p:cNvPr>
              <p:cNvSpPr/>
              <p:nvPr/>
            </p:nvSpPr>
            <p:spPr>
              <a:xfrm>
                <a:off x="1564495" y="87641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54" name="Freeform: Shape 1053">
                <a:extLst>
                  <a:ext uri="{FF2B5EF4-FFF2-40B4-BE49-F238E27FC236}">
                    <a16:creationId xmlns:a16="http://schemas.microsoft.com/office/drawing/2014/main" id="{A7B5E6F1-71FE-562D-DB22-438801830AAA}"/>
                  </a:ext>
                </a:extLst>
              </p:cNvPr>
              <p:cNvSpPr/>
              <p:nvPr/>
            </p:nvSpPr>
            <p:spPr>
              <a:xfrm>
                <a:off x="2024844" y="894345"/>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55" name="Freeform: Shape 1054">
                <a:extLst>
                  <a:ext uri="{FF2B5EF4-FFF2-40B4-BE49-F238E27FC236}">
                    <a16:creationId xmlns:a16="http://schemas.microsoft.com/office/drawing/2014/main" id="{F8C1FA0C-467A-30E0-271B-C80C29CB8DCB}"/>
                  </a:ext>
                </a:extLst>
              </p:cNvPr>
              <p:cNvSpPr/>
              <p:nvPr/>
            </p:nvSpPr>
            <p:spPr>
              <a:xfrm>
                <a:off x="2170929" y="912415"/>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56" name="Freeform: Shape 1055">
                <a:extLst>
                  <a:ext uri="{FF2B5EF4-FFF2-40B4-BE49-F238E27FC236}">
                    <a16:creationId xmlns:a16="http://schemas.microsoft.com/office/drawing/2014/main" id="{20CCE8CB-24EE-E3EA-D795-12248097A67C}"/>
                  </a:ext>
                </a:extLst>
              </p:cNvPr>
              <p:cNvSpPr/>
              <p:nvPr/>
            </p:nvSpPr>
            <p:spPr>
              <a:xfrm>
                <a:off x="4348269" y="10300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57" name="Freeform: Shape 1056">
                <a:extLst>
                  <a:ext uri="{FF2B5EF4-FFF2-40B4-BE49-F238E27FC236}">
                    <a16:creationId xmlns:a16="http://schemas.microsoft.com/office/drawing/2014/main" id="{8994AE94-E308-1B92-5426-0203AA44A4DE}"/>
                  </a:ext>
                </a:extLst>
              </p:cNvPr>
              <p:cNvSpPr/>
              <p:nvPr/>
            </p:nvSpPr>
            <p:spPr>
              <a:xfrm>
                <a:off x="4684489" y="108442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58" name="Freeform: Shape 1057">
                <a:extLst>
                  <a:ext uri="{FF2B5EF4-FFF2-40B4-BE49-F238E27FC236}">
                    <a16:creationId xmlns:a16="http://schemas.microsoft.com/office/drawing/2014/main" id="{E85B37F6-4A5F-E10E-C4D2-5170B8F4E189}"/>
                  </a:ext>
                </a:extLst>
              </p:cNvPr>
              <p:cNvSpPr/>
              <p:nvPr/>
            </p:nvSpPr>
            <p:spPr>
              <a:xfrm>
                <a:off x="4888979" y="109353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59" name="Freeform: Shape 1058">
                <a:extLst>
                  <a:ext uri="{FF2B5EF4-FFF2-40B4-BE49-F238E27FC236}">
                    <a16:creationId xmlns:a16="http://schemas.microsoft.com/office/drawing/2014/main" id="{E667617B-B629-E9D2-4D13-1D14B3452828}"/>
                  </a:ext>
                </a:extLst>
              </p:cNvPr>
              <p:cNvSpPr/>
              <p:nvPr/>
            </p:nvSpPr>
            <p:spPr>
              <a:xfrm>
                <a:off x="5100929" y="1111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60" name="Freeform: Shape 1059">
                <a:extLst>
                  <a:ext uri="{FF2B5EF4-FFF2-40B4-BE49-F238E27FC236}">
                    <a16:creationId xmlns:a16="http://schemas.microsoft.com/office/drawing/2014/main" id="{6B81BF35-7772-F150-90FD-6F8997EFB1A0}"/>
                  </a:ext>
                </a:extLst>
              </p:cNvPr>
              <p:cNvSpPr/>
              <p:nvPr/>
            </p:nvSpPr>
            <p:spPr>
              <a:xfrm>
                <a:off x="5159335" y="1111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61" name="Freeform: Shape 1060">
                <a:extLst>
                  <a:ext uri="{FF2B5EF4-FFF2-40B4-BE49-F238E27FC236}">
                    <a16:creationId xmlns:a16="http://schemas.microsoft.com/office/drawing/2014/main" id="{9FCCCCC0-D835-898E-95F7-D26B0DD1EA4B}"/>
                  </a:ext>
                </a:extLst>
              </p:cNvPr>
              <p:cNvSpPr/>
              <p:nvPr/>
            </p:nvSpPr>
            <p:spPr>
              <a:xfrm>
                <a:off x="5203245" y="1111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62" name="Freeform: Shape 1061">
                <a:extLst>
                  <a:ext uri="{FF2B5EF4-FFF2-40B4-BE49-F238E27FC236}">
                    <a16:creationId xmlns:a16="http://schemas.microsoft.com/office/drawing/2014/main" id="{DB2A151A-9E87-AA32-1F0A-33EF4F0185F6}"/>
                  </a:ext>
                </a:extLst>
              </p:cNvPr>
              <p:cNvSpPr/>
              <p:nvPr/>
            </p:nvSpPr>
            <p:spPr>
              <a:xfrm>
                <a:off x="5210563" y="1111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63" name="Freeform: Shape 1062">
                <a:extLst>
                  <a:ext uri="{FF2B5EF4-FFF2-40B4-BE49-F238E27FC236}">
                    <a16:creationId xmlns:a16="http://schemas.microsoft.com/office/drawing/2014/main" id="{23C58C9F-8A13-1B38-C4A2-4C485C365830}"/>
                  </a:ext>
                </a:extLst>
              </p:cNvPr>
              <p:cNvSpPr/>
              <p:nvPr/>
            </p:nvSpPr>
            <p:spPr>
              <a:xfrm>
                <a:off x="5217881" y="1111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64" name="Freeform: Shape 1063">
                <a:extLst>
                  <a:ext uri="{FF2B5EF4-FFF2-40B4-BE49-F238E27FC236}">
                    <a16:creationId xmlns:a16="http://schemas.microsoft.com/office/drawing/2014/main" id="{394AD1A6-E80D-461D-60B6-5CBBE4C11BB8}"/>
                  </a:ext>
                </a:extLst>
              </p:cNvPr>
              <p:cNvSpPr/>
              <p:nvPr/>
            </p:nvSpPr>
            <p:spPr>
              <a:xfrm>
                <a:off x="5349329" y="11211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65" name="Freeform: Shape 1064">
                <a:extLst>
                  <a:ext uri="{FF2B5EF4-FFF2-40B4-BE49-F238E27FC236}">
                    <a16:creationId xmlns:a16="http://schemas.microsoft.com/office/drawing/2014/main" id="{23D51569-DFFB-8EBF-B6CA-52A9EB72ED06}"/>
                  </a:ext>
                </a:extLst>
              </p:cNvPr>
              <p:cNvSpPr/>
              <p:nvPr/>
            </p:nvSpPr>
            <p:spPr>
              <a:xfrm>
                <a:off x="5363966" y="11211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66" name="Freeform: Shape 1065">
                <a:extLst>
                  <a:ext uri="{FF2B5EF4-FFF2-40B4-BE49-F238E27FC236}">
                    <a16:creationId xmlns:a16="http://schemas.microsoft.com/office/drawing/2014/main" id="{30A33E9B-C8B5-31DF-D6BE-FAD9920F71F8}"/>
                  </a:ext>
                </a:extLst>
              </p:cNvPr>
              <p:cNvSpPr/>
              <p:nvPr/>
            </p:nvSpPr>
            <p:spPr>
              <a:xfrm>
                <a:off x="5371285" y="11211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67" name="Freeform: Shape 1066">
                <a:extLst>
                  <a:ext uri="{FF2B5EF4-FFF2-40B4-BE49-F238E27FC236}">
                    <a16:creationId xmlns:a16="http://schemas.microsoft.com/office/drawing/2014/main" id="{0DEAD122-75B5-9565-F3C4-F57FF709E9F0}"/>
                  </a:ext>
                </a:extLst>
              </p:cNvPr>
              <p:cNvSpPr/>
              <p:nvPr/>
            </p:nvSpPr>
            <p:spPr>
              <a:xfrm>
                <a:off x="5393240" y="11211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68" name="Freeform: Shape 1067">
                <a:extLst>
                  <a:ext uri="{FF2B5EF4-FFF2-40B4-BE49-F238E27FC236}">
                    <a16:creationId xmlns:a16="http://schemas.microsoft.com/office/drawing/2014/main" id="{3FA147D0-2613-5A0F-3F4D-FFE85AEF2E4F}"/>
                  </a:ext>
                </a:extLst>
              </p:cNvPr>
              <p:cNvSpPr/>
              <p:nvPr/>
            </p:nvSpPr>
            <p:spPr>
              <a:xfrm>
                <a:off x="5422372" y="113063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69" name="Freeform: Shape 1068">
                <a:extLst>
                  <a:ext uri="{FF2B5EF4-FFF2-40B4-BE49-F238E27FC236}">
                    <a16:creationId xmlns:a16="http://schemas.microsoft.com/office/drawing/2014/main" id="{E9F5E2CD-6ADB-BB9E-161B-15A4E0080094}"/>
                  </a:ext>
                </a:extLst>
              </p:cNvPr>
              <p:cNvSpPr/>
              <p:nvPr/>
            </p:nvSpPr>
            <p:spPr>
              <a:xfrm>
                <a:off x="5466282" y="113063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70" name="Freeform: Shape 1069">
                <a:extLst>
                  <a:ext uri="{FF2B5EF4-FFF2-40B4-BE49-F238E27FC236}">
                    <a16:creationId xmlns:a16="http://schemas.microsoft.com/office/drawing/2014/main" id="{10106068-E7B0-6F20-7EF0-02BA40070113}"/>
                  </a:ext>
                </a:extLst>
              </p:cNvPr>
              <p:cNvSpPr/>
              <p:nvPr/>
            </p:nvSpPr>
            <p:spPr>
              <a:xfrm>
                <a:off x="5473600" y="113063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71" name="Freeform: Shape 1070">
                <a:extLst>
                  <a:ext uri="{FF2B5EF4-FFF2-40B4-BE49-F238E27FC236}">
                    <a16:creationId xmlns:a16="http://schemas.microsoft.com/office/drawing/2014/main" id="{DB54BDBA-37BD-EAD9-232C-FA7DDD42E183}"/>
                  </a:ext>
                </a:extLst>
              </p:cNvPr>
              <p:cNvSpPr/>
              <p:nvPr/>
            </p:nvSpPr>
            <p:spPr>
              <a:xfrm>
                <a:off x="5495415"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72" name="Freeform: Shape 1071">
                <a:extLst>
                  <a:ext uri="{FF2B5EF4-FFF2-40B4-BE49-F238E27FC236}">
                    <a16:creationId xmlns:a16="http://schemas.microsoft.com/office/drawing/2014/main" id="{C949E281-3911-4C4B-0F53-4480D7B46E68}"/>
                  </a:ext>
                </a:extLst>
              </p:cNvPr>
              <p:cNvSpPr/>
              <p:nvPr/>
            </p:nvSpPr>
            <p:spPr>
              <a:xfrm>
                <a:off x="5510051"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73" name="Freeform: Shape 1072">
                <a:extLst>
                  <a:ext uri="{FF2B5EF4-FFF2-40B4-BE49-F238E27FC236}">
                    <a16:creationId xmlns:a16="http://schemas.microsoft.com/office/drawing/2014/main" id="{25C61C18-8F47-F77E-5FFA-AEA702176262}"/>
                  </a:ext>
                </a:extLst>
              </p:cNvPr>
              <p:cNvSpPr/>
              <p:nvPr/>
            </p:nvSpPr>
            <p:spPr>
              <a:xfrm>
                <a:off x="5517370"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74" name="Freeform: Shape 1073">
                <a:extLst>
                  <a:ext uri="{FF2B5EF4-FFF2-40B4-BE49-F238E27FC236}">
                    <a16:creationId xmlns:a16="http://schemas.microsoft.com/office/drawing/2014/main" id="{4D6C3045-454F-0955-8241-FEC8E00E97BF}"/>
                  </a:ext>
                </a:extLst>
              </p:cNvPr>
              <p:cNvSpPr/>
              <p:nvPr/>
            </p:nvSpPr>
            <p:spPr>
              <a:xfrm>
                <a:off x="5605048"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75" name="Freeform: Shape 1074">
                <a:extLst>
                  <a:ext uri="{FF2B5EF4-FFF2-40B4-BE49-F238E27FC236}">
                    <a16:creationId xmlns:a16="http://schemas.microsoft.com/office/drawing/2014/main" id="{A052EE23-21FB-6F67-F927-35B739D9F862}"/>
                  </a:ext>
                </a:extLst>
              </p:cNvPr>
              <p:cNvSpPr/>
              <p:nvPr/>
            </p:nvSpPr>
            <p:spPr>
              <a:xfrm>
                <a:off x="5612367"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76" name="Freeform: Shape 1075">
                <a:extLst>
                  <a:ext uri="{FF2B5EF4-FFF2-40B4-BE49-F238E27FC236}">
                    <a16:creationId xmlns:a16="http://schemas.microsoft.com/office/drawing/2014/main" id="{38C5FA29-52C8-DEB6-C0B9-8CC3675EE903}"/>
                  </a:ext>
                </a:extLst>
              </p:cNvPr>
              <p:cNvSpPr/>
              <p:nvPr/>
            </p:nvSpPr>
            <p:spPr>
              <a:xfrm>
                <a:off x="5619685"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77" name="Freeform: Shape 1076">
                <a:extLst>
                  <a:ext uri="{FF2B5EF4-FFF2-40B4-BE49-F238E27FC236}">
                    <a16:creationId xmlns:a16="http://schemas.microsoft.com/office/drawing/2014/main" id="{57B082F6-6715-AEB7-EA4D-BC1F51A06CAB}"/>
                  </a:ext>
                </a:extLst>
              </p:cNvPr>
              <p:cNvSpPr/>
              <p:nvPr/>
            </p:nvSpPr>
            <p:spPr>
              <a:xfrm>
                <a:off x="5627003"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78" name="Freeform: Shape 1077">
                <a:extLst>
                  <a:ext uri="{FF2B5EF4-FFF2-40B4-BE49-F238E27FC236}">
                    <a16:creationId xmlns:a16="http://schemas.microsoft.com/office/drawing/2014/main" id="{6C1072AD-E7CD-8278-61D2-AAB9C7E8A349}"/>
                  </a:ext>
                </a:extLst>
              </p:cNvPr>
              <p:cNvSpPr/>
              <p:nvPr/>
            </p:nvSpPr>
            <p:spPr>
              <a:xfrm>
                <a:off x="5648958"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79" name="Freeform: Shape 1078">
                <a:extLst>
                  <a:ext uri="{FF2B5EF4-FFF2-40B4-BE49-F238E27FC236}">
                    <a16:creationId xmlns:a16="http://schemas.microsoft.com/office/drawing/2014/main" id="{BEE3F2E8-581C-AF4E-59D5-17595A17D5FE}"/>
                  </a:ext>
                </a:extLst>
              </p:cNvPr>
              <p:cNvSpPr/>
              <p:nvPr/>
            </p:nvSpPr>
            <p:spPr>
              <a:xfrm>
                <a:off x="5656276"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80" name="Freeform: Shape 1079">
                <a:extLst>
                  <a:ext uri="{FF2B5EF4-FFF2-40B4-BE49-F238E27FC236}">
                    <a16:creationId xmlns:a16="http://schemas.microsoft.com/office/drawing/2014/main" id="{D69A2D7D-BABA-83E1-73D1-FC065F4FCC8E}"/>
                  </a:ext>
                </a:extLst>
              </p:cNvPr>
              <p:cNvSpPr/>
              <p:nvPr/>
            </p:nvSpPr>
            <p:spPr>
              <a:xfrm>
                <a:off x="5670773"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81" name="Freeform: Shape 1080">
                <a:extLst>
                  <a:ext uri="{FF2B5EF4-FFF2-40B4-BE49-F238E27FC236}">
                    <a16:creationId xmlns:a16="http://schemas.microsoft.com/office/drawing/2014/main" id="{1F31058A-8B22-C47A-BA76-E81070B0247C}"/>
                  </a:ext>
                </a:extLst>
              </p:cNvPr>
              <p:cNvSpPr/>
              <p:nvPr/>
            </p:nvSpPr>
            <p:spPr>
              <a:xfrm>
                <a:off x="5707364"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82" name="Freeform: Shape 1081">
                <a:extLst>
                  <a:ext uri="{FF2B5EF4-FFF2-40B4-BE49-F238E27FC236}">
                    <a16:creationId xmlns:a16="http://schemas.microsoft.com/office/drawing/2014/main" id="{A57A38A9-02EA-379C-4253-49E8B2545E26}"/>
                  </a:ext>
                </a:extLst>
              </p:cNvPr>
              <p:cNvSpPr/>
              <p:nvPr/>
            </p:nvSpPr>
            <p:spPr>
              <a:xfrm>
                <a:off x="5714682"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83" name="Freeform: Shape 1082">
                <a:extLst>
                  <a:ext uri="{FF2B5EF4-FFF2-40B4-BE49-F238E27FC236}">
                    <a16:creationId xmlns:a16="http://schemas.microsoft.com/office/drawing/2014/main" id="{A6E7BDA1-4DA8-D8FE-B3A6-AC52A6F480E2}"/>
                  </a:ext>
                </a:extLst>
              </p:cNvPr>
              <p:cNvSpPr/>
              <p:nvPr/>
            </p:nvSpPr>
            <p:spPr>
              <a:xfrm>
                <a:off x="5722000"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84" name="Freeform: Shape 1083">
                <a:extLst>
                  <a:ext uri="{FF2B5EF4-FFF2-40B4-BE49-F238E27FC236}">
                    <a16:creationId xmlns:a16="http://schemas.microsoft.com/office/drawing/2014/main" id="{32035070-B728-1A5C-D79C-D5825DDF8EF2}"/>
                  </a:ext>
                </a:extLst>
              </p:cNvPr>
              <p:cNvSpPr/>
              <p:nvPr/>
            </p:nvSpPr>
            <p:spPr>
              <a:xfrm>
                <a:off x="5758451" y="1160156"/>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85" name="Freeform: Shape 1084">
                <a:extLst>
                  <a:ext uri="{FF2B5EF4-FFF2-40B4-BE49-F238E27FC236}">
                    <a16:creationId xmlns:a16="http://schemas.microsoft.com/office/drawing/2014/main" id="{CB6DE47D-9AF4-B10F-D7F5-EB82453B2BF6}"/>
                  </a:ext>
                </a:extLst>
              </p:cNvPr>
              <p:cNvSpPr/>
              <p:nvPr/>
            </p:nvSpPr>
            <p:spPr>
              <a:xfrm>
                <a:off x="5868086" y="117036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86" name="Freeform: Shape 1085">
                <a:extLst>
                  <a:ext uri="{FF2B5EF4-FFF2-40B4-BE49-F238E27FC236}">
                    <a16:creationId xmlns:a16="http://schemas.microsoft.com/office/drawing/2014/main" id="{AA730CB0-93E0-5B8B-FB45-69052023BF04}"/>
                  </a:ext>
                </a:extLst>
              </p:cNvPr>
              <p:cNvSpPr/>
              <p:nvPr/>
            </p:nvSpPr>
            <p:spPr>
              <a:xfrm>
                <a:off x="5875404" y="117036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87" name="Freeform: Shape 1086">
                <a:extLst>
                  <a:ext uri="{FF2B5EF4-FFF2-40B4-BE49-F238E27FC236}">
                    <a16:creationId xmlns:a16="http://schemas.microsoft.com/office/drawing/2014/main" id="{BC04102A-F8A7-53C9-7F17-75A29B185052}"/>
                  </a:ext>
                </a:extLst>
              </p:cNvPr>
              <p:cNvSpPr/>
              <p:nvPr/>
            </p:nvSpPr>
            <p:spPr>
              <a:xfrm>
                <a:off x="5882722" y="117036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88" name="Freeform: Shape 1087">
                <a:extLst>
                  <a:ext uri="{FF2B5EF4-FFF2-40B4-BE49-F238E27FC236}">
                    <a16:creationId xmlns:a16="http://schemas.microsoft.com/office/drawing/2014/main" id="{CFB9355D-1642-9198-8533-DBA3AB3C6939}"/>
                  </a:ext>
                </a:extLst>
              </p:cNvPr>
              <p:cNvSpPr/>
              <p:nvPr/>
            </p:nvSpPr>
            <p:spPr>
              <a:xfrm>
                <a:off x="5926492" y="117036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89" name="Freeform: Shape 1088">
                <a:extLst>
                  <a:ext uri="{FF2B5EF4-FFF2-40B4-BE49-F238E27FC236}">
                    <a16:creationId xmlns:a16="http://schemas.microsoft.com/office/drawing/2014/main" id="{647609C6-F976-57DC-064A-1661D5491FE8}"/>
                  </a:ext>
                </a:extLst>
              </p:cNvPr>
              <p:cNvSpPr/>
              <p:nvPr/>
            </p:nvSpPr>
            <p:spPr>
              <a:xfrm>
                <a:off x="6014171"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90" name="Freeform: Shape 1089">
                <a:extLst>
                  <a:ext uri="{FF2B5EF4-FFF2-40B4-BE49-F238E27FC236}">
                    <a16:creationId xmlns:a16="http://schemas.microsoft.com/office/drawing/2014/main" id="{57396278-B6A1-94D6-8F4D-4238758EEB40}"/>
                  </a:ext>
                </a:extLst>
              </p:cNvPr>
              <p:cNvSpPr/>
              <p:nvPr/>
            </p:nvSpPr>
            <p:spPr>
              <a:xfrm>
                <a:off x="6021489"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91" name="Freeform: Shape 1090">
                <a:extLst>
                  <a:ext uri="{FF2B5EF4-FFF2-40B4-BE49-F238E27FC236}">
                    <a16:creationId xmlns:a16="http://schemas.microsoft.com/office/drawing/2014/main" id="{91E3E8AF-F922-82B5-D9FF-30F55F20B544}"/>
                  </a:ext>
                </a:extLst>
              </p:cNvPr>
              <p:cNvSpPr/>
              <p:nvPr/>
            </p:nvSpPr>
            <p:spPr>
              <a:xfrm>
                <a:off x="6028807"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92" name="Freeform: Shape 1091">
                <a:extLst>
                  <a:ext uri="{FF2B5EF4-FFF2-40B4-BE49-F238E27FC236}">
                    <a16:creationId xmlns:a16="http://schemas.microsoft.com/office/drawing/2014/main" id="{7F8DDFA2-5714-0163-B131-D34337885A59}"/>
                  </a:ext>
                </a:extLst>
              </p:cNvPr>
              <p:cNvSpPr/>
              <p:nvPr/>
            </p:nvSpPr>
            <p:spPr>
              <a:xfrm>
                <a:off x="6036125"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93" name="Freeform: Shape 1092">
                <a:extLst>
                  <a:ext uri="{FF2B5EF4-FFF2-40B4-BE49-F238E27FC236}">
                    <a16:creationId xmlns:a16="http://schemas.microsoft.com/office/drawing/2014/main" id="{0AD61949-028D-18CE-E257-F7759BB1D7CC}"/>
                  </a:ext>
                </a:extLst>
              </p:cNvPr>
              <p:cNvSpPr/>
              <p:nvPr/>
            </p:nvSpPr>
            <p:spPr>
              <a:xfrm>
                <a:off x="6058080"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94" name="Freeform: Shape 1093">
                <a:extLst>
                  <a:ext uri="{FF2B5EF4-FFF2-40B4-BE49-F238E27FC236}">
                    <a16:creationId xmlns:a16="http://schemas.microsoft.com/office/drawing/2014/main" id="{71D03BEA-C770-0266-05AD-100679724060}"/>
                  </a:ext>
                </a:extLst>
              </p:cNvPr>
              <p:cNvSpPr/>
              <p:nvPr/>
            </p:nvSpPr>
            <p:spPr>
              <a:xfrm>
                <a:off x="6072717" y="118070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95" name="Freeform: Shape 1094">
                <a:extLst>
                  <a:ext uri="{FF2B5EF4-FFF2-40B4-BE49-F238E27FC236}">
                    <a16:creationId xmlns:a16="http://schemas.microsoft.com/office/drawing/2014/main" id="{642CEEF6-C2CB-C7A3-038B-662608AE72B2}"/>
                  </a:ext>
                </a:extLst>
              </p:cNvPr>
              <p:cNvSpPr/>
              <p:nvPr/>
            </p:nvSpPr>
            <p:spPr>
              <a:xfrm>
                <a:off x="6138441"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96" name="Freeform: Shape 1095">
                <a:extLst>
                  <a:ext uri="{FF2B5EF4-FFF2-40B4-BE49-F238E27FC236}">
                    <a16:creationId xmlns:a16="http://schemas.microsoft.com/office/drawing/2014/main" id="{FB65AE04-4C08-DDD4-3A66-8855EBCF6FF9}"/>
                  </a:ext>
                </a:extLst>
              </p:cNvPr>
              <p:cNvSpPr/>
              <p:nvPr/>
            </p:nvSpPr>
            <p:spPr>
              <a:xfrm>
                <a:off x="6189528"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97" name="Freeform: Shape 1096">
                <a:extLst>
                  <a:ext uri="{FF2B5EF4-FFF2-40B4-BE49-F238E27FC236}">
                    <a16:creationId xmlns:a16="http://schemas.microsoft.com/office/drawing/2014/main" id="{BA1D3470-06F4-1289-5634-783ADFC2F34F}"/>
                  </a:ext>
                </a:extLst>
              </p:cNvPr>
              <p:cNvSpPr/>
              <p:nvPr/>
            </p:nvSpPr>
            <p:spPr>
              <a:xfrm>
                <a:off x="6218801"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98" name="Freeform: Shape 1097">
                <a:extLst>
                  <a:ext uri="{FF2B5EF4-FFF2-40B4-BE49-F238E27FC236}">
                    <a16:creationId xmlns:a16="http://schemas.microsoft.com/office/drawing/2014/main" id="{1689559F-68A0-C89D-264B-665BC78F9AF7}"/>
                  </a:ext>
                </a:extLst>
              </p:cNvPr>
              <p:cNvSpPr/>
              <p:nvPr/>
            </p:nvSpPr>
            <p:spPr>
              <a:xfrm>
                <a:off x="6233439"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099" name="Freeform: Shape 1098">
                <a:extLst>
                  <a:ext uri="{FF2B5EF4-FFF2-40B4-BE49-F238E27FC236}">
                    <a16:creationId xmlns:a16="http://schemas.microsoft.com/office/drawing/2014/main" id="{67E266E3-2209-9E35-5809-3AABFC94C36B}"/>
                  </a:ext>
                </a:extLst>
              </p:cNvPr>
              <p:cNvSpPr/>
              <p:nvPr/>
            </p:nvSpPr>
            <p:spPr>
              <a:xfrm>
                <a:off x="6240757"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00" name="Freeform: Shape 1099">
                <a:extLst>
                  <a:ext uri="{FF2B5EF4-FFF2-40B4-BE49-F238E27FC236}">
                    <a16:creationId xmlns:a16="http://schemas.microsoft.com/office/drawing/2014/main" id="{C5812776-3E4D-3039-73FF-AC9FA508D20E}"/>
                  </a:ext>
                </a:extLst>
              </p:cNvPr>
              <p:cNvSpPr/>
              <p:nvPr/>
            </p:nvSpPr>
            <p:spPr>
              <a:xfrm>
                <a:off x="6321118" y="120208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01" name="Freeform: Shape 1100">
                <a:extLst>
                  <a:ext uri="{FF2B5EF4-FFF2-40B4-BE49-F238E27FC236}">
                    <a16:creationId xmlns:a16="http://schemas.microsoft.com/office/drawing/2014/main" id="{FBB4F8FE-B8F2-1409-5061-8AB87B941D76}"/>
                  </a:ext>
                </a:extLst>
              </p:cNvPr>
              <p:cNvSpPr/>
              <p:nvPr/>
            </p:nvSpPr>
            <p:spPr>
              <a:xfrm>
                <a:off x="6364887"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02" name="Freeform: Shape 1101">
                <a:extLst>
                  <a:ext uri="{FF2B5EF4-FFF2-40B4-BE49-F238E27FC236}">
                    <a16:creationId xmlns:a16="http://schemas.microsoft.com/office/drawing/2014/main" id="{B5D6A4FD-2138-6291-8748-034847D042F3}"/>
                  </a:ext>
                </a:extLst>
              </p:cNvPr>
              <p:cNvSpPr/>
              <p:nvPr/>
            </p:nvSpPr>
            <p:spPr>
              <a:xfrm>
                <a:off x="6379523"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03" name="Freeform: Shape 1102">
                <a:extLst>
                  <a:ext uri="{FF2B5EF4-FFF2-40B4-BE49-F238E27FC236}">
                    <a16:creationId xmlns:a16="http://schemas.microsoft.com/office/drawing/2014/main" id="{AD6AB89C-030C-5671-EC62-E6386F6CBF12}"/>
                  </a:ext>
                </a:extLst>
              </p:cNvPr>
              <p:cNvSpPr/>
              <p:nvPr/>
            </p:nvSpPr>
            <p:spPr>
              <a:xfrm>
                <a:off x="6394160"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04" name="Freeform: Shape 1103">
                <a:extLst>
                  <a:ext uri="{FF2B5EF4-FFF2-40B4-BE49-F238E27FC236}">
                    <a16:creationId xmlns:a16="http://schemas.microsoft.com/office/drawing/2014/main" id="{3566E527-F34E-6C79-F263-6E6DFD602DF4}"/>
                  </a:ext>
                </a:extLst>
              </p:cNvPr>
              <p:cNvSpPr/>
              <p:nvPr/>
            </p:nvSpPr>
            <p:spPr>
              <a:xfrm>
                <a:off x="6408796"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05" name="Freeform: Shape 1104">
                <a:extLst>
                  <a:ext uri="{FF2B5EF4-FFF2-40B4-BE49-F238E27FC236}">
                    <a16:creationId xmlns:a16="http://schemas.microsoft.com/office/drawing/2014/main" id="{67AB9543-BEBA-14ED-2D2F-9F5FF9477A06}"/>
                  </a:ext>
                </a:extLst>
              </p:cNvPr>
              <p:cNvSpPr/>
              <p:nvPr/>
            </p:nvSpPr>
            <p:spPr>
              <a:xfrm>
                <a:off x="6416115"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06" name="Freeform: Shape 1105">
                <a:extLst>
                  <a:ext uri="{FF2B5EF4-FFF2-40B4-BE49-F238E27FC236}">
                    <a16:creationId xmlns:a16="http://schemas.microsoft.com/office/drawing/2014/main" id="{766FB2BC-67C0-6CC7-F357-CFF73C17604C}"/>
                  </a:ext>
                </a:extLst>
              </p:cNvPr>
              <p:cNvSpPr/>
              <p:nvPr/>
            </p:nvSpPr>
            <p:spPr>
              <a:xfrm>
                <a:off x="6430751"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07" name="Freeform: Shape 1106">
                <a:extLst>
                  <a:ext uri="{FF2B5EF4-FFF2-40B4-BE49-F238E27FC236}">
                    <a16:creationId xmlns:a16="http://schemas.microsoft.com/office/drawing/2014/main" id="{A5B9A3EC-62C4-F193-D191-51842E6EEA2D}"/>
                  </a:ext>
                </a:extLst>
              </p:cNvPr>
              <p:cNvSpPr/>
              <p:nvPr/>
            </p:nvSpPr>
            <p:spPr>
              <a:xfrm>
                <a:off x="6438069" y="123491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08" name="Freeform: Shape 1107">
                <a:extLst>
                  <a:ext uri="{FF2B5EF4-FFF2-40B4-BE49-F238E27FC236}">
                    <a16:creationId xmlns:a16="http://schemas.microsoft.com/office/drawing/2014/main" id="{967B43E2-7798-1795-041B-29FEA148EDDA}"/>
                  </a:ext>
                </a:extLst>
              </p:cNvPr>
              <p:cNvSpPr/>
              <p:nvPr/>
            </p:nvSpPr>
            <p:spPr>
              <a:xfrm>
                <a:off x="6474520" y="124623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09" name="Freeform: Shape 1108">
                <a:extLst>
                  <a:ext uri="{FF2B5EF4-FFF2-40B4-BE49-F238E27FC236}">
                    <a16:creationId xmlns:a16="http://schemas.microsoft.com/office/drawing/2014/main" id="{9868B0B2-E873-1BA7-27E5-760506CD3B16}"/>
                  </a:ext>
                </a:extLst>
              </p:cNvPr>
              <p:cNvSpPr/>
              <p:nvPr/>
            </p:nvSpPr>
            <p:spPr>
              <a:xfrm>
                <a:off x="6489157" y="124623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10" name="Freeform: Shape 1109">
                <a:extLst>
                  <a:ext uri="{FF2B5EF4-FFF2-40B4-BE49-F238E27FC236}">
                    <a16:creationId xmlns:a16="http://schemas.microsoft.com/office/drawing/2014/main" id="{478F21AA-35A6-247E-0D48-7562F9FF63CF}"/>
                  </a:ext>
                </a:extLst>
              </p:cNvPr>
              <p:cNvSpPr/>
              <p:nvPr/>
            </p:nvSpPr>
            <p:spPr>
              <a:xfrm>
                <a:off x="6591472"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11" name="Freeform: Shape 1110">
                <a:extLst>
                  <a:ext uri="{FF2B5EF4-FFF2-40B4-BE49-F238E27FC236}">
                    <a16:creationId xmlns:a16="http://schemas.microsoft.com/office/drawing/2014/main" id="{8C115ECD-B028-CEEB-8C86-81AFF6D08F68}"/>
                  </a:ext>
                </a:extLst>
              </p:cNvPr>
              <p:cNvSpPr/>
              <p:nvPr/>
            </p:nvSpPr>
            <p:spPr>
              <a:xfrm>
                <a:off x="6598791"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12" name="Freeform: Shape 1111">
                <a:extLst>
                  <a:ext uri="{FF2B5EF4-FFF2-40B4-BE49-F238E27FC236}">
                    <a16:creationId xmlns:a16="http://schemas.microsoft.com/office/drawing/2014/main" id="{B9DCB936-465B-8708-F02E-7D88DA48C07A}"/>
                  </a:ext>
                </a:extLst>
              </p:cNvPr>
              <p:cNvSpPr/>
              <p:nvPr/>
            </p:nvSpPr>
            <p:spPr>
              <a:xfrm>
                <a:off x="6620605"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13" name="Freeform: Shape 1112">
                <a:extLst>
                  <a:ext uri="{FF2B5EF4-FFF2-40B4-BE49-F238E27FC236}">
                    <a16:creationId xmlns:a16="http://schemas.microsoft.com/office/drawing/2014/main" id="{7D668AB6-67D7-281C-737B-61CE2865B27F}"/>
                  </a:ext>
                </a:extLst>
              </p:cNvPr>
              <p:cNvSpPr/>
              <p:nvPr/>
            </p:nvSpPr>
            <p:spPr>
              <a:xfrm>
                <a:off x="6627923"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14" name="Freeform: Shape 1113">
                <a:extLst>
                  <a:ext uri="{FF2B5EF4-FFF2-40B4-BE49-F238E27FC236}">
                    <a16:creationId xmlns:a16="http://schemas.microsoft.com/office/drawing/2014/main" id="{1865E488-37CB-C726-F882-D471DFF369DE}"/>
                  </a:ext>
                </a:extLst>
              </p:cNvPr>
              <p:cNvSpPr/>
              <p:nvPr/>
            </p:nvSpPr>
            <p:spPr>
              <a:xfrm>
                <a:off x="6649878"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15" name="Freeform: Shape 1114">
                <a:extLst>
                  <a:ext uri="{FF2B5EF4-FFF2-40B4-BE49-F238E27FC236}">
                    <a16:creationId xmlns:a16="http://schemas.microsoft.com/office/drawing/2014/main" id="{5439F9F1-F141-5437-AD9E-C3E7EE5457D6}"/>
                  </a:ext>
                </a:extLst>
              </p:cNvPr>
              <p:cNvSpPr/>
              <p:nvPr/>
            </p:nvSpPr>
            <p:spPr>
              <a:xfrm>
                <a:off x="6679152" y="126926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16" name="Freeform: Shape 1115">
                <a:extLst>
                  <a:ext uri="{FF2B5EF4-FFF2-40B4-BE49-F238E27FC236}">
                    <a16:creationId xmlns:a16="http://schemas.microsoft.com/office/drawing/2014/main" id="{648D4B76-91CE-774E-0C51-238789818B7C}"/>
                  </a:ext>
                </a:extLst>
              </p:cNvPr>
              <p:cNvSpPr/>
              <p:nvPr/>
            </p:nvSpPr>
            <p:spPr>
              <a:xfrm>
                <a:off x="6752194" y="128113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17" name="Freeform: Shape 1116">
                <a:extLst>
                  <a:ext uri="{FF2B5EF4-FFF2-40B4-BE49-F238E27FC236}">
                    <a16:creationId xmlns:a16="http://schemas.microsoft.com/office/drawing/2014/main" id="{0184CBB8-0F65-A7C6-4B23-BA3AD2E36E59}"/>
                  </a:ext>
                </a:extLst>
              </p:cNvPr>
              <p:cNvSpPr/>
              <p:nvPr/>
            </p:nvSpPr>
            <p:spPr>
              <a:xfrm>
                <a:off x="6803282" y="128113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18" name="Freeform: Shape 1117">
                <a:extLst>
                  <a:ext uri="{FF2B5EF4-FFF2-40B4-BE49-F238E27FC236}">
                    <a16:creationId xmlns:a16="http://schemas.microsoft.com/office/drawing/2014/main" id="{D629E0D5-00F1-20AF-5813-324BE3F37A70}"/>
                  </a:ext>
                </a:extLst>
              </p:cNvPr>
              <p:cNvSpPr/>
              <p:nvPr/>
            </p:nvSpPr>
            <p:spPr>
              <a:xfrm>
                <a:off x="6832555" y="128113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19" name="Freeform: Shape 1118">
                <a:extLst>
                  <a:ext uri="{FF2B5EF4-FFF2-40B4-BE49-F238E27FC236}">
                    <a16:creationId xmlns:a16="http://schemas.microsoft.com/office/drawing/2014/main" id="{3863D1B7-5FFF-FF89-4DB8-D6E04FA92DB7}"/>
                  </a:ext>
                </a:extLst>
              </p:cNvPr>
              <p:cNvSpPr/>
              <p:nvPr/>
            </p:nvSpPr>
            <p:spPr>
              <a:xfrm>
                <a:off x="6905597" y="129313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20" name="Freeform: Shape 1119">
                <a:extLst>
                  <a:ext uri="{FF2B5EF4-FFF2-40B4-BE49-F238E27FC236}">
                    <a16:creationId xmlns:a16="http://schemas.microsoft.com/office/drawing/2014/main" id="{45D70163-D8AD-9F32-02E4-48119FE661C8}"/>
                  </a:ext>
                </a:extLst>
              </p:cNvPr>
              <p:cNvSpPr/>
              <p:nvPr/>
            </p:nvSpPr>
            <p:spPr>
              <a:xfrm>
                <a:off x="6934870" y="129313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21" name="Freeform: Shape 1120">
                <a:extLst>
                  <a:ext uri="{FF2B5EF4-FFF2-40B4-BE49-F238E27FC236}">
                    <a16:creationId xmlns:a16="http://schemas.microsoft.com/office/drawing/2014/main" id="{7C2A2473-6B09-6F7E-3620-97F2A8FA4B42}"/>
                  </a:ext>
                </a:extLst>
              </p:cNvPr>
              <p:cNvSpPr/>
              <p:nvPr/>
            </p:nvSpPr>
            <p:spPr>
              <a:xfrm>
                <a:off x="6993276" y="130526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22" name="Freeform: Shape 1121">
                <a:extLst>
                  <a:ext uri="{FF2B5EF4-FFF2-40B4-BE49-F238E27FC236}">
                    <a16:creationId xmlns:a16="http://schemas.microsoft.com/office/drawing/2014/main" id="{5108710E-2F94-2535-F4F4-9F848D2EB64F}"/>
                  </a:ext>
                </a:extLst>
              </p:cNvPr>
              <p:cNvSpPr/>
              <p:nvPr/>
            </p:nvSpPr>
            <p:spPr>
              <a:xfrm>
                <a:off x="7007913" y="130526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23" name="Freeform: Shape 1122">
                <a:extLst>
                  <a:ext uri="{FF2B5EF4-FFF2-40B4-BE49-F238E27FC236}">
                    <a16:creationId xmlns:a16="http://schemas.microsoft.com/office/drawing/2014/main" id="{625901E8-8A73-8513-83EA-9687C2084051}"/>
                  </a:ext>
                </a:extLst>
              </p:cNvPr>
              <p:cNvSpPr/>
              <p:nvPr/>
            </p:nvSpPr>
            <p:spPr>
              <a:xfrm>
                <a:off x="7044505" y="130526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24" name="Freeform: Shape 1123">
                <a:extLst>
                  <a:ext uri="{FF2B5EF4-FFF2-40B4-BE49-F238E27FC236}">
                    <a16:creationId xmlns:a16="http://schemas.microsoft.com/office/drawing/2014/main" id="{6C31BF77-0116-F404-E384-1B21ADC3BCCA}"/>
                  </a:ext>
                </a:extLst>
              </p:cNvPr>
              <p:cNvSpPr/>
              <p:nvPr/>
            </p:nvSpPr>
            <p:spPr>
              <a:xfrm>
                <a:off x="7051823" y="130526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25" name="Freeform: Shape 1124">
                <a:extLst>
                  <a:ext uri="{FF2B5EF4-FFF2-40B4-BE49-F238E27FC236}">
                    <a16:creationId xmlns:a16="http://schemas.microsoft.com/office/drawing/2014/main" id="{22D2B560-6F47-37E7-7A37-2F8B7FBDD824}"/>
                  </a:ext>
                </a:extLst>
              </p:cNvPr>
              <p:cNvSpPr/>
              <p:nvPr/>
            </p:nvSpPr>
            <p:spPr>
              <a:xfrm>
                <a:off x="7139502"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26" name="Freeform: Shape 1125">
                <a:extLst>
                  <a:ext uri="{FF2B5EF4-FFF2-40B4-BE49-F238E27FC236}">
                    <a16:creationId xmlns:a16="http://schemas.microsoft.com/office/drawing/2014/main" id="{9E99A3A4-91E2-3EF1-1CB4-DFE289C9A4CE}"/>
                  </a:ext>
                </a:extLst>
              </p:cNvPr>
              <p:cNvSpPr/>
              <p:nvPr/>
            </p:nvSpPr>
            <p:spPr>
              <a:xfrm>
                <a:off x="7153997"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27" name="Freeform: Shape 1126">
                <a:extLst>
                  <a:ext uri="{FF2B5EF4-FFF2-40B4-BE49-F238E27FC236}">
                    <a16:creationId xmlns:a16="http://schemas.microsoft.com/office/drawing/2014/main" id="{641BDBEA-F78A-8537-8DD0-ACED81A1537D}"/>
                  </a:ext>
                </a:extLst>
              </p:cNvPr>
              <p:cNvSpPr/>
              <p:nvPr/>
            </p:nvSpPr>
            <p:spPr>
              <a:xfrm>
                <a:off x="7205226"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28" name="Freeform: Shape 1127">
                <a:extLst>
                  <a:ext uri="{FF2B5EF4-FFF2-40B4-BE49-F238E27FC236}">
                    <a16:creationId xmlns:a16="http://schemas.microsoft.com/office/drawing/2014/main" id="{CE384F72-1490-256F-21D5-215B1129BC42}"/>
                  </a:ext>
                </a:extLst>
              </p:cNvPr>
              <p:cNvSpPr/>
              <p:nvPr/>
            </p:nvSpPr>
            <p:spPr>
              <a:xfrm>
                <a:off x="7212544"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29" name="Freeform: Shape 1128">
                <a:extLst>
                  <a:ext uri="{FF2B5EF4-FFF2-40B4-BE49-F238E27FC236}">
                    <a16:creationId xmlns:a16="http://schemas.microsoft.com/office/drawing/2014/main" id="{0C9036F1-D1F2-4460-FEDF-86C11BF97D41}"/>
                  </a:ext>
                </a:extLst>
              </p:cNvPr>
              <p:cNvSpPr/>
              <p:nvPr/>
            </p:nvSpPr>
            <p:spPr>
              <a:xfrm>
                <a:off x="7248995"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30" name="Freeform: Shape 1129">
                <a:extLst>
                  <a:ext uri="{FF2B5EF4-FFF2-40B4-BE49-F238E27FC236}">
                    <a16:creationId xmlns:a16="http://schemas.microsoft.com/office/drawing/2014/main" id="{1BDB8405-48F9-DC9E-545D-FFE3C523F495}"/>
                  </a:ext>
                </a:extLst>
              </p:cNvPr>
              <p:cNvSpPr/>
              <p:nvPr/>
            </p:nvSpPr>
            <p:spPr>
              <a:xfrm>
                <a:off x="7263632"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31" name="Freeform: Shape 1130">
                <a:extLst>
                  <a:ext uri="{FF2B5EF4-FFF2-40B4-BE49-F238E27FC236}">
                    <a16:creationId xmlns:a16="http://schemas.microsoft.com/office/drawing/2014/main" id="{CAC0BFED-6F76-F57F-77EA-E4C066062ACA}"/>
                  </a:ext>
                </a:extLst>
              </p:cNvPr>
              <p:cNvSpPr/>
              <p:nvPr/>
            </p:nvSpPr>
            <p:spPr>
              <a:xfrm>
                <a:off x="7292905"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32" name="Freeform: Shape 1131">
                <a:extLst>
                  <a:ext uri="{FF2B5EF4-FFF2-40B4-BE49-F238E27FC236}">
                    <a16:creationId xmlns:a16="http://schemas.microsoft.com/office/drawing/2014/main" id="{305F129D-3765-5402-A3EF-84D4B44F32C1}"/>
                  </a:ext>
                </a:extLst>
              </p:cNvPr>
              <p:cNvSpPr/>
              <p:nvPr/>
            </p:nvSpPr>
            <p:spPr>
              <a:xfrm>
                <a:off x="7300223"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33" name="Freeform: Shape 1132">
                <a:extLst>
                  <a:ext uri="{FF2B5EF4-FFF2-40B4-BE49-F238E27FC236}">
                    <a16:creationId xmlns:a16="http://schemas.microsoft.com/office/drawing/2014/main" id="{DD1DA8CC-0F1D-B770-7556-275BAE723160}"/>
                  </a:ext>
                </a:extLst>
              </p:cNvPr>
              <p:cNvSpPr/>
              <p:nvPr/>
            </p:nvSpPr>
            <p:spPr>
              <a:xfrm>
                <a:off x="7307541"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34" name="Freeform: Shape 1133">
                <a:extLst>
                  <a:ext uri="{FF2B5EF4-FFF2-40B4-BE49-F238E27FC236}">
                    <a16:creationId xmlns:a16="http://schemas.microsoft.com/office/drawing/2014/main" id="{8189DFFC-D6D7-1E72-53C6-9A83BE893161}"/>
                  </a:ext>
                </a:extLst>
              </p:cNvPr>
              <p:cNvSpPr/>
              <p:nvPr/>
            </p:nvSpPr>
            <p:spPr>
              <a:xfrm>
                <a:off x="7322038"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35" name="Freeform: Shape 1134">
                <a:extLst>
                  <a:ext uri="{FF2B5EF4-FFF2-40B4-BE49-F238E27FC236}">
                    <a16:creationId xmlns:a16="http://schemas.microsoft.com/office/drawing/2014/main" id="{01FBCB0B-A63C-FA4A-6769-1671AAB88F06}"/>
                  </a:ext>
                </a:extLst>
              </p:cNvPr>
              <p:cNvSpPr/>
              <p:nvPr/>
            </p:nvSpPr>
            <p:spPr>
              <a:xfrm>
                <a:off x="7358629"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36" name="Freeform: Shape 1135">
                <a:extLst>
                  <a:ext uri="{FF2B5EF4-FFF2-40B4-BE49-F238E27FC236}">
                    <a16:creationId xmlns:a16="http://schemas.microsoft.com/office/drawing/2014/main" id="{1A7429BF-AF42-1E8E-5A0F-AB1E0D8AC9EF}"/>
                  </a:ext>
                </a:extLst>
              </p:cNvPr>
              <p:cNvSpPr/>
              <p:nvPr/>
            </p:nvSpPr>
            <p:spPr>
              <a:xfrm>
                <a:off x="7365947"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37" name="Freeform: Shape 1136">
                <a:extLst>
                  <a:ext uri="{FF2B5EF4-FFF2-40B4-BE49-F238E27FC236}">
                    <a16:creationId xmlns:a16="http://schemas.microsoft.com/office/drawing/2014/main" id="{F116EAD9-70AF-E801-6412-BC4CF75781DB}"/>
                  </a:ext>
                </a:extLst>
              </p:cNvPr>
              <p:cNvSpPr/>
              <p:nvPr/>
            </p:nvSpPr>
            <p:spPr>
              <a:xfrm>
                <a:off x="7387902"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38" name="Freeform: Shape 1137">
                <a:extLst>
                  <a:ext uri="{FF2B5EF4-FFF2-40B4-BE49-F238E27FC236}">
                    <a16:creationId xmlns:a16="http://schemas.microsoft.com/office/drawing/2014/main" id="{FD7DE9CF-B219-2D28-2B3A-1D75111CAB45}"/>
                  </a:ext>
                </a:extLst>
              </p:cNvPr>
              <p:cNvSpPr/>
              <p:nvPr/>
            </p:nvSpPr>
            <p:spPr>
              <a:xfrm>
                <a:off x="7402539"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39" name="Freeform: Shape 1138">
                <a:extLst>
                  <a:ext uri="{FF2B5EF4-FFF2-40B4-BE49-F238E27FC236}">
                    <a16:creationId xmlns:a16="http://schemas.microsoft.com/office/drawing/2014/main" id="{399EC3CE-951D-C06A-953E-46ACADD00532}"/>
                  </a:ext>
                </a:extLst>
              </p:cNvPr>
              <p:cNvSpPr/>
              <p:nvPr/>
            </p:nvSpPr>
            <p:spPr>
              <a:xfrm>
                <a:off x="7417035"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40" name="Freeform: Shape 1139">
                <a:extLst>
                  <a:ext uri="{FF2B5EF4-FFF2-40B4-BE49-F238E27FC236}">
                    <a16:creationId xmlns:a16="http://schemas.microsoft.com/office/drawing/2014/main" id="{21EDEB56-6563-25BE-5DDA-E4C427716AF9}"/>
                  </a:ext>
                </a:extLst>
              </p:cNvPr>
              <p:cNvSpPr/>
              <p:nvPr/>
            </p:nvSpPr>
            <p:spPr>
              <a:xfrm>
                <a:off x="7438989"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41" name="Freeform: Shape 1140">
                <a:extLst>
                  <a:ext uri="{FF2B5EF4-FFF2-40B4-BE49-F238E27FC236}">
                    <a16:creationId xmlns:a16="http://schemas.microsoft.com/office/drawing/2014/main" id="{EE0709B5-136E-D317-CD90-B346E6DEAABA}"/>
                  </a:ext>
                </a:extLst>
              </p:cNvPr>
              <p:cNvSpPr/>
              <p:nvPr/>
            </p:nvSpPr>
            <p:spPr>
              <a:xfrm>
                <a:off x="7453626" y="13175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42" name="Freeform: Shape 1141">
                <a:extLst>
                  <a:ext uri="{FF2B5EF4-FFF2-40B4-BE49-F238E27FC236}">
                    <a16:creationId xmlns:a16="http://schemas.microsoft.com/office/drawing/2014/main" id="{296B8121-BA28-F18E-31AA-5D7D7AA6A0C4}"/>
                  </a:ext>
                </a:extLst>
              </p:cNvPr>
              <p:cNvSpPr/>
              <p:nvPr/>
            </p:nvSpPr>
            <p:spPr>
              <a:xfrm>
                <a:off x="7475582" y="134513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43" name="Freeform: Shape 1142">
                <a:extLst>
                  <a:ext uri="{FF2B5EF4-FFF2-40B4-BE49-F238E27FC236}">
                    <a16:creationId xmlns:a16="http://schemas.microsoft.com/office/drawing/2014/main" id="{813C2E18-B55F-26A3-24F0-E83F6C520E4D}"/>
                  </a:ext>
                </a:extLst>
              </p:cNvPr>
              <p:cNvSpPr/>
              <p:nvPr/>
            </p:nvSpPr>
            <p:spPr>
              <a:xfrm>
                <a:off x="7504713" y="134513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44" name="Freeform: Shape 1143">
                <a:extLst>
                  <a:ext uri="{FF2B5EF4-FFF2-40B4-BE49-F238E27FC236}">
                    <a16:creationId xmlns:a16="http://schemas.microsoft.com/office/drawing/2014/main" id="{1A4B660E-ABA3-915E-04C3-001A530A7671}"/>
                  </a:ext>
                </a:extLst>
              </p:cNvPr>
              <p:cNvSpPr/>
              <p:nvPr/>
            </p:nvSpPr>
            <p:spPr>
              <a:xfrm>
                <a:off x="7548624" y="134513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45" name="Freeform: Shape 1144">
                <a:extLst>
                  <a:ext uri="{FF2B5EF4-FFF2-40B4-BE49-F238E27FC236}">
                    <a16:creationId xmlns:a16="http://schemas.microsoft.com/office/drawing/2014/main" id="{45B68BB3-BFFB-0BB4-AF8D-4D29DEA62C4B}"/>
                  </a:ext>
                </a:extLst>
              </p:cNvPr>
              <p:cNvSpPr/>
              <p:nvPr/>
            </p:nvSpPr>
            <p:spPr>
              <a:xfrm>
                <a:off x="7563260" y="134513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46" name="Freeform: Shape 1145">
                <a:extLst>
                  <a:ext uri="{FF2B5EF4-FFF2-40B4-BE49-F238E27FC236}">
                    <a16:creationId xmlns:a16="http://schemas.microsoft.com/office/drawing/2014/main" id="{E4C2D02C-8908-17F3-8B4D-94BE13381490}"/>
                  </a:ext>
                </a:extLst>
              </p:cNvPr>
              <p:cNvSpPr/>
              <p:nvPr/>
            </p:nvSpPr>
            <p:spPr>
              <a:xfrm>
                <a:off x="7570579" y="134513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47" name="Freeform: Shape 1146">
                <a:extLst>
                  <a:ext uri="{FF2B5EF4-FFF2-40B4-BE49-F238E27FC236}">
                    <a16:creationId xmlns:a16="http://schemas.microsoft.com/office/drawing/2014/main" id="{2A2F7005-5DC9-3F2C-68CE-8706F07F593E}"/>
                  </a:ext>
                </a:extLst>
              </p:cNvPr>
              <p:cNvSpPr/>
              <p:nvPr/>
            </p:nvSpPr>
            <p:spPr>
              <a:xfrm>
                <a:off x="7599712"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48" name="Freeform: Shape 1147">
                <a:extLst>
                  <a:ext uri="{FF2B5EF4-FFF2-40B4-BE49-F238E27FC236}">
                    <a16:creationId xmlns:a16="http://schemas.microsoft.com/office/drawing/2014/main" id="{B6989735-8008-D822-95D3-76F18B1084F1}"/>
                  </a:ext>
                </a:extLst>
              </p:cNvPr>
              <p:cNvSpPr/>
              <p:nvPr/>
            </p:nvSpPr>
            <p:spPr>
              <a:xfrm>
                <a:off x="7607030"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49" name="Freeform: Shape 1148">
                <a:extLst>
                  <a:ext uri="{FF2B5EF4-FFF2-40B4-BE49-F238E27FC236}">
                    <a16:creationId xmlns:a16="http://schemas.microsoft.com/office/drawing/2014/main" id="{A429CBA0-82EA-1D0E-6FEC-B3374C915E0C}"/>
                  </a:ext>
                </a:extLst>
              </p:cNvPr>
              <p:cNvSpPr/>
              <p:nvPr/>
            </p:nvSpPr>
            <p:spPr>
              <a:xfrm>
                <a:off x="7614348"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50" name="Freeform: Shape 1149">
                <a:extLst>
                  <a:ext uri="{FF2B5EF4-FFF2-40B4-BE49-F238E27FC236}">
                    <a16:creationId xmlns:a16="http://schemas.microsoft.com/office/drawing/2014/main" id="{C384CE7F-DF5C-8A39-03EB-546E665EF70A}"/>
                  </a:ext>
                </a:extLst>
              </p:cNvPr>
              <p:cNvSpPr/>
              <p:nvPr/>
            </p:nvSpPr>
            <p:spPr>
              <a:xfrm>
                <a:off x="7621666"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51" name="Freeform: Shape 1150">
                <a:extLst>
                  <a:ext uri="{FF2B5EF4-FFF2-40B4-BE49-F238E27FC236}">
                    <a16:creationId xmlns:a16="http://schemas.microsoft.com/office/drawing/2014/main" id="{B4ED72F0-C80A-11E7-B30D-722D7677A373}"/>
                  </a:ext>
                </a:extLst>
              </p:cNvPr>
              <p:cNvSpPr/>
              <p:nvPr/>
            </p:nvSpPr>
            <p:spPr>
              <a:xfrm>
                <a:off x="7643621"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52" name="Freeform: Shape 1151">
                <a:extLst>
                  <a:ext uri="{FF2B5EF4-FFF2-40B4-BE49-F238E27FC236}">
                    <a16:creationId xmlns:a16="http://schemas.microsoft.com/office/drawing/2014/main" id="{025F0AA2-1C7D-FF6E-7939-6E60391383CE}"/>
                  </a:ext>
                </a:extLst>
              </p:cNvPr>
              <p:cNvSpPr/>
              <p:nvPr/>
            </p:nvSpPr>
            <p:spPr>
              <a:xfrm>
                <a:off x="7650939"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53" name="Freeform: Shape 1152">
                <a:extLst>
                  <a:ext uri="{FF2B5EF4-FFF2-40B4-BE49-F238E27FC236}">
                    <a16:creationId xmlns:a16="http://schemas.microsoft.com/office/drawing/2014/main" id="{7D86FC63-CF03-6889-3742-1E77CE5E8FF4}"/>
                  </a:ext>
                </a:extLst>
              </p:cNvPr>
              <p:cNvSpPr/>
              <p:nvPr/>
            </p:nvSpPr>
            <p:spPr>
              <a:xfrm>
                <a:off x="7658258"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54" name="Freeform: Shape 1153">
                <a:extLst>
                  <a:ext uri="{FF2B5EF4-FFF2-40B4-BE49-F238E27FC236}">
                    <a16:creationId xmlns:a16="http://schemas.microsoft.com/office/drawing/2014/main" id="{2A319DDF-A028-4E36-9403-4E1109479DC8}"/>
                  </a:ext>
                </a:extLst>
              </p:cNvPr>
              <p:cNvSpPr/>
              <p:nvPr/>
            </p:nvSpPr>
            <p:spPr>
              <a:xfrm>
                <a:off x="7665576"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55" name="Freeform: Shape 1154">
                <a:extLst>
                  <a:ext uri="{FF2B5EF4-FFF2-40B4-BE49-F238E27FC236}">
                    <a16:creationId xmlns:a16="http://schemas.microsoft.com/office/drawing/2014/main" id="{2154DB81-ED85-FEAF-7F0F-1BF5DF53B560}"/>
                  </a:ext>
                </a:extLst>
              </p:cNvPr>
              <p:cNvSpPr/>
              <p:nvPr/>
            </p:nvSpPr>
            <p:spPr>
              <a:xfrm>
                <a:off x="7672754"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56" name="Freeform: Shape 1155">
                <a:extLst>
                  <a:ext uri="{FF2B5EF4-FFF2-40B4-BE49-F238E27FC236}">
                    <a16:creationId xmlns:a16="http://schemas.microsoft.com/office/drawing/2014/main" id="{80FE4A0E-D664-E8A0-EDF8-7A23ABB2C852}"/>
                  </a:ext>
                </a:extLst>
              </p:cNvPr>
              <p:cNvSpPr/>
              <p:nvPr/>
            </p:nvSpPr>
            <p:spPr>
              <a:xfrm>
                <a:off x="7702027"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57" name="Freeform: Shape 1156">
                <a:extLst>
                  <a:ext uri="{FF2B5EF4-FFF2-40B4-BE49-F238E27FC236}">
                    <a16:creationId xmlns:a16="http://schemas.microsoft.com/office/drawing/2014/main" id="{897403F4-A4CB-3783-7C74-7729770FC9DC}"/>
                  </a:ext>
                </a:extLst>
              </p:cNvPr>
              <p:cNvSpPr/>
              <p:nvPr/>
            </p:nvSpPr>
            <p:spPr>
              <a:xfrm>
                <a:off x="7709345"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58" name="Freeform: Shape 1157">
                <a:extLst>
                  <a:ext uri="{FF2B5EF4-FFF2-40B4-BE49-F238E27FC236}">
                    <a16:creationId xmlns:a16="http://schemas.microsoft.com/office/drawing/2014/main" id="{FB947D30-F7AB-3F10-7168-E4789FF5FC12}"/>
                  </a:ext>
                </a:extLst>
              </p:cNvPr>
              <p:cNvSpPr/>
              <p:nvPr/>
            </p:nvSpPr>
            <p:spPr>
              <a:xfrm>
                <a:off x="7716663"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59" name="Freeform: Shape 1158">
                <a:extLst>
                  <a:ext uri="{FF2B5EF4-FFF2-40B4-BE49-F238E27FC236}">
                    <a16:creationId xmlns:a16="http://schemas.microsoft.com/office/drawing/2014/main" id="{884DF847-A5AD-1BF0-5E94-AB677894E0F3}"/>
                  </a:ext>
                </a:extLst>
              </p:cNvPr>
              <p:cNvSpPr/>
              <p:nvPr/>
            </p:nvSpPr>
            <p:spPr>
              <a:xfrm>
                <a:off x="7723982"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60" name="Freeform: Shape 1159">
                <a:extLst>
                  <a:ext uri="{FF2B5EF4-FFF2-40B4-BE49-F238E27FC236}">
                    <a16:creationId xmlns:a16="http://schemas.microsoft.com/office/drawing/2014/main" id="{CD61AF43-7E31-67D3-6D19-25274A19DD0C}"/>
                  </a:ext>
                </a:extLst>
              </p:cNvPr>
              <p:cNvSpPr/>
              <p:nvPr/>
            </p:nvSpPr>
            <p:spPr>
              <a:xfrm>
                <a:off x="7760433" y="13596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61" name="Freeform: Shape 1160">
                <a:extLst>
                  <a:ext uri="{FF2B5EF4-FFF2-40B4-BE49-F238E27FC236}">
                    <a16:creationId xmlns:a16="http://schemas.microsoft.com/office/drawing/2014/main" id="{42180F5E-EA74-59E8-A2A6-2459E4346EFF}"/>
                  </a:ext>
                </a:extLst>
              </p:cNvPr>
              <p:cNvSpPr/>
              <p:nvPr/>
            </p:nvSpPr>
            <p:spPr>
              <a:xfrm>
                <a:off x="7804342"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62" name="Freeform: Shape 1161">
                <a:extLst>
                  <a:ext uri="{FF2B5EF4-FFF2-40B4-BE49-F238E27FC236}">
                    <a16:creationId xmlns:a16="http://schemas.microsoft.com/office/drawing/2014/main" id="{FFCD5C03-95F4-DB8D-60FE-2F8219318803}"/>
                  </a:ext>
                </a:extLst>
              </p:cNvPr>
              <p:cNvSpPr/>
              <p:nvPr/>
            </p:nvSpPr>
            <p:spPr>
              <a:xfrm>
                <a:off x="7811660"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63" name="Freeform: Shape 1162">
                <a:extLst>
                  <a:ext uri="{FF2B5EF4-FFF2-40B4-BE49-F238E27FC236}">
                    <a16:creationId xmlns:a16="http://schemas.microsoft.com/office/drawing/2014/main" id="{5A061CAC-E90E-8624-47B7-924E722C9186}"/>
                  </a:ext>
                </a:extLst>
              </p:cNvPr>
              <p:cNvSpPr/>
              <p:nvPr/>
            </p:nvSpPr>
            <p:spPr>
              <a:xfrm>
                <a:off x="7818979"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64" name="Freeform: Shape 1163">
                <a:extLst>
                  <a:ext uri="{FF2B5EF4-FFF2-40B4-BE49-F238E27FC236}">
                    <a16:creationId xmlns:a16="http://schemas.microsoft.com/office/drawing/2014/main" id="{0F02A544-5B3B-CCFE-824B-D0FBAE9940E3}"/>
                  </a:ext>
                </a:extLst>
              </p:cNvPr>
              <p:cNvSpPr/>
              <p:nvPr/>
            </p:nvSpPr>
            <p:spPr>
              <a:xfrm>
                <a:off x="7826298"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65" name="Freeform: Shape 1164">
                <a:extLst>
                  <a:ext uri="{FF2B5EF4-FFF2-40B4-BE49-F238E27FC236}">
                    <a16:creationId xmlns:a16="http://schemas.microsoft.com/office/drawing/2014/main" id="{2F12D258-F799-3483-3B6B-D248AA0FAADF}"/>
                  </a:ext>
                </a:extLst>
              </p:cNvPr>
              <p:cNvSpPr/>
              <p:nvPr/>
            </p:nvSpPr>
            <p:spPr>
              <a:xfrm>
                <a:off x="7855430"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66" name="Freeform: Shape 1165">
                <a:extLst>
                  <a:ext uri="{FF2B5EF4-FFF2-40B4-BE49-F238E27FC236}">
                    <a16:creationId xmlns:a16="http://schemas.microsoft.com/office/drawing/2014/main" id="{AB41EB78-C6B9-131A-5D7A-5062DB6B9B87}"/>
                  </a:ext>
                </a:extLst>
              </p:cNvPr>
              <p:cNvSpPr/>
              <p:nvPr/>
            </p:nvSpPr>
            <p:spPr>
              <a:xfrm>
                <a:off x="7862748"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67" name="Freeform: Shape 1166">
                <a:extLst>
                  <a:ext uri="{FF2B5EF4-FFF2-40B4-BE49-F238E27FC236}">
                    <a16:creationId xmlns:a16="http://schemas.microsoft.com/office/drawing/2014/main" id="{C9210956-2CD5-957E-C6D4-5C679BB2A8A5}"/>
                  </a:ext>
                </a:extLst>
              </p:cNvPr>
              <p:cNvSpPr/>
              <p:nvPr/>
            </p:nvSpPr>
            <p:spPr>
              <a:xfrm>
                <a:off x="7870066"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68" name="Freeform: Shape 1167">
                <a:extLst>
                  <a:ext uri="{FF2B5EF4-FFF2-40B4-BE49-F238E27FC236}">
                    <a16:creationId xmlns:a16="http://schemas.microsoft.com/office/drawing/2014/main" id="{B70DB855-6BE8-FF95-35F2-54BF8C5CA870}"/>
                  </a:ext>
                </a:extLst>
              </p:cNvPr>
              <p:cNvSpPr/>
              <p:nvPr/>
            </p:nvSpPr>
            <p:spPr>
              <a:xfrm>
                <a:off x="7899340"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69" name="Freeform: Shape 1168">
                <a:extLst>
                  <a:ext uri="{FF2B5EF4-FFF2-40B4-BE49-F238E27FC236}">
                    <a16:creationId xmlns:a16="http://schemas.microsoft.com/office/drawing/2014/main" id="{DDF091DB-6652-2484-F2EB-01986AAC24E2}"/>
                  </a:ext>
                </a:extLst>
              </p:cNvPr>
              <p:cNvSpPr/>
              <p:nvPr/>
            </p:nvSpPr>
            <p:spPr>
              <a:xfrm>
                <a:off x="7906658"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70" name="Freeform: Shape 1169">
                <a:extLst>
                  <a:ext uri="{FF2B5EF4-FFF2-40B4-BE49-F238E27FC236}">
                    <a16:creationId xmlns:a16="http://schemas.microsoft.com/office/drawing/2014/main" id="{838A1AA0-DC07-1A76-65BA-0FFBD06ABAFB}"/>
                  </a:ext>
                </a:extLst>
              </p:cNvPr>
              <p:cNvSpPr/>
              <p:nvPr/>
            </p:nvSpPr>
            <p:spPr>
              <a:xfrm>
                <a:off x="7913977"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71" name="Freeform: Shape 1170">
                <a:extLst>
                  <a:ext uri="{FF2B5EF4-FFF2-40B4-BE49-F238E27FC236}">
                    <a16:creationId xmlns:a16="http://schemas.microsoft.com/office/drawing/2014/main" id="{84CBCA5F-286A-1D7A-3996-E263EC8924C6}"/>
                  </a:ext>
                </a:extLst>
              </p:cNvPr>
              <p:cNvSpPr/>
              <p:nvPr/>
            </p:nvSpPr>
            <p:spPr>
              <a:xfrm>
                <a:off x="7921295"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72" name="Freeform: Shape 1171">
                <a:extLst>
                  <a:ext uri="{FF2B5EF4-FFF2-40B4-BE49-F238E27FC236}">
                    <a16:creationId xmlns:a16="http://schemas.microsoft.com/office/drawing/2014/main" id="{0FB5C064-4747-B3B2-BC1F-E37214A6DC45}"/>
                  </a:ext>
                </a:extLst>
              </p:cNvPr>
              <p:cNvSpPr/>
              <p:nvPr/>
            </p:nvSpPr>
            <p:spPr>
              <a:xfrm>
                <a:off x="7928613"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73" name="Freeform: Shape 1172">
                <a:extLst>
                  <a:ext uri="{FF2B5EF4-FFF2-40B4-BE49-F238E27FC236}">
                    <a16:creationId xmlns:a16="http://schemas.microsoft.com/office/drawing/2014/main" id="{50EDA772-38BC-74F4-B61C-2B5E5FA4E3E4}"/>
                  </a:ext>
                </a:extLst>
              </p:cNvPr>
              <p:cNvSpPr/>
              <p:nvPr/>
            </p:nvSpPr>
            <p:spPr>
              <a:xfrm>
                <a:off x="7957746"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74" name="Freeform: Shape 1173">
                <a:extLst>
                  <a:ext uri="{FF2B5EF4-FFF2-40B4-BE49-F238E27FC236}">
                    <a16:creationId xmlns:a16="http://schemas.microsoft.com/office/drawing/2014/main" id="{6DE9C296-7636-B71E-CEBB-1586122C9CE9}"/>
                  </a:ext>
                </a:extLst>
              </p:cNvPr>
              <p:cNvSpPr/>
              <p:nvPr/>
            </p:nvSpPr>
            <p:spPr>
              <a:xfrm>
                <a:off x="7972383" y="137603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75" name="Freeform: Shape 1174">
                <a:extLst>
                  <a:ext uri="{FF2B5EF4-FFF2-40B4-BE49-F238E27FC236}">
                    <a16:creationId xmlns:a16="http://schemas.microsoft.com/office/drawing/2014/main" id="{939B63BB-1C06-A785-8887-84615B906E18}"/>
                  </a:ext>
                </a:extLst>
              </p:cNvPr>
              <p:cNvSpPr/>
              <p:nvPr/>
            </p:nvSpPr>
            <p:spPr>
              <a:xfrm>
                <a:off x="8001656"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76" name="Freeform: Shape 1175">
                <a:extLst>
                  <a:ext uri="{FF2B5EF4-FFF2-40B4-BE49-F238E27FC236}">
                    <a16:creationId xmlns:a16="http://schemas.microsoft.com/office/drawing/2014/main" id="{0B7DDD42-F9F7-4A91-225D-7D889AD275D7}"/>
                  </a:ext>
                </a:extLst>
              </p:cNvPr>
              <p:cNvSpPr/>
              <p:nvPr/>
            </p:nvSpPr>
            <p:spPr>
              <a:xfrm>
                <a:off x="8008974"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77" name="Freeform: Shape 1176">
                <a:extLst>
                  <a:ext uri="{FF2B5EF4-FFF2-40B4-BE49-F238E27FC236}">
                    <a16:creationId xmlns:a16="http://schemas.microsoft.com/office/drawing/2014/main" id="{418922D1-C36B-36EF-20CC-203FBB94D995}"/>
                  </a:ext>
                </a:extLst>
              </p:cNvPr>
              <p:cNvSpPr/>
              <p:nvPr/>
            </p:nvSpPr>
            <p:spPr>
              <a:xfrm>
                <a:off x="8016292"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78" name="Freeform: Shape 1177">
                <a:extLst>
                  <a:ext uri="{FF2B5EF4-FFF2-40B4-BE49-F238E27FC236}">
                    <a16:creationId xmlns:a16="http://schemas.microsoft.com/office/drawing/2014/main" id="{0574ECEB-497A-8FD8-7CF4-0C4619B332CD}"/>
                  </a:ext>
                </a:extLst>
              </p:cNvPr>
              <p:cNvSpPr/>
              <p:nvPr/>
            </p:nvSpPr>
            <p:spPr>
              <a:xfrm>
                <a:off x="8023470"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79" name="Freeform: Shape 1178">
                <a:extLst>
                  <a:ext uri="{FF2B5EF4-FFF2-40B4-BE49-F238E27FC236}">
                    <a16:creationId xmlns:a16="http://schemas.microsoft.com/office/drawing/2014/main" id="{64F1C534-C7AD-748E-6D0B-EF89763863B8}"/>
                  </a:ext>
                </a:extLst>
              </p:cNvPr>
              <p:cNvSpPr/>
              <p:nvPr/>
            </p:nvSpPr>
            <p:spPr>
              <a:xfrm>
                <a:off x="8030788"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80" name="Freeform: Shape 1179">
                <a:extLst>
                  <a:ext uri="{FF2B5EF4-FFF2-40B4-BE49-F238E27FC236}">
                    <a16:creationId xmlns:a16="http://schemas.microsoft.com/office/drawing/2014/main" id="{5363C39C-BE49-8E5E-8EAD-1B6001147CC2}"/>
                  </a:ext>
                </a:extLst>
              </p:cNvPr>
              <p:cNvSpPr/>
              <p:nvPr/>
            </p:nvSpPr>
            <p:spPr>
              <a:xfrm>
                <a:off x="804542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81" name="Freeform: Shape 1180">
                <a:extLst>
                  <a:ext uri="{FF2B5EF4-FFF2-40B4-BE49-F238E27FC236}">
                    <a16:creationId xmlns:a16="http://schemas.microsoft.com/office/drawing/2014/main" id="{6EFC3228-9E25-3276-4946-5444ABF661BD}"/>
                  </a:ext>
                </a:extLst>
              </p:cNvPr>
              <p:cNvSpPr/>
              <p:nvPr/>
            </p:nvSpPr>
            <p:spPr>
              <a:xfrm>
                <a:off x="806006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82" name="Freeform: Shape 1181">
                <a:extLst>
                  <a:ext uri="{FF2B5EF4-FFF2-40B4-BE49-F238E27FC236}">
                    <a16:creationId xmlns:a16="http://schemas.microsoft.com/office/drawing/2014/main" id="{42DE2898-22D0-1F76-1E3B-FCD92FFBEEC9}"/>
                  </a:ext>
                </a:extLst>
              </p:cNvPr>
              <p:cNvSpPr/>
              <p:nvPr/>
            </p:nvSpPr>
            <p:spPr>
              <a:xfrm>
                <a:off x="8074698"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83" name="Freeform: Shape 1182">
                <a:extLst>
                  <a:ext uri="{FF2B5EF4-FFF2-40B4-BE49-F238E27FC236}">
                    <a16:creationId xmlns:a16="http://schemas.microsoft.com/office/drawing/2014/main" id="{E7AA3F3C-268B-A341-F1A5-E70A78117AB6}"/>
                  </a:ext>
                </a:extLst>
              </p:cNvPr>
              <p:cNvSpPr/>
              <p:nvPr/>
            </p:nvSpPr>
            <p:spPr>
              <a:xfrm>
                <a:off x="810383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84" name="Freeform: Shape 1183">
                <a:extLst>
                  <a:ext uri="{FF2B5EF4-FFF2-40B4-BE49-F238E27FC236}">
                    <a16:creationId xmlns:a16="http://schemas.microsoft.com/office/drawing/2014/main" id="{B39CFA6F-4C3C-5B5E-6155-269FA178FE41}"/>
                  </a:ext>
                </a:extLst>
              </p:cNvPr>
              <p:cNvSpPr/>
              <p:nvPr/>
            </p:nvSpPr>
            <p:spPr>
              <a:xfrm>
                <a:off x="8111149"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85" name="Freeform: Shape 1184">
                <a:extLst>
                  <a:ext uri="{FF2B5EF4-FFF2-40B4-BE49-F238E27FC236}">
                    <a16:creationId xmlns:a16="http://schemas.microsoft.com/office/drawing/2014/main" id="{EDBDA89E-8463-029A-4E1B-1EA90A7A0017}"/>
                  </a:ext>
                </a:extLst>
              </p:cNvPr>
              <p:cNvSpPr/>
              <p:nvPr/>
            </p:nvSpPr>
            <p:spPr>
              <a:xfrm>
                <a:off x="812578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86" name="Freeform: Shape 1185">
                <a:extLst>
                  <a:ext uri="{FF2B5EF4-FFF2-40B4-BE49-F238E27FC236}">
                    <a16:creationId xmlns:a16="http://schemas.microsoft.com/office/drawing/2014/main" id="{FC00AE25-11FF-FEF2-2549-076779742E72}"/>
                  </a:ext>
                </a:extLst>
              </p:cNvPr>
              <p:cNvSpPr/>
              <p:nvPr/>
            </p:nvSpPr>
            <p:spPr>
              <a:xfrm>
                <a:off x="8133104"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87" name="Freeform: Shape 1186">
                <a:extLst>
                  <a:ext uri="{FF2B5EF4-FFF2-40B4-BE49-F238E27FC236}">
                    <a16:creationId xmlns:a16="http://schemas.microsoft.com/office/drawing/2014/main" id="{F849B636-9BEA-9119-ED87-1529643454C1}"/>
                  </a:ext>
                </a:extLst>
              </p:cNvPr>
              <p:cNvSpPr/>
              <p:nvPr/>
            </p:nvSpPr>
            <p:spPr>
              <a:xfrm>
                <a:off x="8155058"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88" name="Freeform: Shape 1187">
                <a:extLst>
                  <a:ext uri="{FF2B5EF4-FFF2-40B4-BE49-F238E27FC236}">
                    <a16:creationId xmlns:a16="http://schemas.microsoft.com/office/drawing/2014/main" id="{AE185631-176C-08A7-4DE9-C0696EF4327E}"/>
                  </a:ext>
                </a:extLst>
              </p:cNvPr>
              <p:cNvSpPr/>
              <p:nvPr/>
            </p:nvSpPr>
            <p:spPr>
              <a:xfrm>
                <a:off x="816969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89" name="Freeform: Shape 1188">
                <a:extLst>
                  <a:ext uri="{FF2B5EF4-FFF2-40B4-BE49-F238E27FC236}">
                    <a16:creationId xmlns:a16="http://schemas.microsoft.com/office/drawing/2014/main" id="{D786DD21-F714-BE33-3965-F2B069A4D907}"/>
                  </a:ext>
                </a:extLst>
              </p:cNvPr>
              <p:cNvSpPr/>
              <p:nvPr/>
            </p:nvSpPr>
            <p:spPr>
              <a:xfrm>
                <a:off x="818433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90" name="Freeform: Shape 1189">
                <a:extLst>
                  <a:ext uri="{FF2B5EF4-FFF2-40B4-BE49-F238E27FC236}">
                    <a16:creationId xmlns:a16="http://schemas.microsoft.com/office/drawing/2014/main" id="{75B762C6-9667-E47B-49CB-E33702DDE90B}"/>
                  </a:ext>
                </a:extLst>
              </p:cNvPr>
              <p:cNvSpPr/>
              <p:nvPr/>
            </p:nvSpPr>
            <p:spPr>
              <a:xfrm>
                <a:off x="8213464"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91" name="Freeform: Shape 1190">
                <a:extLst>
                  <a:ext uri="{FF2B5EF4-FFF2-40B4-BE49-F238E27FC236}">
                    <a16:creationId xmlns:a16="http://schemas.microsoft.com/office/drawing/2014/main" id="{9BB1FE26-840F-5AAB-3B4E-665FEDFAFE5A}"/>
                  </a:ext>
                </a:extLst>
              </p:cNvPr>
              <p:cNvSpPr/>
              <p:nvPr/>
            </p:nvSpPr>
            <p:spPr>
              <a:xfrm>
                <a:off x="822810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92" name="Freeform: Shape 1191">
                <a:extLst>
                  <a:ext uri="{FF2B5EF4-FFF2-40B4-BE49-F238E27FC236}">
                    <a16:creationId xmlns:a16="http://schemas.microsoft.com/office/drawing/2014/main" id="{3C46F6A7-9402-B765-E719-6166ABB81BDA}"/>
                  </a:ext>
                </a:extLst>
              </p:cNvPr>
              <p:cNvSpPr/>
              <p:nvPr/>
            </p:nvSpPr>
            <p:spPr>
              <a:xfrm>
                <a:off x="8235419"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93" name="Freeform: Shape 1192">
                <a:extLst>
                  <a:ext uri="{FF2B5EF4-FFF2-40B4-BE49-F238E27FC236}">
                    <a16:creationId xmlns:a16="http://schemas.microsoft.com/office/drawing/2014/main" id="{B2439D37-AF9C-F7F5-C7A6-748CD9DC260A}"/>
                  </a:ext>
                </a:extLst>
              </p:cNvPr>
              <p:cNvSpPr/>
              <p:nvPr/>
            </p:nvSpPr>
            <p:spPr>
              <a:xfrm>
                <a:off x="8242737"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94" name="Freeform: Shape 1193">
                <a:extLst>
                  <a:ext uri="{FF2B5EF4-FFF2-40B4-BE49-F238E27FC236}">
                    <a16:creationId xmlns:a16="http://schemas.microsoft.com/office/drawing/2014/main" id="{ED0F8BA8-67FC-0769-AF46-3340B3181F1B}"/>
                  </a:ext>
                </a:extLst>
              </p:cNvPr>
              <p:cNvSpPr/>
              <p:nvPr/>
            </p:nvSpPr>
            <p:spPr>
              <a:xfrm>
                <a:off x="825737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95" name="Freeform: Shape 1194">
                <a:extLst>
                  <a:ext uri="{FF2B5EF4-FFF2-40B4-BE49-F238E27FC236}">
                    <a16:creationId xmlns:a16="http://schemas.microsoft.com/office/drawing/2014/main" id="{D2E99A76-8006-1D1D-E0E9-A162D90038F8}"/>
                  </a:ext>
                </a:extLst>
              </p:cNvPr>
              <p:cNvSpPr/>
              <p:nvPr/>
            </p:nvSpPr>
            <p:spPr>
              <a:xfrm>
                <a:off x="827201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96" name="Freeform: Shape 1195">
                <a:extLst>
                  <a:ext uri="{FF2B5EF4-FFF2-40B4-BE49-F238E27FC236}">
                    <a16:creationId xmlns:a16="http://schemas.microsoft.com/office/drawing/2014/main" id="{600F0568-2412-AB67-3F48-6BA4267455CE}"/>
                  </a:ext>
                </a:extLst>
              </p:cNvPr>
              <p:cNvSpPr/>
              <p:nvPr/>
            </p:nvSpPr>
            <p:spPr>
              <a:xfrm>
                <a:off x="8279188"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97" name="Freeform: Shape 1196">
                <a:extLst>
                  <a:ext uri="{FF2B5EF4-FFF2-40B4-BE49-F238E27FC236}">
                    <a16:creationId xmlns:a16="http://schemas.microsoft.com/office/drawing/2014/main" id="{9361E126-6A80-FEF1-674D-6333BFE96542}"/>
                  </a:ext>
                </a:extLst>
              </p:cNvPr>
              <p:cNvSpPr/>
              <p:nvPr/>
            </p:nvSpPr>
            <p:spPr>
              <a:xfrm>
                <a:off x="8323099"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98" name="Freeform: Shape 1197">
                <a:extLst>
                  <a:ext uri="{FF2B5EF4-FFF2-40B4-BE49-F238E27FC236}">
                    <a16:creationId xmlns:a16="http://schemas.microsoft.com/office/drawing/2014/main" id="{F0E0EE57-5954-AA12-2EB0-A2860ECF2D2B}"/>
                  </a:ext>
                </a:extLst>
              </p:cNvPr>
              <p:cNvSpPr/>
              <p:nvPr/>
            </p:nvSpPr>
            <p:spPr>
              <a:xfrm>
                <a:off x="833773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199" name="Freeform: Shape 1198">
                <a:extLst>
                  <a:ext uri="{FF2B5EF4-FFF2-40B4-BE49-F238E27FC236}">
                    <a16:creationId xmlns:a16="http://schemas.microsoft.com/office/drawing/2014/main" id="{8BE05CB1-657A-9E03-69E8-B5FE6FEEBA4B}"/>
                  </a:ext>
                </a:extLst>
              </p:cNvPr>
              <p:cNvSpPr/>
              <p:nvPr/>
            </p:nvSpPr>
            <p:spPr>
              <a:xfrm>
                <a:off x="8366867"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00" name="Freeform: Shape 1199">
                <a:extLst>
                  <a:ext uri="{FF2B5EF4-FFF2-40B4-BE49-F238E27FC236}">
                    <a16:creationId xmlns:a16="http://schemas.microsoft.com/office/drawing/2014/main" id="{E40AD553-FC34-ECDB-3BD4-286D2F102F03}"/>
                  </a:ext>
                </a:extLst>
              </p:cNvPr>
              <p:cNvSpPr/>
              <p:nvPr/>
            </p:nvSpPr>
            <p:spPr>
              <a:xfrm>
                <a:off x="8388823"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01" name="Freeform: Shape 1200">
                <a:extLst>
                  <a:ext uri="{FF2B5EF4-FFF2-40B4-BE49-F238E27FC236}">
                    <a16:creationId xmlns:a16="http://schemas.microsoft.com/office/drawing/2014/main" id="{C4AAC3EB-3940-572E-188E-6BBCBD016717}"/>
                  </a:ext>
                </a:extLst>
              </p:cNvPr>
              <p:cNvSpPr/>
              <p:nvPr/>
            </p:nvSpPr>
            <p:spPr>
              <a:xfrm>
                <a:off x="8418096"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02" name="Freeform: Shape 1201">
                <a:extLst>
                  <a:ext uri="{FF2B5EF4-FFF2-40B4-BE49-F238E27FC236}">
                    <a16:creationId xmlns:a16="http://schemas.microsoft.com/office/drawing/2014/main" id="{3346D5EF-29CA-F136-853F-F34057310A78}"/>
                  </a:ext>
                </a:extLst>
              </p:cNvPr>
              <p:cNvSpPr/>
              <p:nvPr/>
            </p:nvSpPr>
            <p:spPr>
              <a:xfrm>
                <a:off x="8432732"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03" name="Freeform: Shape 1202">
                <a:extLst>
                  <a:ext uri="{FF2B5EF4-FFF2-40B4-BE49-F238E27FC236}">
                    <a16:creationId xmlns:a16="http://schemas.microsoft.com/office/drawing/2014/main" id="{8543FEA1-B37B-3B09-9F8D-BB37BC429BB1}"/>
                  </a:ext>
                </a:extLst>
              </p:cNvPr>
              <p:cNvSpPr/>
              <p:nvPr/>
            </p:nvSpPr>
            <p:spPr>
              <a:xfrm>
                <a:off x="8461865"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04" name="Freeform: Shape 1203">
                <a:extLst>
                  <a:ext uri="{FF2B5EF4-FFF2-40B4-BE49-F238E27FC236}">
                    <a16:creationId xmlns:a16="http://schemas.microsoft.com/office/drawing/2014/main" id="{B603E164-1303-F903-9FA2-80236AFDD3F1}"/>
                  </a:ext>
                </a:extLst>
              </p:cNvPr>
              <p:cNvSpPr/>
              <p:nvPr/>
            </p:nvSpPr>
            <p:spPr>
              <a:xfrm>
                <a:off x="8469183"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05" name="Freeform: Shape 1204">
                <a:extLst>
                  <a:ext uri="{FF2B5EF4-FFF2-40B4-BE49-F238E27FC236}">
                    <a16:creationId xmlns:a16="http://schemas.microsoft.com/office/drawing/2014/main" id="{0E8254B2-9998-FF8E-9CB5-60FFD5982FA1}"/>
                  </a:ext>
                </a:extLst>
              </p:cNvPr>
              <p:cNvSpPr/>
              <p:nvPr/>
            </p:nvSpPr>
            <p:spPr>
              <a:xfrm>
                <a:off x="8476502"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06" name="Freeform: Shape 1205">
                <a:extLst>
                  <a:ext uri="{FF2B5EF4-FFF2-40B4-BE49-F238E27FC236}">
                    <a16:creationId xmlns:a16="http://schemas.microsoft.com/office/drawing/2014/main" id="{C66E09CA-BD46-7221-84B1-22B18DD8DFC6}"/>
                  </a:ext>
                </a:extLst>
              </p:cNvPr>
              <p:cNvSpPr/>
              <p:nvPr/>
            </p:nvSpPr>
            <p:spPr>
              <a:xfrm>
                <a:off x="8483820"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07" name="Freeform: Shape 1206">
                <a:extLst>
                  <a:ext uri="{FF2B5EF4-FFF2-40B4-BE49-F238E27FC236}">
                    <a16:creationId xmlns:a16="http://schemas.microsoft.com/office/drawing/2014/main" id="{5CB1695E-AC91-4721-49AD-2D8E1DC403DD}"/>
                  </a:ext>
                </a:extLst>
              </p:cNvPr>
              <p:cNvSpPr/>
              <p:nvPr/>
            </p:nvSpPr>
            <p:spPr>
              <a:xfrm>
                <a:off x="8520411" y="1414517"/>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08" name="Freeform: Shape 1207">
                <a:extLst>
                  <a:ext uri="{FF2B5EF4-FFF2-40B4-BE49-F238E27FC236}">
                    <a16:creationId xmlns:a16="http://schemas.microsoft.com/office/drawing/2014/main" id="{6B42E7E9-F9A3-71EE-6C78-10440326CAFE}"/>
                  </a:ext>
                </a:extLst>
              </p:cNvPr>
              <p:cNvSpPr/>
              <p:nvPr/>
            </p:nvSpPr>
            <p:spPr>
              <a:xfrm>
                <a:off x="857149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09" name="Freeform: Shape 1208">
                <a:extLst>
                  <a:ext uri="{FF2B5EF4-FFF2-40B4-BE49-F238E27FC236}">
                    <a16:creationId xmlns:a16="http://schemas.microsoft.com/office/drawing/2014/main" id="{CB8182D5-B61B-A7FD-5A87-9F735137E0FD}"/>
                  </a:ext>
                </a:extLst>
              </p:cNvPr>
              <p:cNvSpPr/>
              <p:nvPr/>
            </p:nvSpPr>
            <p:spPr>
              <a:xfrm>
                <a:off x="857881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10" name="Freeform: Shape 1209">
                <a:extLst>
                  <a:ext uri="{FF2B5EF4-FFF2-40B4-BE49-F238E27FC236}">
                    <a16:creationId xmlns:a16="http://schemas.microsoft.com/office/drawing/2014/main" id="{697A1A1A-42F0-E3CD-FFD4-A832806FCD5D}"/>
                  </a:ext>
                </a:extLst>
              </p:cNvPr>
              <p:cNvSpPr/>
              <p:nvPr/>
            </p:nvSpPr>
            <p:spPr>
              <a:xfrm>
                <a:off x="858613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11" name="Freeform: Shape 1210">
                <a:extLst>
                  <a:ext uri="{FF2B5EF4-FFF2-40B4-BE49-F238E27FC236}">
                    <a16:creationId xmlns:a16="http://schemas.microsoft.com/office/drawing/2014/main" id="{EA37388A-586A-5148-3C16-A456932B7B1A}"/>
                  </a:ext>
                </a:extLst>
              </p:cNvPr>
              <p:cNvSpPr/>
              <p:nvPr/>
            </p:nvSpPr>
            <p:spPr>
              <a:xfrm>
                <a:off x="859345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12" name="Freeform: Shape 1211">
                <a:extLst>
                  <a:ext uri="{FF2B5EF4-FFF2-40B4-BE49-F238E27FC236}">
                    <a16:creationId xmlns:a16="http://schemas.microsoft.com/office/drawing/2014/main" id="{65579D7C-F6E9-ED6A-3E28-E01369A8943D}"/>
                  </a:ext>
                </a:extLst>
              </p:cNvPr>
              <p:cNvSpPr/>
              <p:nvPr/>
            </p:nvSpPr>
            <p:spPr>
              <a:xfrm>
                <a:off x="860077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13" name="Freeform: Shape 1212">
                <a:extLst>
                  <a:ext uri="{FF2B5EF4-FFF2-40B4-BE49-F238E27FC236}">
                    <a16:creationId xmlns:a16="http://schemas.microsoft.com/office/drawing/2014/main" id="{6BF22DBC-5468-E098-DEA8-FA5760A8BF5A}"/>
                  </a:ext>
                </a:extLst>
              </p:cNvPr>
              <p:cNvSpPr/>
              <p:nvPr/>
            </p:nvSpPr>
            <p:spPr>
              <a:xfrm>
                <a:off x="861540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14" name="Freeform: Shape 1213">
                <a:extLst>
                  <a:ext uri="{FF2B5EF4-FFF2-40B4-BE49-F238E27FC236}">
                    <a16:creationId xmlns:a16="http://schemas.microsoft.com/office/drawing/2014/main" id="{FE2B3E36-2A72-5A2D-9033-5BE9131DCE39}"/>
                  </a:ext>
                </a:extLst>
              </p:cNvPr>
              <p:cNvSpPr/>
              <p:nvPr/>
            </p:nvSpPr>
            <p:spPr>
              <a:xfrm>
                <a:off x="863722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15" name="Freeform: Shape 1214">
                <a:extLst>
                  <a:ext uri="{FF2B5EF4-FFF2-40B4-BE49-F238E27FC236}">
                    <a16:creationId xmlns:a16="http://schemas.microsoft.com/office/drawing/2014/main" id="{78EAF9DB-50EC-DB5A-2A5F-73A34655C257}"/>
                  </a:ext>
                </a:extLst>
              </p:cNvPr>
              <p:cNvSpPr/>
              <p:nvPr/>
            </p:nvSpPr>
            <p:spPr>
              <a:xfrm>
                <a:off x="8644541"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16" name="Freeform: Shape 1215">
                <a:extLst>
                  <a:ext uri="{FF2B5EF4-FFF2-40B4-BE49-F238E27FC236}">
                    <a16:creationId xmlns:a16="http://schemas.microsoft.com/office/drawing/2014/main" id="{A9AD53A7-8414-240F-2FE4-81B864245B4B}"/>
                  </a:ext>
                </a:extLst>
              </p:cNvPr>
              <p:cNvSpPr/>
              <p:nvPr/>
            </p:nvSpPr>
            <p:spPr>
              <a:xfrm>
                <a:off x="867381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17" name="Freeform: Shape 1216">
                <a:extLst>
                  <a:ext uri="{FF2B5EF4-FFF2-40B4-BE49-F238E27FC236}">
                    <a16:creationId xmlns:a16="http://schemas.microsoft.com/office/drawing/2014/main" id="{F78F737F-8DDC-C66B-6B5D-096C7CC06179}"/>
                  </a:ext>
                </a:extLst>
              </p:cNvPr>
              <p:cNvSpPr/>
              <p:nvPr/>
            </p:nvSpPr>
            <p:spPr>
              <a:xfrm>
                <a:off x="869577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18" name="Freeform: Shape 1217">
                <a:extLst>
                  <a:ext uri="{FF2B5EF4-FFF2-40B4-BE49-F238E27FC236}">
                    <a16:creationId xmlns:a16="http://schemas.microsoft.com/office/drawing/2014/main" id="{9660AB80-1FD8-AC7F-E612-724D016EF0C4}"/>
                  </a:ext>
                </a:extLst>
              </p:cNvPr>
              <p:cNvSpPr/>
              <p:nvPr/>
            </p:nvSpPr>
            <p:spPr>
              <a:xfrm>
                <a:off x="873222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19" name="Freeform: Shape 1218">
                <a:extLst>
                  <a:ext uri="{FF2B5EF4-FFF2-40B4-BE49-F238E27FC236}">
                    <a16:creationId xmlns:a16="http://schemas.microsoft.com/office/drawing/2014/main" id="{E5B1F859-40D1-D97B-9173-2FF1A814B6C3}"/>
                  </a:ext>
                </a:extLst>
              </p:cNvPr>
              <p:cNvSpPr/>
              <p:nvPr/>
            </p:nvSpPr>
            <p:spPr>
              <a:xfrm>
                <a:off x="873953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20" name="Freeform: Shape 1219">
                <a:extLst>
                  <a:ext uri="{FF2B5EF4-FFF2-40B4-BE49-F238E27FC236}">
                    <a16:creationId xmlns:a16="http://schemas.microsoft.com/office/drawing/2014/main" id="{6F8BD14D-8AFD-0F76-2F72-D6146F38D496}"/>
                  </a:ext>
                </a:extLst>
              </p:cNvPr>
              <p:cNvSpPr/>
              <p:nvPr/>
            </p:nvSpPr>
            <p:spPr>
              <a:xfrm>
                <a:off x="876881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21" name="Freeform: Shape 1220">
                <a:extLst>
                  <a:ext uri="{FF2B5EF4-FFF2-40B4-BE49-F238E27FC236}">
                    <a16:creationId xmlns:a16="http://schemas.microsoft.com/office/drawing/2014/main" id="{37A954CC-4B9D-15AC-3A83-E2CEA4710FFF}"/>
                  </a:ext>
                </a:extLst>
              </p:cNvPr>
              <p:cNvSpPr/>
              <p:nvPr/>
            </p:nvSpPr>
            <p:spPr>
              <a:xfrm>
                <a:off x="878344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22" name="Freeform: Shape 1221">
                <a:extLst>
                  <a:ext uri="{FF2B5EF4-FFF2-40B4-BE49-F238E27FC236}">
                    <a16:creationId xmlns:a16="http://schemas.microsoft.com/office/drawing/2014/main" id="{45FC0AE7-75CD-1DDD-6807-BDE72A6B24D0}"/>
                  </a:ext>
                </a:extLst>
              </p:cNvPr>
              <p:cNvSpPr/>
              <p:nvPr/>
            </p:nvSpPr>
            <p:spPr>
              <a:xfrm>
                <a:off x="879076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23" name="Freeform: Shape 1222">
                <a:extLst>
                  <a:ext uri="{FF2B5EF4-FFF2-40B4-BE49-F238E27FC236}">
                    <a16:creationId xmlns:a16="http://schemas.microsoft.com/office/drawing/2014/main" id="{0E96041E-5215-85EE-5831-C1A741701CA3}"/>
                  </a:ext>
                </a:extLst>
              </p:cNvPr>
              <p:cNvSpPr/>
              <p:nvPr/>
            </p:nvSpPr>
            <p:spPr>
              <a:xfrm>
                <a:off x="879808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24" name="Freeform: Shape 1223">
                <a:extLst>
                  <a:ext uri="{FF2B5EF4-FFF2-40B4-BE49-F238E27FC236}">
                    <a16:creationId xmlns:a16="http://schemas.microsoft.com/office/drawing/2014/main" id="{2E7C01BF-C449-F2F6-D388-5A3C3CB3F92F}"/>
                  </a:ext>
                </a:extLst>
              </p:cNvPr>
              <p:cNvSpPr/>
              <p:nvPr/>
            </p:nvSpPr>
            <p:spPr>
              <a:xfrm>
                <a:off x="882721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25" name="Freeform: Shape 1224">
                <a:extLst>
                  <a:ext uri="{FF2B5EF4-FFF2-40B4-BE49-F238E27FC236}">
                    <a16:creationId xmlns:a16="http://schemas.microsoft.com/office/drawing/2014/main" id="{B27D98C9-C9D1-A503-949C-A689BCE10749}"/>
                  </a:ext>
                </a:extLst>
              </p:cNvPr>
              <p:cNvSpPr/>
              <p:nvPr/>
            </p:nvSpPr>
            <p:spPr>
              <a:xfrm>
                <a:off x="883453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26" name="Freeform: Shape 1225">
                <a:extLst>
                  <a:ext uri="{FF2B5EF4-FFF2-40B4-BE49-F238E27FC236}">
                    <a16:creationId xmlns:a16="http://schemas.microsoft.com/office/drawing/2014/main" id="{B967AE09-528F-4CD1-99A6-DC33195A319A}"/>
                  </a:ext>
                </a:extLst>
              </p:cNvPr>
              <p:cNvSpPr/>
              <p:nvPr/>
            </p:nvSpPr>
            <p:spPr>
              <a:xfrm>
                <a:off x="884917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27" name="Freeform: Shape 1226">
                <a:extLst>
                  <a:ext uri="{FF2B5EF4-FFF2-40B4-BE49-F238E27FC236}">
                    <a16:creationId xmlns:a16="http://schemas.microsoft.com/office/drawing/2014/main" id="{9AF3C4C1-4C45-18DF-67BD-F032DC691AE3}"/>
                  </a:ext>
                </a:extLst>
              </p:cNvPr>
              <p:cNvSpPr/>
              <p:nvPr/>
            </p:nvSpPr>
            <p:spPr>
              <a:xfrm>
                <a:off x="888576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28" name="Freeform: Shape 1227">
                <a:extLst>
                  <a:ext uri="{FF2B5EF4-FFF2-40B4-BE49-F238E27FC236}">
                    <a16:creationId xmlns:a16="http://schemas.microsoft.com/office/drawing/2014/main" id="{AD0F08C1-2A61-FF50-8CAB-5625C9B12009}"/>
                  </a:ext>
                </a:extLst>
              </p:cNvPr>
              <p:cNvSpPr/>
              <p:nvPr/>
            </p:nvSpPr>
            <p:spPr>
              <a:xfrm>
                <a:off x="892221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29" name="Freeform: Shape 1228">
                <a:extLst>
                  <a:ext uri="{FF2B5EF4-FFF2-40B4-BE49-F238E27FC236}">
                    <a16:creationId xmlns:a16="http://schemas.microsoft.com/office/drawing/2014/main" id="{C5B0D631-605A-DBD3-553D-36CC8C016C87}"/>
                  </a:ext>
                </a:extLst>
              </p:cNvPr>
              <p:cNvSpPr/>
              <p:nvPr/>
            </p:nvSpPr>
            <p:spPr>
              <a:xfrm>
                <a:off x="892953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30" name="Freeform: Shape 1229">
                <a:extLst>
                  <a:ext uri="{FF2B5EF4-FFF2-40B4-BE49-F238E27FC236}">
                    <a16:creationId xmlns:a16="http://schemas.microsoft.com/office/drawing/2014/main" id="{B9397538-4137-B4BF-B6A5-E55E7C30C9A5}"/>
                  </a:ext>
                </a:extLst>
              </p:cNvPr>
              <p:cNvSpPr/>
              <p:nvPr/>
            </p:nvSpPr>
            <p:spPr>
              <a:xfrm>
                <a:off x="893685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31" name="Freeform: Shape 1230">
                <a:extLst>
                  <a:ext uri="{FF2B5EF4-FFF2-40B4-BE49-F238E27FC236}">
                    <a16:creationId xmlns:a16="http://schemas.microsoft.com/office/drawing/2014/main" id="{85E63ECF-C6ED-35C0-A2AC-F6614B5568B6}"/>
                  </a:ext>
                </a:extLst>
              </p:cNvPr>
              <p:cNvSpPr/>
              <p:nvPr/>
            </p:nvSpPr>
            <p:spPr>
              <a:xfrm>
                <a:off x="894417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32" name="Freeform: Shape 1231">
                <a:extLst>
                  <a:ext uri="{FF2B5EF4-FFF2-40B4-BE49-F238E27FC236}">
                    <a16:creationId xmlns:a16="http://schemas.microsoft.com/office/drawing/2014/main" id="{4AB706C9-6312-E181-CFAD-1722E7EA7BB5}"/>
                  </a:ext>
                </a:extLst>
              </p:cNvPr>
              <p:cNvSpPr/>
              <p:nvPr/>
            </p:nvSpPr>
            <p:spPr>
              <a:xfrm>
                <a:off x="895148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33" name="Freeform: Shape 1232">
                <a:extLst>
                  <a:ext uri="{FF2B5EF4-FFF2-40B4-BE49-F238E27FC236}">
                    <a16:creationId xmlns:a16="http://schemas.microsoft.com/office/drawing/2014/main" id="{76C216CB-9A2C-93A7-807B-274E93822EE1}"/>
                  </a:ext>
                </a:extLst>
              </p:cNvPr>
              <p:cNvSpPr/>
              <p:nvPr/>
            </p:nvSpPr>
            <p:spPr>
              <a:xfrm>
                <a:off x="897344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34" name="Freeform: Shape 1233">
                <a:extLst>
                  <a:ext uri="{FF2B5EF4-FFF2-40B4-BE49-F238E27FC236}">
                    <a16:creationId xmlns:a16="http://schemas.microsoft.com/office/drawing/2014/main" id="{24C99B7B-0C54-B109-ED2F-8F99DF6E80C8}"/>
                  </a:ext>
                </a:extLst>
              </p:cNvPr>
              <p:cNvSpPr/>
              <p:nvPr/>
            </p:nvSpPr>
            <p:spPr>
              <a:xfrm>
                <a:off x="898793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35" name="Freeform: Shape 1234">
                <a:extLst>
                  <a:ext uri="{FF2B5EF4-FFF2-40B4-BE49-F238E27FC236}">
                    <a16:creationId xmlns:a16="http://schemas.microsoft.com/office/drawing/2014/main" id="{1B93C75C-541A-2D85-31B5-31373BD4BB4F}"/>
                  </a:ext>
                </a:extLst>
              </p:cNvPr>
              <p:cNvSpPr/>
              <p:nvPr/>
            </p:nvSpPr>
            <p:spPr>
              <a:xfrm>
                <a:off x="899525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36" name="Freeform: Shape 1235">
                <a:extLst>
                  <a:ext uri="{FF2B5EF4-FFF2-40B4-BE49-F238E27FC236}">
                    <a16:creationId xmlns:a16="http://schemas.microsoft.com/office/drawing/2014/main" id="{BC2450E0-0025-C50C-ED7F-5868542E5F56}"/>
                  </a:ext>
                </a:extLst>
              </p:cNvPr>
              <p:cNvSpPr/>
              <p:nvPr/>
            </p:nvSpPr>
            <p:spPr>
              <a:xfrm>
                <a:off x="900257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37" name="Freeform: Shape 1236">
                <a:extLst>
                  <a:ext uri="{FF2B5EF4-FFF2-40B4-BE49-F238E27FC236}">
                    <a16:creationId xmlns:a16="http://schemas.microsoft.com/office/drawing/2014/main" id="{611BFD60-D132-3D2C-72DE-8C841BAB454E}"/>
                  </a:ext>
                </a:extLst>
              </p:cNvPr>
              <p:cNvSpPr/>
              <p:nvPr/>
            </p:nvSpPr>
            <p:spPr>
              <a:xfrm>
                <a:off x="902453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38" name="Freeform: Shape 1237">
                <a:extLst>
                  <a:ext uri="{FF2B5EF4-FFF2-40B4-BE49-F238E27FC236}">
                    <a16:creationId xmlns:a16="http://schemas.microsoft.com/office/drawing/2014/main" id="{23D0EBAC-E6E2-CAEE-99D8-9E51D5C82C90}"/>
                  </a:ext>
                </a:extLst>
              </p:cNvPr>
              <p:cNvSpPr/>
              <p:nvPr/>
            </p:nvSpPr>
            <p:spPr>
              <a:xfrm>
                <a:off x="904648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39" name="Freeform: Shape 1238">
                <a:extLst>
                  <a:ext uri="{FF2B5EF4-FFF2-40B4-BE49-F238E27FC236}">
                    <a16:creationId xmlns:a16="http://schemas.microsoft.com/office/drawing/2014/main" id="{F8D89DEF-F41C-5047-F1B6-B100A526ACC6}"/>
                  </a:ext>
                </a:extLst>
              </p:cNvPr>
              <p:cNvSpPr/>
              <p:nvPr/>
            </p:nvSpPr>
            <p:spPr>
              <a:xfrm>
                <a:off x="908293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40" name="Freeform: Shape 1239">
                <a:extLst>
                  <a:ext uri="{FF2B5EF4-FFF2-40B4-BE49-F238E27FC236}">
                    <a16:creationId xmlns:a16="http://schemas.microsoft.com/office/drawing/2014/main" id="{389EB1F8-19CE-7692-39F1-14C954084C09}"/>
                  </a:ext>
                </a:extLst>
              </p:cNvPr>
              <p:cNvSpPr/>
              <p:nvPr/>
            </p:nvSpPr>
            <p:spPr>
              <a:xfrm>
                <a:off x="909025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41" name="Freeform: Shape 1240">
                <a:extLst>
                  <a:ext uri="{FF2B5EF4-FFF2-40B4-BE49-F238E27FC236}">
                    <a16:creationId xmlns:a16="http://schemas.microsoft.com/office/drawing/2014/main" id="{58EE7A97-A47F-3E4C-DABF-49A6EF9804BC}"/>
                  </a:ext>
                </a:extLst>
              </p:cNvPr>
              <p:cNvSpPr/>
              <p:nvPr/>
            </p:nvSpPr>
            <p:spPr>
              <a:xfrm>
                <a:off x="9104891"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42" name="Freeform: Shape 1241">
                <a:extLst>
                  <a:ext uri="{FF2B5EF4-FFF2-40B4-BE49-F238E27FC236}">
                    <a16:creationId xmlns:a16="http://schemas.microsoft.com/office/drawing/2014/main" id="{731948F7-3960-1AD7-6523-D0123016AA11}"/>
                  </a:ext>
                </a:extLst>
              </p:cNvPr>
              <p:cNvSpPr/>
              <p:nvPr/>
            </p:nvSpPr>
            <p:spPr>
              <a:xfrm>
                <a:off x="913416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43" name="Freeform: Shape 1242">
                <a:extLst>
                  <a:ext uri="{FF2B5EF4-FFF2-40B4-BE49-F238E27FC236}">
                    <a16:creationId xmlns:a16="http://schemas.microsoft.com/office/drawing/2014/main" id="{C2216729-E82C-4B4E-0CBA-C936E4A4EE07}"/>
                  </a:ext>
                </a:extLst>
              </p:cNvPr>
              <p:cNvSpPr/>
              <p:nvPr/>
            </p:nvSpPr>
            <p:spPr>
              <a:xfrm>
                <a:off x="919988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44" name="Freeform: Shape 1243">
                <a:extLst>
                  <a:ext uri="{FF2B5EF4-FFF2-40B4-BE49-F238E27FC236}">
                    <a16:creationId xmlns:a16="http://schemas.microsoft.com/office/drawing/2014/main" id="{01466FA2-1D80-4391-80E2-771815066084}"/>
                  </a:ext>
                </a:extLst>
              </p:cNvPr>
              <p:cNvSpPr/>
              <p:nvPr/>
            </p:nvSpPr>
            <p:spPr>
              <a:xfrm>
                <a:off x="925097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45" name="Freeform: Shape 1244">
                <a:extLst>
                  <a:ext uri="{FF2B5EF4-FFF2-40B4-BE49-F238E27FC236}">
                    <a16:creationId xmlns:a16="http://schemas.microsoft.com/office/drawing/2014/main" id="{C68C1067-2C4A-AFE4-5C0C-4965DD2A997D}"/>
                  </a:ext>
                </a:extLst>
              </p:cNvPr>
              <p:cNvSpPr/>
              <p:nvPr/>
            </p:nvSpPr>
            <p:spPr>
              <a:xfrm>
                <a:off x="925829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46" name="Freeform: Shape 1245">
                <a:extLst>
                  <a:ext uri="{FF2B5EF4-FFF2-40B4-BE49-F238E27FC236}">
                    <a16:creationId xmlns:a16="http://schemas.microsoft.com/office/drawing/2014/main" id="{5592E519-F192-A8C7-25E0-811A8C121336}"/>
                  </a:ext>
                </a:extLst>
              </p:cNvPr>
              <p:cNvSpPr/>
              <p:nvPr/>
            </p:nvSpPr>
            <p:spPr>
              <a:xfrm>
                <a:off x="928025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47" name="Freeform: Shape 1246">
                <a:extLst>
                  <a:ext uri="{FF2B5EF4-FFF2-40B4-BE49-F238E27FC236}">
                    <a16:creationId xmlns:a16="http://schemas.microsoft.com/office/drawing/2014/main" id="{5C0EB611-FEBC-0086-535F-B25DAC77422C}"/>
                  </a:ext>
                </a:extLst>
              </p:cNvPr>
              <p:cNvSpPr/>
              <p:nvPr/>
            </p:nvSpPr>
            <p:spPr>
              <a:xfrm>
                <a:off x="928756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48" name="Freeform: Shape 1247">
                <a:extLst>
                  <a:ext uri="{FF2B5EF4-FFF2-40B4-BE49-F238E27FC236}">
                    <a16:creationId xmlns:a16="http://schemas.microsoft.com/office/drawing/2014/main" id="{53E9303F-7F01-CBC1-9D7B-3C5E7AB98F00}"/>
                  </a:ext>
                </a:extLst>
              </p:cNvPr>
              <p:cNvSpPr/>
              <p:nvPr/>
            </p:nvSpPr>
            <p:spPr>
              <a:xfrm>
                <a:off x="930952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49" name="Freeform: Shape 1248">
                <a:extLst>
                  <a:ext uri="{FF2B5EF4-FFF2-40B4-BE49-F238E27FC236}">
                    <a16:creationId xmlns:a16="http://schemas.microsoft.com/office/drawing/2014/main" id="{5583DCFC-0B54-8C1A-9857-85F5E3ADDEF1}"/>
                  </a:ext>
                </a:extLst>
              </p:cNvPr>
              <p:cNvSpPr/>
              <p:nvPr/>
            </p:nvSpPr>
            <p:spPr>
              <a:xfrm>
                <a:off x="933865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50" name="Freeform: Shape 1249">
                <a:extLst>
                  <a:ext uri="{FF2B5EF4-FFF2-40B4-BE49-F238E27FC236}">
                    <a16:creationId xmlns:a16="http://schemas.microsoft.com/office/drawing/2014/main" id="{002F43E3-E74A-6F88-EB46-612042F28406}"/>
                  </a:ext>
                </a:extLst>
              </p:cNvPr>
              <p:cNvSpPr/>
              <p:nvPr/>
            </p:nvSpPr>
            <p:spPr>
              <a:xfrm>
                <a:off x="935329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51" name="Freeform: Shape 1250">
                <a:extLst>
                  <a:ext uri="{FF2B5EF4-FFF2-40B4-BE49-F238E27FC236}">
                    <a16:creationId xmlns:a16="http://schemas.microsoft.com/office/drawing/2014/main" id="{CB92384A-3C15-5573-33FD-6FEFBDF3BE52}"/>
                  </a:ext>
                </a:extLst>
              </p:cNvPr>
              <p:cNvSpPr/>
              <p:nvPr/>
            </p:nvSpPr>
            <p:spPr>
              <a:xfrm>
                <a:off x="936061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52" name="Freeform: Shape 1251">
                <a:extLst>
                  <a:ext uri="{FF2B5EF4-FFF2-40B4-BE49-F238E27FC236}">
                    <a16:creationId xmlns:a16="http://schemas.microsoft.com/office/drawing/2014/main" id="{857A308F-FC88-9BC3-91F3-70EB5F3518A6}"/>
                  </a:ext>
                </a:extLst>
              </p:cNvPr>
              <p:cNvSpPr/>
              <p:nvPr/>
            </p:nvSpPr>
            <p:spPr>
              <a:xfrm>
                <a:off x="938256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53" name="Freeform: Shape 1252">
                <a:extLst>
                  <a:ext uri="{FF2B5EF4-FFF2-40B4-BE49-F238E27FC236}">
                    <a16:creationId xmlns:a16="http://schemas.microsoft.com/office/drawing/2014/main" id="{2C22CF88-DD95-0222-A44B-55935219F8E7}"/>
                  </a:ext>
                </a:extLst>
              </p:cNvPr>
              <p:cNvSpPr/>
              <p:nvPr/>
            </p:nvSpPr>
            <p:spPr>
              <a:xfrm>
                <a:off x="9440971"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54" name="Freeform: Shape 1253">
                <a:extLst>
                  <a:ext uri="{FF2B5EF4-FFF2-40B4-BE49-F238E27FC236}">
                    <a16:creationId xmlns:a16="http://schemas.microsoft.com/office/drawing/2014/main" id="{B608976D-9057-DEAB-10F7-0B7CFA22216F}"/>
                  </a:ext>
                </a:extLst>
              </p:cNvPr>
              <p:cNvSpPr/>
              <p:nvPr/>
            </p:nvSpPr>
            <p:spPr>
              <a:xfrm>
                <a:off x="949951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55" name="Freeform: Shape 1254">
                <a:extLst>
                  <a:ext uri="{FF2B5EF4-FFF2-40B4-BE49-F238E27FC236}">
                    <a16:creationId xmlns:a16="http://schemas.microsoft.com/office/drawing/2014/main" id="{CC392A72-0310-5073-BEDD-48986850E1B8}"/>
                  </a:ext>
                </a:extLst>
              </p:cNvPr>
              <p:cNvSpPr/>
              <p:nvPr/>
            </p:nvSpPr>
            <p:spPr>
              <a:xfrm>
                <a:off x="950669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56" name="Freeform: Shape 1255">
                <a:extLst>
                  <a:ext uri="{FF2B5EF4-FFF2-40B4-BE49-F238E27FC236}">
                    <a16:creationId xmlns:a16="http://schemas.microsoft.com/office/drawing/2014/main" id="{E71D5399-8302-B419-D7D2-B8BD2473BFBD}"/>
                  </a:ext>
                </a:extLst>
              </p:cNvPr>
              <p:cNvSpPr/>
              <p:nvPr/>
            </p:nvSpPr>
            <p:spPr>
              <a:xfrm>
                <a:off x="956524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57" name="Freeform: Shape 1256">
                <a:extLst>
                  <a:ext uri="{FF2B5EF4-FFF2-40B4-BE49-F238E27FC236}">
                    <a16:creationId xmlns:a16="http://schemas.microsoft.com/office/drawing/2014/main" id="{33F0FF87-0BA8-8DB0-0C4F-435E9F36370B}"/>
                  </a:ext>
                </a:extLst>
              </p:cNvPr>
              <p:cNvSpPr/>
              <p:nvPr/>
            </p:nvSpPr>
            <p:spPr>
              <a:xfrm>
                <a:off x="960169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58" name="Freeform: Shape 1257">
                <a:extLst>
                  <a:ext uri="{FF2B5EF4-FFF2-40B4-BE49-F238E27FC236}">
                    <a16:creationId xmlns:a16="http://schemas.microsoft.com/office/drawing/2014/main" id="{B4EC4699-F214-E4CA-F899-750217DB6CA1}"/>
                  </a:ext>
                </a:extLst>
              </p:cNvPr>
              <p:cNvSpPr/>
              <p:nvPr/>
            </p:nvSpPr>
            <p:spPr>
              <a:xfrm>
                <a:off x="961632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59" name="Freeform: Shape 1258">
                <a:extLst>
                  <a:ext uri="{FF2B5EF4-FFF2-40B4-BE49-F238E27FC236}">
                    <a16:creationId xmlns:a16="http://schemas.microsoft.com/office/drawing/2014/main" id="{A0A1CA6E-4F24-3FFD-5085-16D92ACC338E}"/>
                  </a:ext>
                </a:extLst>
              </p:cNvPr>
              <p:cNvSpPr/>
              <p:nvPr/>
            </p:nvSpPr>
            <p:spPr>
              <a:xfrm>
                <a:off x="966755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60" name="Freeform: Shape 1259">
                <a:extLst>
                  <a:ext uri="{FF2B5EF4-FFF2-40B4-BE49-F238E27FC236}">
                    <a16:creationId xmlns:a16="http://schemas.microsoft.com/office/drawing/2014/main" id="{0B02A779-B0C8-C519-4A43-5A53F4959FC6}"/>
                  </a:ext>
                </a:extLst>
              </p:cNvPr>
              <p:cNvSpPr/>
              <p:nvPr/>
            </p:nvSpPr>
            <p:spPr>
              <a:xfrm>
                <a:off x="970400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61" name="Freeform: Shape 1260">
                <a:extLst>
                  <a:ext uri="{FF2B5EF4-FFF2-40B4-BE49-F238E27FC236}">
                    <a16:creationId xmlns:a16="http://schemas.microsoft.com/office/drawing/2014/main" id="{A259CB82-F45D-67DF-8F2C-E295081B4EE8}"/>
                  </a:ext>
                </a:extLst>
              </p:cNvPr>
              <p:cNvSpPr/>
              <p:nvPr/>
            </p:nvSpPr>
            <p:spPr>
              <a:xfrm>
                <a:off x="971864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62" name="Freeform: Shape 1261">
                <a:extLst>
                  <a:ext uri="{FF2B5EF4-FFF2-40B4-BE49-F238E27FC236}">
                    <a16:creationId xmlns:a16="http://schemas.microsoft.com/office/drawing/2014/main" id="{635B4FD6-493D-7629-DD6E-ABA6284EB86B}"/>
                  </a:ext>
                </a:extLst>
              </p:cNvPr>
              <p:cNvSpPr/>
              <p:nvPr/>
            </p:nvSpPr>
            <p:spPr>
              <a:xfrm>
                <a:off x="976255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63" name="Freeform: Shape 1262">
                <a:extLst>
                  <a:ext uri="{FF2B5EF4-FFF2-40B4-BE49-F238E27FC236}">
                    <a16:creationId xmlns:a16="http://schemas.microsoft.com/office/drawing/2014/main" id="{9CB766C9-E54B-1878-2794-0B66AD61492B}"/>
                  </a:ext>
                </a:extLst>
              </p:cNvPr>
              <p:cNvSpPr/>
              <p:nvPr/>
            </p:nvSpPr>
            <p:spPr>
              <a:xfrm>
                <a:off x="980632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64" name="Freeform: Shape 1263">
                <a:extLst>
                  <a:ext uri="{FF2B5EF4-FFF2-40B4-BE49-F238E27FC236}">
                    <a16:creationId xmlns:a16="http://schemas.microsoft.com/office/drawing/2014/main" id="{064916D2-7C6C-B861-2CF3-5B2ABBD4CC6B}"/>
                  </a:ext>
                </a:extLst>
              </p:cNvPr>
              <p:cNvSpPr/>
              <p:nvPr/>
            </p:nvSpPr>
            <p:spPr>
              <a:xfrm>
                <a:off x="9908639"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65" name="Freeform: Shape 1264">
                <a:extLst>
                  <a:ext uri="{FF2B5EF4-FFF2-40B4-BE49-F238E27FC236}">
                    <a16:creationId xmlns:a16="http://schemas.microsoft.com/office/drawing/2014/main" id="{2D205964-CC7B-8245-F405-F79683904750}"/>
                  </a:ext>
                </a:extLst>
              </p:cNvPr>
              <p:cNvSpPr/>
              <p:nvPr/>
            </p:nvSpPr>
            <p:spPr>
              <a:xfrm>
                <a:off x="9915957"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66" name="Freeform: Shape 1265">
                <a:extLst>
                  <a:ext uri="{FF2B5EF4-FFF2-40B4-BE49-F238E27FC236}">
                    <a16:creationId xmlns:a16="http://schemas.microsoft.com/office/drawing/2014/main" id="{DA995D17-456D-2629-AFC7-F711A5BAB235}"/>
                  </a:ext>
                </a:extLst>
              </p:cNvPr>
              <p:cNvSpPr/>
              <p:nvPr/>
            </p:nvSpPr>
            <p:spPr>
              <a:xfrm>
                <a:off x="995240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67" name="Freeform: Shape 1266">
                <a:extLst>
                  <a:ext uri="{FF2B5EF4-FFF2-40B4-BE49-F238E27FC236}">
                    <a16:creationId xmlns:a16="http://schemas.microsoft.com/office/drawing/2014/main" id="{CFED6D5A-FB4D-C621-E50E-F2CA6EC2E1DA}"/>
                  </a:ext>
                </a:extLst>
              </p:cNvPr>
              <p:cNvSpPr/>
              <p:nvPr/>
            </p:nvSpPr>
            <p:spPr>
              <a:xfrm>
                <a:off x="1002559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68" name="Freeform: Shape 1267">
                <a:extLst>
                  <a:ext uri="{FF2B5EF4-FFF2-40B4-BE49-F238E27FC236}">
                    <a16:creationId xmlns:a16="http://schemas.microsoft.com/office/drawing/2014/main" id="{7022F1F1-7B88-1BBC-1592-5169FE313BBB}"/>
                  </a:ext>
                </a:extLst>
              </p:cNvPr>
              <p:cNvSpPr/>
              <p:nvPr/>
            </p:nvSpPr>
            <p:spPr>
              <a:xfrm>
                <a:off x="1015704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69" name="Freeform: Shape 1268">
                <a:extLst>
                  <a:ext uri="{FF2B5EF4-FFF2-40B4-BE49-F238E27FC236}">
                    <a16:creationId xmlns:a16="http://schemas.microsoft.com/office/drawing/2014/main" id="{99224C70-7DB5-ACBA-0CCC-E6F4C8B294AF}"/>
                  </a:ext>
                </a:extLst>
              </p:cNvPr>
              <p:cNvSpPr/>
              <p:nvPr/>
            </p:nvSpPr>
            <p:spPr>
              <a:xfrm>
                <a:off x="10230082"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70" name="Freeform: Shape 1269">
                <a:extLst>
                  <a:ext uri="{FF2B5EF4-FFF2-40B4-BE49-F238E27FC236}">
                    <a16:creationId xmlns:a16="http://schemas.microsoft.com/office/drawing/2014/main" id="{DDAE4826-D684-70A8-7B1F-27DF8396F3BD}"/>
                  </a:ext>
                </a:extLst>
              </p:cNvPr>
              <p:cNvSpPr/>
              <p:nvPr/>
            </p:nvSpPr>
            <p:spPr>
              <a:xfrm>
                <a:off x="10266673"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71" name="Freeform: Shape 1270">
                <a:extLst>
                  <a:ext uri="{FF2B5EF4-FFF2-40B4-BE49-F238E27FC236}">
                    <a16:creationId xmlns:a16="http://schemas.microsoft.com/office/drawing/2014/main" id="{F63AD8A9-883E-62A1-14AF-3BF461BBA33E}"/>
                  </a:ext>
                </a:extLst>
              </p:cNvPr>
              <p:cNvSpPr/>
              <p:nvPr/>
            </p:nvSpPr>
            <p:spPr>
              <a:xfrm>
                <a:off x="1028131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72" name="Freeform: Shape 1271">
                <a:extLst>
                  <a:ext uri="{FF2B5EF4-FFF2-40B4-BE49-F238E27FC236}">
                    <a16:creationId xmlns:a16="http://schemas.microsoft.com/office/drawing/2014/main" id="{3FD10769-279D-1FA5-F470-AB65D975E560}"/>
                  </a:ext>
                </a:extLst>
              </p:cNvPr>
              <p:cNvSpPr/>
              <p:nvPr/>
            </p:nvSpPr>
            <p:spPr>
              <a:xfrm>
                <a:off x="10383485"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73" name="Freeform: Shape 1272">
                <a:extLst>
                  <a:ext uri="{FF2B5EF4-FFF2-40B4-BE49-F238E27FC236}">
                    <a16:creationId xmlns:a16="http://schemas.microsoft.com/office/drawing/2014/main" id="{8CD07644-73AA-9BBC-5AF5-FAD0C35E9D9C}"/>
                  </a:ext>
                </a:extLst>
              </p:cNvPr>
              <p:cNvSpPr/>
              <p:nvPr/>
            </p:nvSpPr>
            <p:spPr>
              <a:xfrm>
                <a:off x="1040544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74" name="Freeform: Shape 1273">
                <a:extLst>
                  <a:ext uri="{FF2B5EF4-FFF2-40B4-BE49-F238E27FC236}">
                    <a16:creationId xmlns:a16="http://schemas.microsoft.com/office/drawing/2014/main" id="{B27434F4-7343-0CD2-54FC-3A3BA3167B6B}"/>
                  </a:ext>
                </a:extLst>
              </p:cNvPr>
              <p:cNvSpPr/>
              <p:nvPr/>
            </p:nvSpPr>
            <p:spPr>
              <a:xfrm>
                <a:off x="1046384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75" name="Freeform: Shape 1274">
                <a:extLst>
                  <a:ext uri="{FF2B5EF4-FFF2-40B4-BE49-F238E27FC236}">
                    <a16:creationId xmlns:a16="http://schemas.microsoft.com/office/drawing/2014/main" id="{4A4A97A3-8BA3-7120-3696-2954F4D24D9D}"/>
                  </a:ext>
                </a:extLst>
              </p:cNvPr>
              <p:cNvSpPr/>
              <p:nvPr/>
            </p:nvSpPr>
            <p:spPr>
              <a:xfrm>
                <a:off x="1050775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76" name="Freeform: Shape 1275">
                <a:extLst>
                  <a:ext uri="{FF2B5EF4-FFF2-40B4-BE49-F238E27FC236}">
                    <a16:creationId xmlns:a16="http://schemas.microsoft.com/office/drawing/2014/main" id="{49618DA5-A882-8BAC-8120-07B459254CCB}"/>
                  </a:ext>
                </a:extLst>
              </p:cNvPr>
              <p:cNvSpPr/>
              <p:nvPr/>
            </p:nvSpPr>
            <p:spPr>
              <a:xfrm>
                <a:off x="10580798"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77" name="Freeform: Shape 1276">
                <a:extLst>
                  <a:ext uri="{FF2B5EF4-FFF2-40B4-BE49-F238E27FC236}">
                    <a16:creationId xmlns:a16="http://schemas.microsoft.com/office/drawing/2014/main" id="{2A6B208A-0A39-4FF9-2A26-99D6E5BA312F}"/>
                  </a:ext>
                </a:extLst>
              </p:cNvPr>
              <p:cNvSpPr/>
              <p:nvPr/>
            </p:nvSpPr>
            <p:spPr>
              <a:xfrm>
                <a:off x="10610071"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78" name="Freeform: Shape 1277">
                <a:extLst>
                  <a:ext uri="{FF2B5EF4-FFF2-40B4-BE49-F238E27FC236}">
                    <a16:creationId xmlns:a16="http://schemas.microsoft.com/office/drawing/2014/main" id="{C2352616-0F65-762D-CEBF-FB539980C18D}"/>
                  </a:ext>
                </a:extLst>
              </p:cNvPr>
              <p:cNvSpPr/>
              <p:nvPr/>
            </p:nvSpPr>
            <p:spPr>
              <a:xfrm>
                <a:off x="10639204"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79" name="Freeform: Shape 1278">
                <a:extLst>
                  <a:ext uri="{FF2B5EF4-FFF2-40B4-BE49-F238E27FC236}">
                    <a16:creationId xmlns:a16="http://schemas.microsoft.com/office/drawing/2014/main" id="{42F1D6B1-EC84-D238-E2C4-3703BB90058B}"/>
                  </a:ext>
                </a:extLst>
              </p:cNvPr>
              <p:cNvSpPr/>
              <p:nvPr/>
            </p:nvSpPr>
            <p:spPr>
              <a:xfrm>
                <a:off x="10968106"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80" name="Freeform: Shape 1279">
                <a:extLst>
                  <a:ext uri="{FF2B5EF4-FFF2-40B4-BE49-F238E27FC236}">
                    <a16:creationId xmlns:a16="http://schemas.microsoft.com/office/drawing/2014/main" id="{1DCAA7A2-6081-DEF9-A3AC-461191E7CCC8}"/>
                  </a:ext>
                </a:extLst>
              </p:cNvPr>
              <p:cNvSpPr/>
              <p:nvPr/>
            </p:nvSpPr>
            <p:spPr>
              <a:xfrm>
                <a:off x="10989920" y="1445554"/>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81" name="Freeform: Shape 1280">
                <a:extLst>
                  <a:ext uri="{FF2B5EF4-FFF2-40B4-BE49-F238E27FC236}">
                    <a16:creationId xmlns:a16="http://schemas.microsoft.com/office/drawing/2014/main" id="{DB5153A4-FCE6-6E1C-7311-78F03FA5F38E}"/>
                  </a:ext>
                </a:extLst>
              </p:cNvPr>
              <p:cNvSpPr/>
              <p:nvPr/>
            </p:nvSpPr>
            <p:spPr>
              <a:xfrm>
                <a:off x="1104285" y="870211"/>
                <a:ext cx="9885634" cy="622937"/>
              </a:xfrm>
              <a:custGeom>
                <a:avLst/>
                <a:gdLst>
                  <a:gd name="connsiteX0" fmla="*/ 0 w 9874493"/>
                  <a:gd name="connsiteY0" fmla="*/ 0 h 565338"/>
                  <a:gd name="connsiteX1" fmla="*/ 65650 w 9874493"/>
                  <a:gd name="connsiteY1" fmla="*/ 0 h 565338"/>
                  <a:gd name="connsiteX2" fmla="*/ 65650 w 9874493"/>
                  <a:gd name="connsiteY2" fmla="*/ 8137 h 565338"/>
                  <a:gd name="connsiteX3" fmla="*/ 65650 w 9874493"/>
                  <a:gd name="connsiteY3" fmla="*/ 8137 h 565338"/>
                  <a:gd name="connsiteX4" fmla="*/ 72960 w 9874493"/>
                  <a:gd name="connsiteY4" fmla="*/ 8137 h 565338"/>
                  <a:gd name="connsiteX5" fmla="*/ 72960 w 9874493"/>
                  <a:gd name="connsiteY5" fmla="*/ 16274 h 565338"/>
                  <a:gd name="connsiteX6" fmla="*/ 72960 w 9874493"/>
                  <a:gd name="connsiteY6" fmla="*/ 16274 h 565338"/>
                  <a:gd name="connsiteX7" fmla="*/ 87580 w 9874493"/>
                  <a:gd name="connsiteY7" fmla="*/ 16274 h 565338"/>
                  <a:gd name="connsiteX8" fmla="*/ 87580 w 9874493"/>
                  <a:gd name="connsiteY8" fmla="*/ 32548 h 565338"/>
                  <a:gd name="connsiteX9" fmla="*/ 87580 w 9874493"/>
                  <a:gd name="connsiteY9" fmla="*/ 32548 h 565338"/>
                  <a:gd name="connsiteX10" fmla="*/ 102060 w 9874493"/>
                  <a:gd name="connsiteY10" fmla="*/ 32548 h 565338"/>
                  <a:gd name="connsiteX11" fmla="*/ 102060 w 9874493"/>
                  <a:gd name="connsiteY11" fmla="*/ 40685 h 565338"/>
                  <a:gd name="connsiteX12" fmla="*/ 102060 w 9874493"/>
                  <a:gd name="connsiteY12" fmla="*/ 40685 h 565338"/>
                  <a:gd name="connsiteX13" fmla="*/ 233500 w 9874493"/>
                  <a:gd name="connsiteY13" fmla="*/ 40685 h 565338"/>
                  <a:gd name="connsiteX14" fmla="*/ 233500 w 9874493"/>
                  <a:gd name="connsiteY14" fmla="*/ 48822 h 565338"/>
                  <a:gd name="connsiteX15" fmla="*/ 233500 w 9874493"/>
                  <a:gd name="connsiteY15" fmla="*/ 48822 h 565338"/>
                  <a:gd name="connsiteX16" fmla="*/ 474311 w 9874493"/>
                  <a:gd name="connsiteY16" fmla="*/ 48822 h 565338"/>
                  <a:gd name="connsiteX17" fmla="*/ 474311 w 9874493"/>
                  <a:gd name="connsiteY17" fmla="*/ 56960 h 565338"/>
                  <a:gd name="connsiteX18" fmla="*/ 474311 w 9874493"/>
                  <a:gd name="connsiteY18" fmla="*/ 56960 h 565338"/>
                  <a:gd name="connsiteX19" fmla="*/ 897592 w 9874493"/>
                  <a:gd name="connsiteY19" fmla="*/ 56960 h 565338"/>
                  <a:gd name="connsiteX20" fmla="*/ 897592 w 9874493"/>
                  <a:gd name="connsiteY20" fmla="*/ 65097 h 565338"/>
                  <a:gd name="connsiteX21" fmla="*/ 897592 w 9874493"/>
                  <a:gd name="connsiteY21" fmla="*/ 65097 h 565338"/>
                  <a:gd name="connsiteX22" fmla="*/ 956072 w 9874493"/>
                  <a:gd name="connsiteY22" fmla="*/ 65097 h 565338"/>
                  <a:gd name="connsiteX23" fmla="*/ 956072 w 9874493"/>
                  <a:gd name="connsiteY23" fmla="*/ 73359 h 565338"/>
                  <a:gd name="connsiteX24" fmla="*/ 956072 w 9874493"/>
                  <a:gd name="connsiteY24" fmla="*/ 73359 h 565338"/>
                  <a:gd name="connsiteX25" fmla="*/ 999792 w 9874493"/>
                  <a:gd name="connsiteY25" fmla="*/ 73359 h 565338"/>
                  <a:gd name="connsiteX26" fmla="*/ 999792 w 9874493"/>
                  <a:gd name="connsiteY26" fmla="*/ 81496 h 565338"/>
                  <a:gd name="connsiteX27" fmla="*/ 999792 w 9874493"/>
                  <a:gd name="connsiteY27" fmla="*/ 81496 h 565338"/>
                  <a:gd name="connsiteX28" fmla="*/ 1204193 w 9874493"/>
                  <a:gd name="connsiteY28" fmla="*/ 81496 h 565338"/>
                  <a:gd name="connsiteX29" fmla="*/ 1204193 w 9874493"/>
                  <a:gd name="connsiteY29" fmla="*/ 89758 h 565338"/>
                  <a:gd name="connsiteX30" fmla="*/ 1204193 w 9874493"/>
                  <a:gd name="connsiteY30" fmla="*/ 89758 h 565338"/>
                  <a:gd name="connsiteX31" fmla="*/ 1218813 w 9874493"/>
                  <a:gd name="connsiteY31" fmla="*/ 89758 h 565338"/>
                  <a:gd name="connsiteX32" fmla="*/ 1218813 w 9874493"/>
                  <a:gd name="connsiteY32" fmla="*/ 97895 h 565338"/>
                  <a:gd name="connsiteX33" fmla="*/ 1218813 w 9874493"/>
                  <a:gd name="connsiteY33" fmla="*/ 97895 h 565338"/>
                  <a:gd name="connsiteX34" fmla="*/ 1269843 w 9874493"/>
                  <a:gd name="connsiteY34" fmla="*/ 97895 h 565338"/>
                  <a:gd name="connsiteX35" fmla="*/ 1269843 w 9874493"/>
                  <a:gd name="connsiteY35" fmla="*/ 106158 h 565338"/>
                  <a:gd name="connsiteX36" fmla="*/ 1269843 w 9874493"/>
                  <a:gd name="connsiteY36" fmla="*/ 106158 h 565338"/>
                  <a:gd name="connsiteX37" fmla="*/ 1445003 w 9874493"/>
                  <a:gd name="connsiteY37" fmla="*/ 106158 h 565338"/>
                  <a:gd name="connsiteX38" fmla="*/ 1445003 w 9874493"/>
                  <a:gd name="connsiteY38" fmla="*/ 114420 h 565338"/>
                  <a:gd name="connsiteX39" fmla="*/ 1445003 w 9874493"/>
                  <a:gd name="connsiteY39" fmla="*/ 114420 h 565338"/>
                  <a:gd name="connsiteX40" fmla="*/ 1671194 w 9874493"/>
                  <a:gd name="connsiteY40" fmla="*/ 114420 h 565338"/>
                  <a:gd name="connsiteX41" fmla="*/ 1671194 w 9874493"/>
                  <a:gd name="connsiteY41" fmla="*/ 122557 h 565338"/>
                  <a:gd name="connsiteX42" fmla="*/ 1671194 w 9874493"/>
                  <a:gd name="connsiteY42" fmla="*/ 122557 h 565338"/>
                  <a:gd name="connsiteX43" fmla="*/ 1890214 w 9874493"/>
                  <a:gd name="connsiteY43" fmla="*/ 122557 h 565338"/>
                  <a:gd name="connsiteX44" fmla="*/ 1890214 w 9874493"/>
                  <a:gd name="connsiteY44" fmla="*/ 138956 h 565338"/>
                  <a:gd name="connsiteX45" fmla="*/ 1890214 w 9874493"/>
                  <a:gd name="connsiteY45" fmla="*/ 138956 h 565338"/>
                  <a:gd name="connsiteX46" fmla="*/ 2313495 w 9874493"/>
                  <a:gd name="connsiteY46" fmla="*/ 138956 h 565338"/>
                  <a:gd name="connsiteX47" fmla="*/ 2313495 w 9874493"/>
                  <a:gd name="connsiteY47" fmla="*/ 147218 h 565338"/>
                  <a:gd name="connsiteX48" fmla="*/ 2313495 w 9874493"/>
                  <a:gd name="connsiteY48" fmla="*/ 147218 h 565338"/>
                  <a:gd name="connsiteX49" fmla="*/ 2393766 w 9874493"/>
                  <a:gd name="connsiteY49" fmla="*/ 147218 h 565338"/>
                  <a:gd name="connsiteX50" fmla="*/ 2393766 w 9874493"/>
                  <a:gd name="connsiteY50" fmla="*/ 155356 h 565338"/>
                  <a:gd name="connsiteX51" fmla="*/ 2393766 w 9874493"/>
                  <a:gd name="connsiteY51" fmla="*/ 155356 h 565338"/>
                  <a:gd name="connsiteX52" fmla="*/ 2634576 w 9874493"/>
                  <a:gd name="connsiteY52" fmla="*/ 155356 h 565338"/>
                  <a:gd name="connsiteX53" fmla="*/ 2634576 w 9874493"/>
                  <a:gd name="connsiteY53" fmla="*/ 163618 h 565338"/>
                  <a:gd name="connsiteX54" fmla="*/ 2634576 w 9874493"/>
                  <a:gd name="connsiteY54" fmla="*/ 163618 h 565338"/>
                  <a:gd name="connsiteX55" fmla="*/ 2831667 w 9874493"/>
                  <a:gd name="connsiteY55" fmla="*/ 163618 h 565338"/>
                  <a:gd name="connsiteX56" fmla="*/ 2831667 w 9874493"/>
                  <a:gd name="connsiteY56" fmla="*/ 171880 h 565338"/>
                  <a:gd name="connsiteX57" fmla="*/ 2831667 w 9874493"/>
                  <a:gd name="connsiteY57" fmla="*/ 171880 h 565338"/>
                  <a:gd name="connsiteX58" fmla="*/ 2926557 w 9874493"/>
                  <a:gd name="connsiteY58" fmla="*/ 171880 h 565338"/>
                  <a:gd name="connsiteX59" fmla="*/ 2926557 w 9874493"/>
                  <a:gd name="connsiteY59" fmla="*/ 180017 h 565338"/>
                  <a:gd name="connsiteX60" fmla="*/ 2926557 w 9874493"/>
                  <a:gd name="connsiteY60" fmla="*/ 180017 h 565338"/>
                  <a:gd name="connsiteX61" fmla="*/ 3087097 w 9874493"/>
                  <a:gd name="connsiteY61" fmla="*/ 180017 h 565338"/>
                  <a:gd name="connsiteX62" fmla="*/ 3087097 w 9874493"/>
                  <a:gd name="connsiteY62" fmla="*/ 188279 h 565338"/>
                  <a:gd name="connsiteX63" fmla="*/ 3087097 w 9874493"/>
                  <a:gd name="connsiteY63" fmla="*/ 188279 h 565338"/>
                  <a:gd name="connsiteX64" fmla="*/ 3262258 w 9874493"/>
                  <a:gd name="connsiteY64" fmla="*/ 188279 h 565338"/>
                  <a:gd name="connsiteX65" fmla="*/ 3262258 w 9874493"/>
                  <a:gd name="connsiteY65" fmla="*/ 196416 h 565338"/>
                  <a:gd name="connsiteX66" fmla="*/ 3262258 w 9874493"/>
                  <a:gd name="connsiteY66" fmla="*/ 196416 h 565338"/>
                  <a:gd name="connsiteX67" fmla="*/ 3276878 w 9874493"/>
                  <a:gd name="connsiteY67" fmla="*/ 196416 h 565338"/>
                  <a:gd name="connsiteX68" fmla="*/ 3276878 w 9874493"/>
                  <a:gd name="connsiteY68" fmla="*/ 204679 h 565338"/>
                  <a:gd name="connsiteX69" fmla="*/ 3276878 w 9874493"/>
                  <a:gd name="connsiteY69" fmla="*/ 204679 h 565338"/>
                  <a:gd name="connsiteX70" fmla="*/ 3357148 w 9874493"/>
                  <a:gd name="connsiteY70" fmla="*/ 204679 h 565338"/>
                  <a:gd name="connsiteX71" fmla="*/ 3357148 w 9874493"/>
                  <a:gd name="connsiteY71" fmla="*/ 212941 h 565338"/>
                  <a:gd name="connsiteX72" fmla="*/ 3357148 w 9874493"/>
                  <a:gd name="connsiteY72" fmla="*/ 212941 h 565338"/>
                  <a:gd name="connsiteX73" fmla="*/ 3401008 w 9874493"/>
                  <a:gd name="connsiteY73" fmla="*/ 212941 h 565338"/>
                  <a:gd name="connsiteX74" fmla="*/ 3401008 w 9874493"/>
                  <a:gd name="connsiteY74" fmla="*/ 221203 h 565338"/>
                  <a:gd name="connsiteX75" fmla="*/ 3401008 w 9874493"/>
                  <a:gd name="connsiteY75" fmla="*/ 221203 h 565338"/>
                  <a:gd name="connsiteX76" fmla="*/ 3444728 w 9874493"/>
                  <a:gd name="connsiteY76" fmla="*/ 221203 h 565338"/>
                  <a:gd name="connsiteX77" fmla="*/ 3444728 w 9874493"/>
                  <a:gd name="connsiteY77" fmla="*/ 229340 h 565338"/>
                  <a:gd name="connsiteX78" fmla="*/ 3444728 w 9874493"/>
                  <a:gd name="connsiteY78" fmla="*/ 229340 h 565338"/>
                  <a:gd name="connsiteX79" fmla="*/ 3510378 w 9874493"/>
                  <a:gd name="connsiteY79" fmla="*/ 229340 h 565338"/>
                  <a:gd name="connsiteX80" fmla="*/ 3510378 w 9874493"/>
                  <a:gd name="connsiteY80" fmla="*/ 237603 h 565338"/>
                  <a:gd name="connsiteX81" fmla="*/ 3510378 w 9874493"/>
                  <a:gd name="connsiteY81" fmla="*/ 237603 h 565338"/>
                  <a:gd name="connsiteX82" fmla="*/ 3685538 w 9874493"/>
                  <a:gd name="connsiteY82" fmla="*/ 237603 h 565338"/>
                  <a:gd name="connsiteX83" fmla="*/ 3685538 w 9874493"/>
                  <a:gd name="connsiteY83" fmla="*/ 245865 h 565338"/>
                  <a:gd name="connsiteX84" fmla="*/ 3685538 w 9874493"/>
                  <a:gd name="connsiteY84" fmla="*/ 245865 h 565338"/>
                  <a:gd name="connsiteX85" fmla="*/ 3795049 w 9874493"/>
                  <a:gd name="connsiteY85" fmla="*/ 245865 h 565338"/>
                  <a:gd name="connsiteX86" fmla="*/ 3795049 w 9874493"/>
                  <a:gd name="connsiteY86" fmla="*/ 254127 h 565338"/>
                  <a:gd name="connsiteX87" fmla="*/ 3795049 w 9874493"/>
                  <a:gd name="connsiteY87" fmla="*/ 254127 h 565338"/>
                  <a:gd name="connsiteX88" fmla="*/ 3962899 w 9874493"/>
                  <a:gd name="connsiteY88" fmla="*/ 254127 h 565338"/>
                  <a:gd name="connsiteX89" fmla="*/ 3962899 w 9874493"/>
                  <a:gd name="connsiteY89" fmla="*/ 262389 h 565338"/>
                  <a:gd name="connsiteX90" fmla="*/ 3962899 w 9874493"/>
                  <a:gd name="connsiteY90" fmla="*/ 262389 h 565338"/>
                  <a:gd name="connsiteX91" fmla="*/ 4167300 w 9874493"/>
                  <a:gd name="connsiteY91" fmla="*/ 262389 h 565338"/>
                  <a:gd name="connsiteX92" fmla="*/ 4167300 w 9874493"/>
                  <a:gd name="connsiteY92" fmla="*/ 270902 h 565338"/>
                  <a:gd name="connsiteX93" fmla="*/ 4167300 w 9874493"/>
                  <a:gd name="connsiteY93" fmla="*/ 270902 h 565338"/>
                  <a:gd name="connsiteX94" fmla="*/ 4291290 w 9874493"/>
                  <a:gd name="connsiteY94" fmla="*/ 270902 h 565338"/>
                  <a:gd name="connsiteX95" fmla="*/ 4291290 w 9874493"/>
                  <a:gd name="connsiteY95" fmla="*/ 279540 h 565338"/>
                  <a:gd name="connsiteX96" fmla="*/ 4291290 w 9874493"/>
                  <a:gd name="connsiteY96" fmla="*/ 279540 h 565338"/>
                  <a:gd name="connsiteX97" fmla="*/ 4371701 w 9874493"/>
                  <a:gd name="connsiteY97" fmla="*/ 279540 h 565338"/>
                  <a:gd name="connsiteX98" fmla="*/ 4371701 w 9874493"/>
                  <a:gd name="connsiteY98" fmla="*/ 288303 h 565338"/>
                  <a:gd name="connsiteX99" fmla="*/ 4371701 w 9874493"/>
                  <a:gd name="connsiteY99" fmla="*/ 288303 h 565338"/>
                  <a:gd name="connsiteX100" fmla="*/ 4415421 w 9874493"/>
                  <a:gd name="connsiteY100" fmla="*/ 288303 h 565338"/>
                  <a:gd name="connsiteX101" fmla="*/ 4415421 w 9874493"/>
                  <a:gd name="connsiteY101" fmla="*/ 297191 h 565338"/>
                  <a:gd name="connsiteX102" fmla="*/ 4415421 w 9874493"/>
                  <a:gd name="connsiteY102" fmla="*/ 297191 h 565338"/>
                  <a:gd name="connsiteX103" fmla="*/ 4627131 w 9874493"/>
                  <a:gd name="connsiteY103" fmla="*/ 297191 h 565338"/>
                  <a:gd name="connsiteX104" fmla="*/ 4627131 w 9874493"/>
                  <a:gd name="connsiteY104" fmla="*/ 306330 h 565338"/>
                  <a:gd name="connsiteX105" fmla="*/ 4627131 w 9874493"/>
                  <a:gd name="connsiteY105" fmla="*/ 306330 h 565338"/>
                  <a:gd name="connsiteX106" fmla="*/ 4656231 w 9874493"/>
                  <a:gd name="connsiteY106" fmla="*/ 306330 h 565338"/>
                  <a:gd name="connsiteX107" fmla="*/ 4656231 w 9874493"/>
                  <a:gd name="connsiteY107" fmla="*/ 315593 h 565338"/>
                  <a:gd name="connsiteX108" fmla="*/ 4656231 w 9874493"/>
                  <a:gd name="connsiteY108" fmla="*/ 315593 h 565338"/>
                  <a:gd name="connsiteX109" fmla="*/ 4904352 w 9874493"/>
                  <a:gd name="connsiteY109" fmla="*/ 315593 h 565338"/>
                  <a:gd name="connsiteX110" fmla="*/ 4904352 w 9874493"/>
                  <a:gd name="connsiteY110" fmla="*/ 325107 h 565338"/>
                  <a:gd name="connsiteX111" fmla="*/ 4904352 w 9874493"/>
                  <a:gd name="connsiteY111" fmla="*/ 325107 h 565338"/>
                  <a:gd name="connsiteX112" fmla="*/ 4970142 w 9874493"/>
                  <a:gd name="connsiteY112" fmla="*/ 325107 h 565338"/>
                  <a:gd name="connsiteX113" fmla="*/ 4970142 w 9874493"/>
                  <a:gd name="connsiteY113" fmla="*/ 334747 h 565338"/>
                  <a:gd name="connsiteX114" fmla="*/ 4970142 w 9874493"/>
                  <a:gd name="connsiteY114" fmla="*/ 334747 h 565338"/>
                  <a:gd name="connsiteX115" fmla="*/ 4977452 w 9874493"/>
                  <a:gd name="connsiteY115" fmla="*/ 334747 h 565338"/>
                  <a:gd name="connsiteX116" fmla="*/ 4977452 w 9874493"/>
                  <a:gd name="connsiteY116" fmla="*/ 344386 h 565338"/>
                  <a:gd name="connsiteX117" fmla="*/ 4977452 w 9874493"/>
                  <a:gd name="connsiteY117" fmla="*/ 344386 h 565338"/>
                  <a:gd name="connsiteX118" fmla="*/ 5232883 w 9874493"/>
                  <a:gd name="connsiteY118" fmla="*/ 344386 h 565338"/>
                  <a:gd name="connsiteX119" fmla="*/ 5232883 w 9874493"/>
                  <a:gd name="connsiteY119" fmla="*/ 364291 h 565338"/>
                  <a:gd name="connsiteX120" fmla="*/ 5232883 w 9874493"/>
                  <a:gd name="connsiteY120" fmla="*/ 364291 h 565338"/>
                  <a:gd name="connsiteX121" fmla="*/ 5240193 w 9874493"/>
                  <a:gd name="connsiteY121" fmla="*/ 364291 h 565338"/>
                  <a:gd name="connsiteX122" fmla="*/ 5240193 w 9874493"/>
                  <a:gd name="connsiteY122" fmla="*/ 374180 h 565338"/>
                  <a:gd name="connsiteX123" fmla="*/ 5240193 w 9874493"/>
                  <a:gd name="connsiteY123" fmla="*/ 374180 h 565338"/>
                  <a:gd name="connsiteX124" fmla="*/ 5349563 w 9874493"/>
                  <a:gd name="connsiteY124" fmla="*/ 374180 h 565338"/>
                  <a:gd name="connsiteX125" fmla="*/ 5349563 w 9874493"/>
                  <a:gd name="connsiteY125" fmla="*/ 384445 h 565338"/>
                  <a:gd name="connsiteX126" fmla="*/ 5349563 w 9874493"/>
                  <a:gd name="connsiteY126" fmla="*/ 384445 h 565338"/>
                  <a:gd name="connsiteX127" fmla="*/ 5408043 w 9874493"/>
                  <a:gd name="connsiteY127" fmla="*/ 384445 h 565338"/>
                  <a:gd name="connsiteX128" fmla="*/ 5408043 w 9874493"/>
                  <a:gd name="connsiteY128" fmla="*/ 394961 h 565338"/>
                  <a:gd name="connsiteX129" fmla="*/ 5408043 w 9874493"/>
                  <a:gd name="connsiteY129" fmla="*/ 394961 h 565338"/>
                  <a:gd name="connsiteX130" fmla="*/ 5481003 w 9874493"/>
                  <a:gd name="connsiteY130" fmla="*/ 394961 h 565338"/>
                  <a:gd name="connsiteX131" fmla="*/ 5481003 w 9874493"/>
                  <a:gd name="connsiteY131" fmla="*/ 405352 h 565338"/>
                  <a:gd name="connsiteX132" fmla="*/ 5481003 w 9874493"/>
                  <a:gd name="connsiteY132" fmla="*/ 405352 h 565338"/>
                  <a:gd name="connsiteX133" fmla="*/ 5641544 w 9874493"/>
                  <a:gd name="connsiteY133" fmla="*/ 405352 h 565338"/>
                  <a:gd name="connsiteX134" fmla="*/ 5641544 w 9874493"/>
                  <a:gd name="connsiteY134" fmla="*/ 416117 h 565338"/>
                  <a:gd name="connsiteX135" fmla="*/ 5641544 w 9874493"/>
                  <a:gd name="connsiteY135" fmla="*/ 416117 h 565338"/>
                  <a:gd name="connsiteX136" fmla="*/ 5751054 w 9874493"/>
                  <a:gd name="connsiteY136" fmla="*/ 416117 h 565338"/>
                  <a:gd name="connsiteX137" fmla="*/ 5751054 w 9874493"/>
                  <a:gd name="connsiteY137" fmla="*/ 427009 h 565338"/>
                  <a:gd name="connsiteX138" fmla="*/ 5751054 w 9874493"/>
                  <a:gd name="connsiteY138" fmla="*/ 427009 h 565338"/>
                  <a:gd name="connsiteX139" fmla="*/ 5875044 w 9874493"/>
                  <a:gd name="connsiteY139" fmla="*/ 427009 h 565338"/>
                  <a:gd name="connsiteX140" fmla="*/ 5875044 w 9874493"/>
                  <a:gd name="connsiteY140" fmla="*/ 438025 h 565338"/>
                  <a:gd name="connsiteX141" fmla="*/ 5875044 w 9874493"/>
                  <a:gd name="connsiteY141" fmla="*/ 438025 h 565338"/>
                  <a:gd name="connsiteX142" fmla="*/ 6013795 w 9874493"/>
                  <a:gd name="connsiteY142" fmla="*/ 438025 h 565338"/>
                  <a:gd name="connsiteX143" fmla="*/ 6013795 w 9874493"/>
                  <a:gd name="connsiteY143" fmla="*/ 449167 h 565338"/>
                  <a:gd name="connsiteX144" fmla="*/ 6013795 w 9874493"/>
                  <a:gd name="connsiteY144" fmla="*/ 449167 h 565338"/>
                  <a:gd name="connsiteX145" fmla="*/ 6349496 w 9874493"/>
                  <a:gd name="connsiteY145" fmla="*/ 449167 h 565338"/>
                  <a:gd name="connsiteX146" fmla="*/ 6349496 w 9874493"/>
                  <a:gd name="connsiteY146" fmla="*/ 461685 h 565338"/>
                  <a:gd name="connsiteX147" fmla="*/ 6349496 w 9874493"/>
                  <a:gd name="connsiteY147" fmla="*/ 461685 h 565338"/>
                  <a:gd name="connsiteX148" fmla="*/ 6364116 w 9874493"/>
                  <a:gd name="connsiteY148" fmla="*/ 461685 h 565338"/>
                  <a:gd name="connsiteX149" fmla="*/ 6364116 w 9874493"/>
                  <a:gd name="connsiteY149" fmla="*/ 474329 h 565338"/>
                  <a:gd name="connsiteX150" fmla="*/ 6364116 w 9874493"/>
                  <a:gd name="connsiteY150" fmla="*/ 474329 h 565338"/>
                  <a:gd name="connsiteX151" fmla="*/ 6488106 w 9874493"/>
                  <a:gd name="connsiteY151" fmla="*/ 474329 h 565338"/>
                  <a:gd name="connsiteX152" fmla="*/ 6488106 w 9874493"/>
                  <a:gd name="connsiteY152" fmla="*/ 487473 h 565338"/>
                  <a:gd name="connsiteX153" fmla="*/ 6488106 w 9874493"/>
                  <a:gd name="connsiteY153" fmla="*/ 487473 h 565338"/>
                  <a:gd name="connsiteX154" fmla="*/ 6670576 w 9874493"/>
                  <a:gd name="connsiteY154" fmla="*/ 487473 h 565338"/>
                  <a:gd name="connsiteX155" fmla="*/ 6670576 w 9874493"/>
                  <a:gd name="connsiteY155" fmla="*/ 502245 h 565338"/>
                  <a:gd name="connsiteX156" fmla="*/ 6670576 w 9874493"/>
                  <a:gd name="connsiteY156" fmla="*/ 502245 h 565338"/>
                  <a:gd name="connsiteX157" fmla="*/ 6867667 w 9874493"/>
                  <a:gd name="connsiteY157" fmla="*/ 502245 h 565338"/>
                  <a:gd name="connsiteX158" fmla="*/ 6867667 w 9874493"/>
                  <a:gd name="connsiteY158" fmla="*/ 519771 h 565338"/>
                  <a:gd name="connsiteX159" fmla="*/ 6867667 w 9874493"/>
                  <a:gd name="connsiteY159" fmla="*/ 519771 h 565338"/>
                  <a:gd name="connsiteX160" fmla="*/ 6874977 w 9874493"/>
                  <a:gd name="connsiteY160" fmla="*/ 519771 h 565338"/>
                  <a:gd name="connsiteX161" fmla="*/ 6874977 w 9874493"/>
                  <a:gd name="connsiteY161" fmla="*/ 537172 h 565338"/>
                  <a:gd name="connsiteX162" fmla="*/ 6874977 w 9874493"/>
                  <a:gd name="connsiteY162" fmla="*/ 537172 h 565338"/>
                  <a:gd name="connsiteX163" fmla="*/ 7415078 w 9874493"/>
                  <a:gd name="connsiteY163" fmla="*/ 537172 h 565338"/>
                  <a:gd name="connsiteX164" fmla="*/ 7415078 w 9874493"/>
                  <a:gd name="connsiteY164" fmla="*/ 565339 h 565338"/>
                  <a:gd name="connsiteX165" fmla="*/ 7415078 w 9874493"/>
                  <a:gd name="connsiteY165" fmla="*/ 565339 h 565338"/>
                  <a:gd name="connsiteX166" fmla="*/ 9874494 w 9874493"/>
                  <a:gd name="connsiteY166" fmla="*/ 565339 h 565338"/>
                  <a:gd name="connsiteX167" fmla="*/ 9874494 w 9874493"/>
                  <a:gd name="connsiteY167" fmla="*/ 565339 h 5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9874493" h="565338">
                    <a:moveTo>
                      <a:pt x="0" y="0"/>
                    </a:moveTo>
                    <a:lnTo>
                      <a:pt x="65650" y="0"/>
                    </a:lnTo>
                    <a:lnTo>
                      <a:pt x="65650" y="8137"/>
                    </a:lnTo>
                    <a:lnTo>
                      <a:pt x="65650" y="8137"/>
                    </a:lnTo>
                    <a:lnTo>
                      <a:pt x="72960" y="8137"/>
                    </a:lnTo>
                    <a:lnTo>
                      <a:pt x="72960" y="16274"/>
                    </a:lnTo>
                    <a:lnTo>
                      <a:pt x="72960" y="16274"/>
                    </a:lnTo>
                    <a:lnTo>
                      <a:pt x="87580" y="16274"/>
                    </a:lnTo>
                    <a:lnTo>
                      <a:pt x="87580" y="32548"/>
                    </a:lnTo>
                    <a:lnTo>
                      <a:pt x="87580" y="32548"/>
                    </a:lnTo>
                    <a:lnTo>
                      <a:pt x="102060" y="32548"/>
                    </a:lnTo>
                    <a:lnTo>
                      <a:pt x="102060" y="40685"/>
                    </a:lnTo>
                    <a:lnTo>
                      <a:pt x="102060" y="40685"/>
                    </a:lnTo>
                    <a:lnTo>
                      <a:pt x="233500" y="40685"/>
                    </a:lnTo>
                    <a:lnTo>
                      <a:pt x="233500" y="48822"/>
                    </a:lnTo>
                    <a:lnTo>
                      <a:pt x="233500" y="48822"/>
                    </a:lnTo>
                    <a:lnTo>
                      <a:pt x="474311" y="48822"/>
                    </a:lnTo>
                    <a:lnTo>
                      <a:pt x="474311" y="56960"/>
                    </a:lnTo>
                    <a:lnTo>
                      <a:pt x="474311" y="56960"/>
                    </a:lnTo>
                    <a:lnTo>
                      <a:pt x="897592" y="56960"/>
                    </a:lnTo>
                    <a:lnTo>
                      <a:pt x="897592" y="65097"/>
                    </a:lnTo>
                    <a:lnTo>
                      <a:pt x="897592" y="65097"/>
                    </a:lnTo>
                    <a:lnTo>
                      <a:pt x="956072" y="65097"/>
                    </a:lnTo>
                    <a:lnTo>
                      <a:pt x="956072" y="73359"/>
                    </a:lnTo>
                    <a:lnTo>
                      <a:pt x="956072" y="73359"/>
                    </a:lnTo>
                    <a:lnTo>
                      <a:pt x="999792" y="73359"/>
                    </a:lnTo>
                    <a:lnTo>
                      <a:pt x="999792" y="81496"/>
                    </a:lnTo>
                    <a:lnTo>
                      <a:pt x="999792" y="81496"/>
                    </a:lnTo>
                    <a:lnTo>
                      <a:pt x="1204193" y="81496"/>
                    </a:lnTo>
                    <a:lnTo>
                      <a:pt x="1204193" y="89758"/>
                    </a:lnTo>
                    <a:lnTo>
                      <a:pt x="1204193" y="89758"/>
                    </a:lnTo>
                    <a:lnTo>
                      <a:pt x="1218813" y="89758"/>
                    </a:lnTo>
                    <a:lnTo>
                      <a:pt x="1218813" y="97895"/>
                    </a:lnTo>
                    <a:lnTo>
                      <a:pt x="1218813" y="97895"/>
                    </a:lnTo>
                    <a:lnTo>
                      <a:pt x="1269843" y="97895"/>
                    </a:lnTo>
                    <a:lnTo>
                      <a:pt x="1269843" y="106158"/>
                    </a:lnTo>
                    <a:lnTo>
                      <a:pt x="1269843" y="106158"/>
                    </a:lnTo>
                    <a:lnTo>
                      <a:pt x="1445003" y="106158"/>
                    </a:lnTo>
                    <a:lnTo>
                      <a:pt x="1445003" y="114420"/>
                    </a:lnTo>
                    <a:lnTo>
                      <a:pt x="1445003" y="114420"/>
                    </a:lnTo>
                    <a:lnTo>
                      <a:pt x="1671194" y="114420"/>
                    </a:lnTo>
                    <a:lnTo>
                      <a:pt x="1671194" y="122557"/>
                    </a:lnTo>
                    <a:lnTo>
                      <a:pt x="1671194" y="122557"/>
                    </a:lnTo>
                    <a:lnTo>
                      <a:pt x="1890214" y="122557"/>
                    </a:lnTo>
                    <a:lnTo>
                      <a:pt x="1890214" y="138956"/>
                    </a:lnTo>
                    <a:lnTo>
                      <a:pt x="1890214" y="138956"/>
                    </a:lnTo>
                    <a:lnTo>
                      <a:pt x="2313495" y="138956"/>
                    </a:lnTo>
                    <a:lnTo>
                      <a:pt x="2313495" y="147218"/>
                    </a:lnTo>
                    <a:lnTo>
                      <a:pt x="2313495" y="147218"/>
                    </a:lnTo>
                    <a:lnTo>
                      <a:pt x="2393766" y="147218"/>
                    </a:lnTo>
                    <a:lnTo>
                      <a:pt x="2393766" y="155356"/>
                    </a:lnTo>
                    <a:lnTo>
                      <a:pt x="2393766" y="155356"/>
                    </a:lnTo>
                    <a:lnTo>
                      <a:pt x="2634576" y="155356"/>
                    </a:lnTo>
                    <a:lnTo>
                      <a:pt x="2634576" y="163618"/>
                    </a:lnTo>
                    <a:lnTo>
                      <a:pt x="2634576" y="163618"/>
                    </a:lnTo>
                    <a:lnTo>
                      <a:pt x="2831667" y="163618"/>
                    </a:lnTo>
                    <a:lnTo>
                      <a:pt x="2831667" y="171880"/>
                    </a:lnTo>
                    <a:lnTo>
                      <a:pt x="2831667" y="171880"/>
                    </a:lnTo>
                    <a:lnTo>
                      <a:pt x="2926557" y="171880"/>
                    </a:lnTo>
                    <a:lnTo>
                      <a:pt x="2926557" y="180017"/>
                    </a:lnTo>
                    <a:lnTo>
                      <a:pt x="2926557" y="180017"/>
                    </a:lnTo>
                    <a:lnTo>
                      <a:pt x="3087097" y="180017"/>
                    </a:lnTo>
                    <a:lnTo>
                      <a:pt x="3087097" y="188279"/>
                    </a:lnTo>
                    <a:lnTo>
                      <a:pt x="3087097" y="188279"/>
                    </a:lnTo>
                    <a:lnTo>
                      <a:pt x="3262258" y="188279"/>
                    </a:lnTo>
                    <a:lnTo>
                      <a:pt x="3262258" y="196416"/>
                    </a:lnTo>
                    <a:lnTo>
                      <a:pt x="3262258" y="196416"/>
                    </a:lnTo>
                    <a:lnTo>
                      <a:pt x="3276878" y="196416"/>
                    </a:lnTo>
                    <a:lnTo>
                      <a:pt x="3276878" y="204679"/>
                    </a:lnTo>
                    <a:lnTo>
                      <a:pt x="3276878" y="204679"/>
                    </a:lnTo>
                    <a:lnTo>
                      <a:pt x="3357148" y="204679"/>
                    </a:lnTo>
                    <a:lnTo>
                      <a:pt x="3357148" y="212941"/>
                    </a:lnTo>
                    <a:lnTo>
                      <a:pt x="3357148" y="212941"/>
                    </a:lnTo>
                    <a:lnTo>
                      <a:pt x="3401008" y="212941"/>
                    </a:lnTo>
                    <a:lnTo>
                      <a:pt x="3401008" y="221203"/>
                    </a:lnTo>
                    <a:lnTo>
                      <a:pt x="3401008" y="221203"/>
                    </a:lnTo>
                    <a:lnTo>
                      <a:pt x="3444728" y="221203"/>
                    </a:lnTo>
                    <a:lnTo>
                      <a:pt x="3444728" y="229340"/>
                    </a:lnTo>
                    <a:lnTo>
                      <a:pt x="3444728" y="229340"/>
                    </a:lnTo>
                    <a:lnTo>
                      <a:pt x="3510378" y="229340"/>
                    </a:lnTo>
                    <a:lnTo>
                      <a:pt x="3510378" y="237603"/>
                    </a:lnTo>
                    <a:lnTo>
                      <a:pt x="3510378" y="237603"/>
                    </a:lnTo>
                    <a:lnTo>
                      <a:pt x="3685538" y="237603"/>
                    </a:lnTo>
                    <a:lnTo>
                      <a:pt x="3685538" y="245865"/>
                    </a:lnTo>
                    <a:lnTo>
                      <a:pt x="3685538" y="245865"/>
                    </a:lnTo>
                    <a:lnTo>
                      <a:pt x="3795049" y="245865"/>
                    </a:lnTo>
                    <a:lnTo>
                      <a:pt x="3795049" y="254127"/>
                    </a:lnTo>
                    <a:lnTo>
                      <a:pt x="3795049" y="254127"/>
                    </a:lnTo>
                    <a:lnTo>
                      <a:pt x="3962899" y="254127"/>
                    </a:lnTo>
                    <a:lnTo>
                      <a:pt x="3962899" y="262389"/>
                    </a:lnTo>
                    <a:lnTo>
                      <a:pt x="3962899" y="262389"/>
                    </a:lnTo>
                    <a:lnTo>
                      <a:pt x="4167300" y="262389"/>
                    </a:lnTo>
                    <a:lnTo>
                      <a:pt x="4167300" y="270902"/>
                    </a:lnTo>
                    <a:lnTo>
                      <a:pt x="4167300" y="270902"/>
                    </a:lnTo>
                    <a:lnTo>
                      <a:pt x="4291290" y="270902"/>
                    </a:lnTo>
                    <a:lnTo>
                      <a:pt x="4291290" y="279540"/>
                    </a:lnTo>
                    <a:lnTo>
                      <a:pt x="4291290" y="279540"/>
                    </a:lnTo>
                    <a:lnTo>
                      <a:pt x="4371701" y="279540"/>
                    </a:lnTo>
                    <a:lnTo>
                      <a:pt x="4371701" y="288303"/>
                    </a:lnTo>
                    <a:lnTo>
                      <a:pt x="4371701" y="288303"/>
                    </a:lnTo>
                    <a:lnTo>
                      <a:pt x="4415421" y="288303"/>
                    </a:lnTo>
                    <a:lnTo>
                      <a:pt x="4415421" y="297191"/>
                    </a:lnTo>
                    <a:lnTo>
                      <a:pt x="4415421" y="297191"/>
                    </a:lnTo>
                    <a:lnTo>
                      <a:pt x="4627131" y="297191"/>
                    </a:lnTo>
                    <a:lnTo>
                      <a:pt x="4627131" y="306330"/>
                    </a:lnTo>
                    <a:lnTo>
                      <a:pt x="4627131" y="306330"/>
                    </a:lnTo>
                    <a:lnTo>
                      <a:pt x="4656231" y="306330"/>
                    </a:lnTo>
                    <a:lnTo>
                      <a:pt x="4656231" y="315593"/>
                    </a:lnTo>
                    <a:lnTo>
                      <a:pt x="4656231" y="315593"/>
                    </a:lnTo>
                    <a:lnTo>
                      <a:pt x="4904352" y="315593"/>
                    </a:lnTo>
                    <a:lnTo>
                      <a:pt x="4904352" y="325107"/>
                    </a:lnTo>
                    <a:lnTo>
                      <a:pt x="4904352" y="325107"/>
                    </a:lnTo>
                    <a:lnTo>
                      <a:pt x="4970142" y="325107"/>
                    </a:lnTo>
                    <a:lnTo>
                      <a:pt x="4970142" y="334747"/>
                    </a:lnTo>
                    <a:lnTo>
                      <a:pt x="4970142" y="334747"/>
                    </a:lnTo>
                    <a:lnTo>
                      <a:pt x="4977452" y="334747"/>
                    </a:lnTo>
                    <a:lnTo>
                      <a:pt x="4977452" y="344386"/>
                    </a:lnTo>
                    <a:lnTo>
                      <a:pt x="4977452" y="344386"/>
                    </a:lnTo>
                    <a:lnTo>
                      <a:pt x="5232883" y="344386"/>
                    </a:lnTo>
                    <a:lnTo>
                      <a:pt x="5232883" y="364291"/>
                    </a:lnTo>
                    <a:lnTo>
                      <a:pt x="5232883" y="364291"/>
                    </a:lnTo>
                    <a:lnTo>
                      <a:pt x="5240193" y="364291"/>
                    </a:lnTo>
                    <a:lnTo>
                      <a:pt x="5240193" y="374180"/>
                    </a:lnTo>
                    <a:lnTo>
                      <a:pt x="5240193" y="374180"/>
                    </a:lnTo>
                    <a:lnTo>
                      <a:pt x="5349563" y="374180"/>
                    </a:lnTo>
                    <a:lnTo>
                      <a:pt x="5349563" y="384445"/>
                    </a:lnTo>
                    <a:lnTo>
                      <a:pt x="5349563" y="384445"/>
                    </a:lnTo>
                    <a:lnTo>
                      <a:pt x="5408043" y="384445"/>
                    </a:lnTo>
                    <a:lnTo>
                      <a:pt x="5408043" y="394961"/>
                    </a:lnTo>
                    <a:lnTo>
                      <a:pt x="5408043" y="394961"/>
                    </a:lnTo>
                    <a:lnTo>
                      <a:pt x="5481003" y="394961"/>
                    </a:lnTo>
                    <a:lnTo>
                      <a:pt x="5481003" y="405352"/>
                    </a:lnTo>
                    <a:lnTo>
                      <a:pt x="5481003" y="405352"/>
                    </a:lnTo>
                    <a:lnTo>
                      <a:pt x="5641544" y="405352"/>
                    </a:lnTo>
                    <a:lnTo>
                      <a:pt x="5641544" y="416117"/>
                    </a:lnTo>
                    <a:lnTo>
                      <a:pt x="5641544" y="416117"/>
                    </a:lnTo>
                    <a:lnTo>
                      <a:pt x="5751054" y="416117"/>
                    </a:lnTo>
                    <a:lnTo>
                      <a:pt x="5751054" y="427009"/>
                    </a:lnTo>
                    <a:lnTo>
                      <a:pt x="5751054" y="427009"/>
                    </a:lnTo>
                    <a:lnTo>
                      <a:pt x="5875044" y="427009"/>
                    </a:lnTo>
                    <a:lnTo>
                      <a:pt x="5875044" y="438025"/>
                    </a:lnTo>
                    <a:lnTo>
                      <a:pt x="5875044" y="438025"/>
                    </a:lnTo>
                    <a:lnTo>
                      <a:pt x="6013795" y="438025"/>
                    </a:lnTo>
                    <a:lnTo>
                      <a:pt x="6013795" y="449167"/>
                    </a:lnTo>
                    <a:lnTo>
                      <a:pt x="6013795" y="449167"/>
                    </a:lnTo>
                    <a:lnTo>
                      <a:pt x="6349496" y="449167"/>
                    </a:lnTo>
                    <a:lnTo>
                      <a:pt x="6349496" y="461685"/>
                    </a:lnTo>
                    <a:lnTo>
                      <a:pt x="6349496" y="461685"/>
                    </a:lnTo>
                    <a:lnTo>
                      <a:pt x="6364116" y="461685"/>
                    </a:lnTo>
                    <a:lnTo>
                      <a:pt x="6364116" y="474329"/>
                    </a:lnTo>
                    <a:lnTo>
                      <a:pt x="6364116" y="474329"/>
                    </a:lnTo>
                    <a:lnTo>
                      <a:pt x="6488106" y="474329"/>
                    </a:lnTo>
                    <a:lnTo>
                      <a:pt x="6488106" y="487473"/>
                    </a:lnTo>
                    <a:lnTo>
                      <a:pt x="6488106" y="487473"/>
                    </a:lnTo>
                    <a:lnTo>
                      <a:pt x="6670576" y="487473"/>
                    </a:lnTo>
                    <a:lnTo>
                      <a:pt x="6670576" y="502245"/>
                    </a:lnTo>
                    <a:lnTo>
                      <a:pt x="6670576" y="502245"/>
                    </a:lnTo>
                    <a:lnTo>
                      <a:pt x="6867667" y="502245"/>
                    </a:lnTo>
                    <a:lnTo>
                      <a:pt x="6867667" y="519771"/>
                    </a:lnTo>
                    <a:lnTo>
                      <a:pt x="6867667" y="519771"/>
                    </a:lnTo>
                    <a:lnTo>
                      <a:pt x="6874977" y="519771"/>
                    </a:lnTo>
                    <a:lnTo>
                      <a:pt x="6874977" y="537172"/>
                    </a:lnTo>
                    <a:lnTo>
                      <a:pt x="6874977" y="537172"/>
                    </a:lnTo>
                    <a:lnTo>
                      <a:pt x="7415078" y="537172"/>
                    </a:lnTo>
                    <a:lnTo>
                      <a:pt x="7415078" y="565339"/>
                    </a:lnTo>
                    <a:lnTo>
                      <a:pt x="7415078" y="565339"/>
                    </a:lnTo>
                    <a:lnTo>
                      <a:pt x="9874494" y="565339"/>
                    </a:lnTo>
                    <a:lnTo>
                      <a:pt x="9874494" y="565339"/>
                    </a:lnTo>
                  </a:path>
                </a:pathLst>
              </a:custGeom>
              <a:noFill/>
              <a:ln w="28575" cap="flat">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sp>
            <p:nvSpPr>
              <p:cNvPr id="1282" name="Freeform: Shape 1281">
                <a:extLst>
                  <a:ext uri="{FF2B5EF4-FFF2-40B4-BE49-F238E27FC236}">
                    <a16:creationId xmlns:a16="http://schemas.microsoft.com/office/drawing/2014/main" id="{54551FC7-95C8-9179-5F93-F10582B97BE7}"/>
                  </a:ext>
                </a:extLst>
              </p:cNvPr>
              <p:cNvSpPr/>
              <p:nvPr/>
            </p:nvSpPr>
            <p:spPr>
              <a:xfrm>
                <a:off x="7928613"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grpSp>
        <p:sp>
          <p:nvSpPr>
            <p:cNvPr id="1052" name="Freeform: Shape 1051">
              <a:extLst>
                <a:ext uri="{FF2B5EF4-FFF2-40B4-BE49-F238E27FC236}">
                  <a16:creationId xmlns:a16="http://schemas.microsoft.com/office/drawing/2014/main" id="{A3ADF626-2922-7FBF-9BBA-75F53AB3F051}"/>
                </a:ext>
              </a:extLst>
            </p:cNvPr>
            <p:cNvSpPr/>
            <p:nvPr/>
          </p:nvSpPr>
          <p:spPr>
            <a:xfrm>
              <a:off x="5524688" y="115008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002985"/>
              </a:solidFill>
              <a:prstDash val="solid"/>
              <a:miter/>
            </a:ln>
          </p:spPr>
          <p:txBody>
            <a:bodyPr rtlCol="0" anchor="ctr"/>
            <a:lstStyle/>
            <a:p>
              <a:pPr defTabSz="913807"/>
              <a:endParaRPr lang="en-GB">
                <a:solidFill>
                  <a:srgbClr val="002557"/>
                </a:solidFill>
                <a:latin typeface="Arial" panose="020B0604020202020204"/>
              </a:endParaRPr>
            </a:p>
          </p:txBody>
        </p:sp>
      </p:grpSp>
      <p:grpSp>
        <p:nvGrpSpPr>
          <p:cNvPr id="1283" name="Group 1282">
            <a:extLst>
              <a:ext uri="{FF2B5EF4-FFF2-40B4-BE49-F238E27FC236}">
                <a16:creationId xmlns:a16="http://schemas.microsoft.com/office/drawing/2014/main" id="{6F4A031C-A187-D401-82A8-4EF71D306FBC}"/>
              </a:ext>
            </a:extLst>
          </p:cNvPr>
          <p:cNvGrpSpPr/>
          <p:nvPr/>
        </p:nvGrpSpPr>
        <p:grpSpPr>
          <a:xfrm>
            <a:off x="1104285" y="1094425"/>
            <a:ext cx="9950936" cy="971617"/>
            <a:chOff x="1104285" y="822616"/>
            <a:chExt cx="9950936" cy="971617"/>
          </a:xfrm>
        </p:grpSpPr>
        <p:sp>
          <p:nvSpPr>
            <p:cNvPr id="1284" name="Freeform: Shape 1283">
              <a:extLst>
                <a:ext uri="{FF2B5EF4-FFF2-40B4-BE49-F238E27FC236}">
                  <a16:creationId xmlns:a16="http://schemas.microsoft.com/office/drawing/2014/main" id="{F3120A65-7322-C571-9B72-3055AC326200}"/>
                </a:ext>
              </a:extLst>
            </p:cNvPr>
            <p:cNvSpPr/>
            <p:nvPr/>
          </p:nvSpPr>
          <p:spPr>
            <a:xfrm>
              <a:off x="1491452" y="82261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85" name="Freeform: Shape 1284">
              <a:extLst>
                <a:ext uri="{FF2B5EF4-FFF2-40B4-BE49-F238E27FC236}">
                  <a16:creationId xmlns:a16="http://schemas.microsoft.com/office/drawing/2014/main" id="{E7D49FBA-238D-5591-3354-E0F5623BF919}"/>
                </a:ext>
              </a:extLst>
            </p:cNvPr>
            <p:cNvSpPr/>
            <p:nvPr/>
          </p:nvSpPr>
          <p:spPr>
            <a:xfrm>
              <a:off x="1718039" y="831444"/>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86" name="Freeform: Shape 1285">
              <a:extLst>
                <a:ext uri="{FF2B5EF4-FFF2-40B4-BE49-F238E27FC236}">
                  <a16:creationId xmlns:a16="http://schemas.microsoft.com/office/drawing/2014/main" id="{ABDE493D-3502-E134-03AB-25170DF0C2DB}"/>
                </a:ext>
              </a:extLst>
            </p:cNvPr>
            <p:cNvSpPr/>
            <p:nvPr/>
          </p:nvSpPr>
          <p:spPr>
            <a:xfrm>
              <a:off x="1878760" y="84937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87" name="Freeform: Shape 1286">
              <a:extLst>
                <a:ext uri="{FF2B5EF4-FFF2-40B4-BE49-F238E27FC236}">
                  <a16:creationId xmlns:a16="http://schemas.microsoft.com/office/drawing/2014/main" id="{5E50C226-BE32-CF23-7DE6-30A0A7E85967}"/>
                </a:ext>
              </a:extLst>
            </p:cNvPr>
            <p:cNvSpPr/>
            <p:nvPr/>
          </p:nvSpPr>
          <p:spPr>
            <a:xfrm>
              <a:off x="2046799" y="858205"/>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88" name="Freeform: Shape 1287">
              <a:extLst>
                <a:ext uri="{FF2B5EF4-FFF2-40B4-BE49-F238E27FC236}">
                  <a16:creationId xmlns:a16="http://schemas.microsoft.com/office/drawing/2014/main" id="{C3BD76A5-F48B-C157-DF0D-9EEEE7A191D0}"/>
                </a:ext>
              </a:extLst>
            </p:cNvPr>
            <p:cNvSpPr/>
            <p:nvPr/>
          </p:nvSpPr>
          <p:spPr>
            <a:xfrm>
              <a:off x="2317155" y="858205"/>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89" name="Freeform: Shape 1288">
              <a:extLst>
                <a:ext uri="{FF2B5EF4-FFF2-40B4-BE49-F238E27FC236}">
                  <a16:creationId xmlns:a16="http://schemas.microsoft.com/office/drawing/2014/main" id="{E732E831-1163-E4EE-14C6-EBB4296CCF1E}"/>
                </a:ext>
              </a:extLst>
            </p:cNvPr>
            <p:cNvSpPr/>
            <p:nvPr/>
          </p:nvSpPr>
          <p:spPr>
            <a:xfrm>
              <a:off x="2499832" y="876274"/>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90" name="Freeform: Shape 1289">
              <a:extLst>
                <a:ext uri="{FF2B5EF4-FFF2-40B4-BE49-F238E27FC236}">
                  <a16:creationId xmlns:a16="http://schemas.microsoft.com/office/drawing/2014/main" id="{93E29EB2-4A19-F19E-FE2C-01D9DA2E4748}"/>
                </a:ext>
              </a:extLst>
            </p:cNvPr>
            <p:cNvSpPr/>
            <p:nvPr/>
          </p:nvSpPr>
          <p:spPr>
            <a:xfrm>
              <a:off x="3055039" y="90331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91" name="Freeform: Shape 1290">
              <a:extLst>
                <a:ext uri="{FF2B5EF4-FFF2-40B4-BE49-F238E27FC236}">
                  <a16:creationId xmlns:a16="http://schemas.microsoft.com/office/drawing/2014/main" id="{1620D2A3-E2BB-B75A-F0D0-2E4C3E1A54E3}"/>
                </a:ext>
              </a:extLst>
            </p:cNvPr>
            <p:cNvSpPr/>
            <p:nvPr/>
          </p:nvSpPr>
          <p:spPr>
            <a:xfrm>
              <a:off x="4253412" y="1020974"/>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92" name="Freeform: Shape 1291">
              <a:extLst>
                <a:ext uri="{FF2B5EF4-FFF2-40B4-BE49-F238E27FC236}">
                  <a16:creationId xmlns:a16="http://schemas.microsoft.com/office/drawing/2014/main" id="{D11ECE59-8AA2-CF14-4413-C52DCDB09371}"/>
                </a:ext>
              </a:extLst>
            </p:cNvPr>
            <p:cNvSpPr/>
            <p:nvPr/>
          </p:nvSpPr>
          <p:spPr>
            <a:xfrm>
              <a:off x="4311818" y="1029940"/>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93" name="Freeform: Shape 1292">
              <a:extLst>
                <a:ext uri="{FF2B5EF4-FFF2-40B4-BE49-F238E27FC236}">
                  <a16:creationId xmlns:a16="http://schemas.microsoft.com/office/drawing/2014/main" id="{E960484E-45EE-5257-F53F-B0AD696C9DB7}"/>
                </a:ext>
              </a:extLst>
            </p:cNvPr>
            <p:cNvSpPr/>
            <p:nvPr/>
          </p:nvSpPr>
          <p:spPr>
            <a:xfrm>
              <a:off x="4538263" y="1048148"/>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94" name="Freeform: Shape 1293">
              <a:extLst>
                <a:ext uri="{FF2B5EF4-FFF2-40B4-BE49-F238E27FC236}">
                  <a16:creationId xmlns:a16="http://schemas.microsoft.com/office/drawing/2014/main" id="{A0A28F7F-BDCD-9C61-4701-43211760FE0F}"/>
                </a:ext>
              </a:extLst>
            </p:cNvPr>
            <p:cNvSpPr/>
            <p:nvPr/>
          </p:nvSpPr>
          <p:spPr>
            <a:xfrm>
              <a:off x="4793982" y="1066356"/>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95" name="Freeform: Shape 1294">
              <a:extLst>
                <a:ext uri="{FF2B5EF4-FFF2-40B4-BE49-F238E27FC236}">
                  <a16:creationId xmlns:a16="http://schemas.microsoft.com/office/drawing/2014/main" id="{AF3E6B3F-CE33-5AB7-F7AC-EF4BFDA82B5D}"/>
                </a:ext>
              </a:extLst>
            </p:cNvPr>
            <p:cNvSpPr/>
            <p:nvPr/>
          </p:nvSpPr>
          <p:spPr>
            <a:xfrm>
              <a:off x="4808619" y="107559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96" name="Freeform: Shape 1295">
              <a:extLst>
                <a:ext uri="{FF2B5EF4-FFF2-40B4-BE49-F238E27FC236}">
                  <a16:creationId xmlns:a16="http://schemas.microsoft.com/office/drawing/2014/main" id="{9946BEC4-63F8-D266-6822-B65FECF73ED8}"/>
                </a:ext>
              </a:extLst>
            </p:cNvPr>
            <p:cNvSpPr/>
            <p:nvPr/>
          </p:nvSpPr>
          <p:spPr>
            <a:xfrm>
              <a:off x="4830574" y="1084702"/>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97" name="Freeform: Shape 1296">
              <a:extLst>
                <a:ext uri="{FF2B5EF4-FFF2-40B4-BE49-F238E27FC236}">
                  <a16:creationId xmlns:a16="http://schemas.microsoft.com/office/drawing/2014/main" id="{90A16BD8-B96C-B403-A562-9D61EB72A2F4}"/>
                </a:ext>
              </a:extLst>
            </p:cNvPr>
            <p:cNvSpPr/>
            <p:nvPr/>
          </p:nvSpPr>
          <p:spPr>
            <a:xfrm>
              <a:off x="5064338" y="11215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98" name="Freeform: Shape 1297">
              <a:extLst>
                <a:ext uri="{FF2B5EF4-FFF2-40B4-BE49-F238E27FC236}">
                  <a16:creationId xmlns:a16="http://schemas.microsoft.com/office/drawing/2014/main" id="{CDC38979-531B-FEFB-6317-E601E53CF801}"/>
                </a:ext>
              </a:extLst>
            </p:cNvPr>
            <p:cNvSpPr/>
            <p:nvPr/>
          </p:nvSpPr>
          <p:spPr>
            <a:xfrm>
              <a:off x="5093611" y="11215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299" name="Freeform: Shape 1298">
              <a:extLst>
                <a:ext uri="{FF2B5EF4-FFF2-40B4-BE49-F238E27FC236}">
                  <a16:creationId xmlns:a16="http://schemas.microsoft.com/office/drawing/2014/main" id="{36A135E9-C900-7B91-1A45-EE79A8DA49AF}"/>
                </a:ext>
              </a:extLst>
            </p:cNvPr>
            <p:cNvSpPr/>
            <p:nvPr/>
          </p:nvSpPr>
          <p:spPr>
            <a:xfrm>
              <a:off x="5188608" y="11215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00" name="Freeform: Shape 1299">
              <a:extLst>
                <a:ext uri="{FF2B5EF4-FFF2-40B4-BE49-F238E27FC236}">
                  <a16:creationId xmlns:a16="http://schemas.microsoft.com/office/drawing/2014/main" id="{A19D61B3-AA7D-7675-E3C7-E21E86C8B4F3}"/>
                </a:ext>
              </a:extLst>
            </p:cNvPr>
            <p:cNvSpPr/>
            <p:nvPr/>
          </p:nvSpPr>
          <p:spPr>
            <a:xfrm>
              <a:off x="5195926" y="113077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01" name="Freeform: Shape 1300">
              <a:extLst>
                <a:ext uri="{FF2B5EF4-FFF2-40B4-BE49-F238E27FC236}">
                  <a16:creationId xmlns:a16="http://schemas.microsoft.com/office/drawing/2014/main" id="{2271CAAA-7DA1-E974-01CC-262BB15EC8F2}"/>
                </a:ext>
              </a:extLst>
            </p:cNvPr>
            <p:cNvSpPr/>
            <p:nvPr/>
          </p:nvSpPr>
          <p:spPr>
            <a:xfrm>
              <a:off x="5203245" y="113077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02" name="Freeform: Shape 1301">
              <a:extLst>
                <a:ext uri="{FF2B5EF4-FFF2-40B4-BE49-F238E27FC236}">
                  <a16:creationId xmlns:a16="http://schemas.microsoft.com/office/drawing/2014/main" id="{32A0A5BE-9CDC-62CC-E157-D6FCFA0E6A9B}"/>
                </a:ext>
              </a:extLst>
            </p:cNvPr>
            <p:cNvSpPr/>
            <p:nvPr/>
          </p:nvSpPr>
          <p:spPr>
            <a:xfrm>
              <a:off x="5239696" y="1130774"/>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03" name="Freeform: Shape 1302">
              <a:extLst>
                <a:ext uri="{FF2B5EF4-FFF2-40B4-BE49-F238E27FC236}">
                  <a16:creationId xmlns:a16="http://schemas.microsoft.com/office/drawing/2014/main" id="{6F8D1CEE-237A-C066-B288-EE21CC3CB8EF}"/>
                </a:ext>
              </a:extLst>
            </p:cNvPr>
            <p:cNvSpPr/>
            <p:nvPr/>
          </p:nvSpPr>
          <p:spPr>
            <a:xfrm>
              <a:off x="5254332"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04" name="Freeform: Shape 1303">
              <a:extLst>
                <a:ext uri="{FF2B5EF4-FFF2-40B4-BE49-F238E27FC236}">
                  <a16:creationId xmlns:a16="http://schemas.microsoft.com/office/drawing/2014/main" id="{28E76F5A-6970-C654-29FC-5F42B71C4779}"/>
                </a:ext>
              </a:extLst>
            </p:cNvPr>
            <p:cNvSpPr/>
            <p:nvPr/>
          </p:nvSpPr>
          <p:spPr>
            <a:xfrm>
              <a:off x="5305561"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05" name="Freeform: Shape 1304">
              <a:extLst>
                <a:ext uri="{FF2B5EF4-FFF2-40B4-BE49-F238E27FC236}">
                  <a16:creationId xmlns:a16="http://schemas.microsoft.com/office/drawing/2014/main" id="{424FAF0E-25E6-BC9C-7B8C-4B9F46AE007D}"/>
                </a:ext>
              </a:extLst>
            </p:cNvPr>
            <p:cNvSpPr/>
            <p:nvPr/>
          </p:nvSpPr>
          <p:spPr>
            <a:xfrm>
              <a:off x="5312738" y="114029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06" name="Freeform: Shape 1305">
              <a:extLst>
                <a:ext uri="{FF2B5EF4-FFF2-40B4-BE49-F238E27FC236}">
                  <a16:creationId xmlns:a16="http://schemas.microsoft.com/office/drawing/2014/main" id="{7661BF53-BF8A-4CBA-4A7A-F67EED53473C}"/>
                </a:ext>
              </a:extLst>
            </p:cNvPr>
            <p:cNvSpPr/>
            <p:nvPr/>
          </p:nvSpPr>
          <p:spPr>
            <a:xfrm>
              <a:off x="5320056" y="1159190"/>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07" name="Freeform: Shape 1306">
              <a:extLst>
                <a:ext uri="{FF2B5EF4-FFF2-40B4-BE49-F238E27FC236}">
                  <a16:creationId xmlns:a16="http://schemas.microsoft.com/office/drawing/2014/main" id="{DB77B6F0-AD31-B491-BDCB-233055357BDC}"/>
                </a:ext>
              </a:extLst>
            </p:cNvPr>
            <p:cNvSpPr/>
            <p:nvPr/>
          </p:nvSpPr>
          <p:spPr>
            <a:xfrm>
              <a:off x="5334693" y="1159190"/>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08" name="Freeform: Shape 1307">
              <a:extLst>
                <a:ext uri="{FF2B5EF4-FFF2-40B4-BE49-F238E27FC236}">
                  <a16:creationId xmlns:a16="http://schemas.microsoft.com/office/drawing/2014/main" id="{2557BD0F-BC8C-A547-0E2C-E1C3EB9E612B}"/>
                </a:ext>
              </a:extLst>
            </p:cNvPr>
            <p:cNvSpPr/>
            <p:nvPr/>
          </p:nvSpPr>
          <p:spPr>
            <a:xfrm>
              <a:off x="5349329" y="1159190"/>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09" name="Freeform: Shape 1308">
              <a:extLst>
                <a:ext uri="{FF2B5EF4-FFF2-40B4-BE49-F238E27FC236}">
                  <a16:creationId xmlns:a16="http://schemas.microsoft.com/office/drawing/2014/main" id="{DBB42721-D1A8-D055-C081-8D22E932FE29}"/>
                </a:ext>
              </a:extLst>
            </p:cNvPr>
            <p:cNvSpPr/>
            <p:nvPr/>
          </p:nvSpPr>
          <p:spPr>
            <a:xfrm>
              <a:off x="5378603"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10" name="Freeform: Shape 1309">
              <a:extLst>
                <a:ext uri="{FF2B5EF4-FFF2-40B4-BE49-F238E27FC236}">
                  <a16:creationId xmlns:a16="http://schemas.microsoft.com/office/drawing/2014/main" id="{BFC5236E-D361-2CE2-A78F-EAF38B21E02B}"/>
                </a:ext>
              </a:extLst>
            </p:cNvPr>
            <p:cNvSpPr/>
            <p:nvPr/>
          </p:nvSpPr>
          <p:spPr>
            <a:xfrm>
              <a:off x="5422372"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11" name="Freeform: Shape 1310">
              <a:extLst>
                <a:ext uri="{FF2B5EF4-FFF2-40B4-BE49-F238E27FC236}">
                  <a16:creationId xmlns:a16="http://schemas.microsoft.com/office/drawing/2014/main" id="{5F176B88-F243-E660-3477-315CFC59B15F}"/>
                </a:ext>
              </a:extLst>
            </p:cNvPr>
            <p:cNvSpPr/>
            <p:nvPr/>
          </p:nvSpPr>
          <p:spPr>
            <a:xfrm>
              <a:off x="5466282"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12" name="Freeform: Shape 1311">
              <a:extLst>
                <a:ext uri="{FF2B5EF4-FFF2-40B4-BE49-F238E27FC236}">
                  <a16:creationId xmlns:a16="http://schemas.microsoft.com/office/drawing/2014/main" id="{61680F2E-91C1-8696-C22E-EB5AB2EE0F72}"/>
                </a:ext>
              </a:extLst>
            </p:cNvPr>
            <p:cNvSpPr/>
            <p:nvPr/>
          </p:nvSpPr>
          <p:spPr>
            <a:xfrm>
              <a:off x="5473600"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13" name="Freeform: Shape 1312">
              <a:extLst>
                <a:ext uri="{FF2B5EF4-FFF2-40B4-BE49-F238E27FC236}">
                  <a16:creationId xmlns:a16="http://schemas.microsoft.com/office/drawing/2014/main" id="{0C85F07E-E85A-3709-89AD-6D65F598BC5D}"/>
                </a:ext>
              </a:extLst>
            </p:cNvPr>
            <p:cNvSpPr/>
            <p:nvPr/>
          </p:nvSpPr>
          <p:spPr>
            <a:xfrm>
              <a:off x="5502733"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14" name="Freeform: Shape 1313">
              <a:extLst>
                <a:ext uri="{FF2B5EF4-FFF2-40B4-BE49-F238E27FC236}">
                  <a16:creationId xmlns:a16="http://schemas.microsoft.com/office/drawing/2014/main" id="{CE844EC6-1BD0-13DA-EF6A-CF9E72587380}"/>
                </a:ext>
              </a:extLst>
            </p:cNvPr>
            <p:cNvSpPr/>
            <p:nvPr/>
          </p:nvSpPr>
          <p:spPr>
            <a:xfrm>
              <a:off x="5510051"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15" name="Freeform: Shape 1314">
              <a:extLst>
                <a:ext uri="{FF2B5EF4-FFF2-40B4-BE49-F238E27FC236}">
                  <a16:creationId xmlns:a16="http://schemas.microsoft.com/office/drawing/2014/main" id="{4D67E633-D59A-8D44-7540-A4951731415F}"/>
                </a:ext>
              </a:extLst>
            </p:cNvPr>
            <p:cNvSpPr/>
            <p:nvPr/>
          </p:nvSpPr>
          <p:spPr>
            <a:xfrm>
              <a:off x="5517370"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16" name="Freeform: Shape 1315">
              <a:extLst>
                <a:ext uri="{FF2B5EF4-FFF2-40B4-BE49-F238E27FC236}">
                  <a16:creationId xmlns:a16="http://schemas.microsoft.com/office/drawing/2014/main" id="{B25E6B1D-4570-74A0-DB22-183762068D85}"/>
                </a:ext>
              </a:extLst>
            </p:cNvPr>
            <p:cNvSpPr/>
            <p:nvPr/>
          </p:nvSpPr>
          <p:spPr>
            <a:xfrm>
              <a:off x="5524688" y="116884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17" name="Freeform: Shape 1316">
              <a:extLst>
                <a:ext uri="{FF2B5EF4-FFF2-40B4-BE49-F238E27FC236}">
                  <a16:creationId xmlns:a16="http://schemas.microsoft.com/office/drawing/2014/main" id="{76EA8241-84C9-933B-B1D9-46A047D7B02C}"/>
                </a:ext>
              </a:extLst>
            </p:cNvPr>
            <p:cNvSpPr/>
            <p:nvPr/>
          </p:nvSpPr>
          <p:spPr>
            <a:xfrm>
              <a:off x="5561279" y="11787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18" name="Freeform: Shape 1317">
              <a:extLst>
                <a:ext uri="{FF2B5EF4-FFF2-40B4-BE49-F238E27FC236}">
                  <a16:creationId xmlns:a16="http://schemas.microsoft.com/office/drawing/2014/main" id="{8EC87543-717A-A639-1856-CDDE48970A18}"/>
                </a:ext>
              </a:extLst>
            </p:cNvPr>
            <p:cNvSpPr/>
            <p:nvPr/>
          </p:nvSpPr>
          <p:spPr>
            <a:xfrm>
              <a:off x="5612367" y="11787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19" name="Freeform: Shape 1318">
              <a:extLst>
                <a:ext uri="{FF2B5EF4-FFF2-40B4-BE49-F238E27FC236}">
                  <a16:creationId xmlns:a16="http://schemas.microsoft.com/office/drawing/2014/main" id="{2CC61E2D-189B-890D-DB5F-2AC21D9F0B37}"/>
                </a:ext>
              </a:extLst>
            </p:cNvPr>
            <p:cNvSpPr/>
            <p:nvPr/>
          </p:nvSpPr>
          <p:spPr>
            <a:xfrm>
              <a:off x="5627003" y="11787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20" name="Freeform: Shape 1319">
              <a:extLst>
                <a:ext uri="{FF2B5EF4-FFF2-40B4-BE49-F238E27FC236}">
                  <a16:creationId xmlns:a16="http://schemas.microsoft.com/office/drawing/2014/main" id="{32663BBE-7C00-6EA1-33B6-BE4D11AC2C76}"/>
                </a:ext>
              </a:extLst>
            </p:cNvPr>
            <p:cNvSpPr/>
            <p:nvPr/>
          </p:nvSpPr>
          <p:spPr>
            <a:xfrm>
              <a:off x="5648958" y="118870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21" name="Freeform: Shape 1320">
              <a:extLst>
                <a:ext uri="{FF2B5EF4-FFF2-40B4-BE49-F238E27FC236}">
                  <a16:creationId xmlns:a16="http://schemas.microsoft.com/office/drawing/2014/main" id="{B91E58AB-6E11-9CC0-3E81-6C7A696AF8DC}"/>
                </a:ext>
              </a:extLst>
            </p:cNvPr>
            <p:cNvSpPr/>
            <p:nvPr/>
          </p:nvSpPr>
          <p:spPr>
            <a:xfrm>
              <a:off x="5678091" y="118870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22" name="Freeform: Shape 1321">
              <a:extLst>
                <a:ext uri="{FF2B5EF4-FFF2-40B4-BE49-F238E27FC236}">
                  <a16:creationId xmlns:a16="http://schemas.microsoft.com/office/drawing/2014/main" id="{330DE83A-51C6-4021-2316-8F918F1421DE}"/>
                </a:ext>
              </a:extLst>
            </p:cNvPr>
            <p:cNvSpPr/>
            <p:nvPr/>
          </p:nvSpPr>
          <p:spPr>
            <a:xfrm>
              <a:off x="5729319" y="118870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23" name="Freeform: Shape 1322">
              <a:extLst>
                <a:ext uri="{FF2B5EF4-FFF2-40B4-BE49-F238E27FC236}">
                  <a16:creationId xmlns:a16="http://schemas.microsoft.com/office/drawing/2014/main" id="{3B660B4E-85BB-CF9C-A98F-91D9C5D1B963}"/>
                </a:ext>
              </a:extLst>
            </p:cNvPr>
            <p:cNvSpPr/>
            <p:nvPr/>
          </p:nvSpPr>
          <p:spPr>
            <a:xfrm>
              <a:off x="5736638" y="118870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24" name="Freeform: Shape 1323">
              <a:extLst>
                <a:ext uri="{FF2B5EF4-FFF2-40B4-BE49-F238E27FC236}">
                  <a16:creationId xmlns:a16="http://schemas.microsoft.com/office/drawing/2014/main" id="{A3A5D016-EB09-9D89-55CE-5CA718305A3B}"/>
                </a:ext>
              </a:extLst>
            </p:cNvPr>
            <p:cNvSpPr/>
            <p:nvPr/>
          </p:nvSpPr>
          <p:spPr>
            <a:xfrm>
              <a:off x="5773088"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25" name="Freeform: Shape 1324">
              <a:extLst>
                <a:ext uri="{FF2B5EF4-FFF2-40B4-BE49-F238E27FC236}">
                  <a16:creationId xmlns:a16="http://schemas.microsoft.com/office/drawing/2014/main" id="{134CCFDC-9817-BBF1-7D9A-BC6C4BA38433}"/>
                </a:ext>
              </a:extLst>
            </p:cNvPr>
            <p:cNvSpPr/>
            <p:nvPr/>
          </p:nvSpPr>
          <p:spPr>
            <a:xfrm>
              <a:off x="5809680"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26" name="Freeform: Shape 1325">
              <a:extLst>
                <a:ext uri="{FF2B5EF4-FFF2-40B4-BE49-F238E27FC236}">
                  <a16:creationId xmlns:a16="http://schemas.microsoft.com/office/drawing/2014/main" id="{71D7C8F1-B867-7FB2-D443-73258F8F61A9}"/>
                </a:ext>
              </a:extLst>
            </p:cNvPr>
            <p:cNvSpPr/>
            <p:nvPr/>
          </p:nvSpPr>
          <p:spPr>
            <a:xfrm>
              <a:off x="5824317"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27" name="Freeform: Shape 1326">
              <a:extLst>
                <a:ext uri="{FF2B5EF4-FFF2-40B4-BE49-F238E27FC236}">
                  <a16:creationId xmlns:a16="http://schemas.microsoft.com/office/drawing/2014/main" id="{46CB761B-D129-F076-694E-DCAB30D22EB2}"/>
                </a:ext>
              </a:extLst>
            </p:cNvPr>
            <p:cNvSpPr/>
            <p:nvPr/>
          </p:nvSpPr>
          <p:spPr>
            <a:xfrm>
              <a:off x="5875404"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28" name="Freeform: Shape 1327">
              <a:extLst>
                <a:ext uri="{FF2B5EF4-FFF2-40B4-BE49-F238E27FC236}">
                  <a16:creationId xmlns:a16="http://schemas.microsoft.com/office/drawing/2014/main" id="{2F7726A3-CA62-BB5F-9227-E18DF3A021FC}"/>
                </a:ext>
              </a:extLst>
            </p:cNvPr>
            <p:cNvSpPr/>
            <p:nvPr/>
          </p:nvSpPr>
          <p:spPr>
            <a:xfrm>
              <a:off x="5882722"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29" name="Freeform: Shape 1328">
              <a:extLst>
                <a:ext uri="{FF2B5EF4-FFF2-40B4-BE49-F238E27FC236}">
                  <a16:creationId xmlns:a16="http://schemas.microsoft.com/office/drawing/2014/main" id="{C212AFFD-DE89-F24E-A99C-876494B376FF}"/>
                </a:ext>
              </a:extLst>
            </p:cNvPr>
            <p:cNvSpPr/>
            <p:nvPr/>
          </p:nvSpPr>
          <p:spPr>
            <a:xfrm>
              <a:off x="5919173"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30" name="Freeform: Shape 1329">
              <a:extLst>
                <a:ext uri="{FF2B5EF4-FFF2-40B4-BE49-F238E27FC236}">
                  <a16:creationId xmlns:a16="http://schemas.microsoft.com/office/drawing/2014/main" id="{2F545B55-A8A1-55C7-8EAD-7A3BC499B206}"/>
                </a:ext>
              </a:extLst>
            </p:cNvPr>
            <p:cNvSpPr/>
            <p:nvPr/>
          </p:nvSpPr>
          <p:spPr>
            <a:xfrm>
              <a:off x="5948447"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31" name="Freeform: Shape 1330">
              <a:extLst>
                <a:ext uri="{FF2B5EF4-FFF2-40B4-BE49-F238E27FC236}">
                  <a16:creationId xmlns:a16="http://schemas.microsoft.com/office/drawing/2014/main" id="{8FAB165A-426A-BDEE-B413-CF7A7C9ECC15}"/>
                </a:ext>
              </a:extLst>
            </p:cNvPr>
            <p:cNvSpPr/>
            <p:nvPr/>
          </p:nvSpPr>
          <p:spPr>
            <a:xfrm>
              <a:off x="5963083"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32" name="Freeform: Shape 1331">
              <a:extLst>
                <a:ext uri="{FF2B5EF4-FFF2-40B4-BE49-F238E27FC236}">
                  <a16:creationId xmlns:a16="http://schemas.microsoft.com/office/drawing/2014/main" id="{E07D3881-8297-8DEF-3DF9-3F1E02CC5190}"/>
                </a:ext>
              </a:extLst>
            </p:cNvPr>
            <p:cNvSpPr/>
            <p:nvPr/>
          </p:nvSpPr>
          <p:spPr>
            <a:xfrm>
              <a:off x="5970401" y="119891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33" name="Freeform: Shape 1332">
              <a:extLst>
                <a:ext uri="{FF2B5EF4-FFF2-40B4-BE49-F238E27FC236}">
                  <a16:creationId xmlns:a16="http://schemas.microsoft.com/office/drawing/2014/main" id="{57C30EF2-1E95-533C-C951-4A737F821C71}"/>
                </a:ext>
              </a:extLst>
            </p:cNvPr>
            <p:cNvSpPr/>
            <p:nvPr/>
          </p:nvSpPr>
          <p:spPr>
            <a:xfrm>
              <a:off x="6065398" y="122029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34" name="Freeform: Shape 1333">
              <a:extLst>
                <a:ext uri="{FF2B5EF4-FFF2-40B4-BE49-F238E27FC236}">
                  <a16:creationId xmlns:a16="http://schemas.microsoft.com/office/drawing/2014/main" id="{258C0952-F345-A075-4F51-1333CD15ECE3}"/>
                </a:ext>
              </a:extLst>
            </p:cNvPr>
            <p:cNvSpPr/>
            <p:nvPr/>
          </p:nvSpPr>
          <p:spPr>
            <a:xfrm>
              <a:off x="6080035" y="122029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35" name="Freeform: Shape 1334">
              <a:extLst>
                <a:ext uri="{FF2B5EF4-FFF2-40B4-BE49-F238E27FC236}">
                  <a16:creationId xmlns:a16="http://schemas.microsoft.com/office/drawing/2014/main" id="{6DBF75E1-C2BB-5978-2007-60728171D6A4}"/>
                </a:ext>
              </a:extLst>
            </p:cNvPr>
            <p:cNvSpPr/>
            <p:nvPr/>
          </p:nvSpPr>
          <p:spPr>
            <a:xfrm>
              <a:off x="6087353" y="122029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36" name="Freeform: Shape 1335">
              <a:extLst>
                <a:ext uri="{FF2B5EF4-FFF2-40B4-BE49-F238E27FC236}">
                  <a16:creationId xmlns:a16="http://schemas.microsoft.com/office/drawing/2014/main" id="{519DFA06-9538-43FF-F884-4EB4F75449A7}"/>
                </a:ext>
              </a:extLst>
            </p:cNvPr>
            <p:cNvSpPr/>
            <p:nvPr/>
          </p:nvSpPr>
          <p:spPr>
            <a:xfrm>
              <a:off x="6109168" y="122029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37" name="Freeform: Shape 1336">
              <a:extLst>
                <a:ext uri="{FF2B5EF4-FFF2-40B4-BE49-F238E27FC236}">
                  <a16:creationId xmlns:a16="http://schemas.microsoft.com/office/drawing/2014/main" id="{0A402A5E-D0FA-605E-EA49-2F908B5E5B5F}"/>
                </a:ext>
              </a:extLst>
            </p:cNvPr>
            <p:cNvSpPr/>
            <p:nvPr/>
          </p:nvSpPr>
          <p:spPr>
            <a:xfrm>
              <a:off x="6116486" y="122029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38" name="Freeform: Shape 1337">
              <a:extLst>
                <a:ext uri="{FF2B5EF4-FFF2-40B4-BE49-F238E27FC236}">
                  <a16:creationId xmlns:a16="http://schemas.microsoft.com/office/drawing/2014/main" id="{A435A2AC-CC13-F4A4-C701-985101973942}"/>
                </a:ext>
              </a:extLst>
            </p:cNvPr>
            <p:cNvSpPr/>
            <p:nvPr/>
          </p:nvSpPr>
          <p:spPr>
            <a:xfrm>
              <a:off x="6123804"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39" name="Freeform: Shape 1338">
              <a:extLst>
                <a:ext uri="{FF2B5EF4-FFF2-40B4-BE49-F238E27FC236}">
                  <a16:creationId xmlns:a16="http://schemas.microsoft.com/office/drawing/2014/main" id="{5613057B-44D7-4EBD-4B80-6C8BAC0F531E}"/>
                </a:ext>
              </a:extLst>
            </p:cNvPr>
            <p:cNvSpPr/>
            <p:nvPr/>
          </p:nvSpPr>
          <p:spPr>
            <a:xfrm>
              <a:off x="6131122"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40" name="Freeform: Shape 1339">
              <a:extLst>
                <a:ext uri="{FF2B5EF4-FFF2-40B4-BE49-F238E27FC236}">
                  <a16:creationId xmlns:a16="http://schemas.microsoft.com/office/drawing/2014/main" id="{F2E85E18-07FC-3BE5-BEA4-EC4479B3771C}"/>
                </a:ext>
              </a:extLst>
            </p:cNvPr>
            <p:cNvSpPr/>
            <p:nvPr/>
          </p:nvSpPr>
          <p:spPr>
            <a:xfrm>
              <a:off x="6175033"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41" name="Freeform: Shape 1340">
              <a:extLst>
                <a:ext uri="{FF2B5EF4-FFF2-40B4-BE49-F238E27FC236}">
                  <a16:creationId xmlns:a16="http://schemas.microsoft.com/office/drawing/2014/main" id="{E693100C-B6C6-A004-9256-3C63D9BC5CF1}"/>
                </a:ext>
              </a:extLst>
            </p:cNvPr>
            <p:cNvSpPr/>
            <p:nvPr/>
          </p:nvSpPr>
          <p:spPr>
            <a:xfrm>
              <a:off x="6182210"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42" name="Freeform: Shape 1341">
              <a:extLst>
                <a:ext uri="{FF2B5EF4-FFF2-40B4-BE49-F238E27FC236}">
                  <a16:creationId xmlns:a16="http://schemas.microsoft.com/office/drawing/2014/main" id="{C8D58879-3521-FF3A-52E7-0CE58FC8E5C4}"/>
                </a:ext>
              </a:extLst>
            </p:cNvPr>
            <p:cNvSpPr/>
            <p:nvPr/>
          </p:nvSpPr>
          <p:spPr>
            <a:xfrm>
              <a:off x="6189528"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43" name="Freeform: Shape 1342">
              <a:extLst>
                <a:ext uri="{FF2B5EF4-FFF2-40B4-BE49-F238E27FC236}">
                  <a16:creationId xmlns:a16="http://schemas.microsoft.com/office/drawing/2014/main" id="{AD2055C9-DFDE-4C13-B013-FC4F22021326}"/>
                </a:ext>
              </a:extLst>
            </p:cNvPr>
            <p:cNvSpPr/>
            <p:nvPr/>
          </p:nvSpPr>
          <p:spPr>
            <a:xfrm>
              <a:off x="6262712"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44" name="Freeform: Shape 1343">
              <a:extLst>
                <a:ext uri="{FF2B5EF4-FFF2-40B4-BE49-F238E27FC236}">
                  <a16:creationId xmlns:a16="http://schemas.microsoft.com/office/drawing/2014/main" id="{B2C2EB28-4B9F-F307-3560-51B1784A67A0}"/>
                </a:ext>
              </a:extLst>
            </p:cNvPr>
            <p:cNvSpPr/>
            <p:nvPr/>
          </p:nvSpPr>
          <p:spPr>
            <a:xfrm>
              <a:off x="6277207"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45" name="Freeform: Shape 1344">
              <a:extLst>
                <a:ext uri="{FF2B5EF4-FFF2-40B4-BE49-F238E27FC236}">
                  <a16:creationId xmlns:a16="http://schemas.microsoft.com/office/drawing/2014/main" id="{C4D25DED-E6C0-9AA0-2C48-FA3359CFDCF5}"/>
                </a:ext>
              </a:extLst>
            </p:cNvPr>
            <p:cNvSpPr/>
            <p:nvPr/>
          </p:nvSpPr>
          <p:spPr>
            <a:xfrm>
              <a:off x="6284525" y="1231057"/>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46" name="Freeform: Shape 1345">
              <a:extLst>
                <a:ext uri="{FF2B5EF4-FFF2-40B4-BE49-F238E27FC236}">
                  <a16:creationId xmlns:a16="http://schemas.microsoft.com/office/drawing/2014/main" id="{57F7F460-4FBB-F5E1-23A5-EDE01A33C62F}"/>
                </a:ext>
              </a:extLst>
            </p:cNvPr>
            <p:cNvSpPr/>
            <p:nvPr/>
          </p:nvSpPr>
          <p:spPr>
            <a:xfrm>
              <a:off x="6335754" y="1253817"/>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47" name="Freeform: Shape 1346">
              <a:extLst>
                <a:ext uri="{FF2B5EF4-FFF2-40B4-BE49-F238E27FC236}">
                  <a16:creationId xmlns:a16="http://schemas.microsoft.com/office/drawing/2014/main" id="{59637C4C-AB3B-F483-7D70-D1CB1754A728}"/>
                </a:ext>
              </a:extLst>
            </p:cNvPr>
            <p:cNvSpPr/>
            <p:nvPr/>
          </p:nvSpPr>
          <p:spPr>
            <a:xfrm>
              <a:off x="6372205" y="1253817"/>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48" name="Freeform: Shape 1347">
              <a:extLst>
                <a:ext uri="{FF2B5EF4-FFF2-40B4-BE49-F238E27FC236}">
                  <a16:creationId xmlns:a16="http://schemas.microsoft.com/office/drawing/2014/main" id="{7540555A-1168-4809-DEB0-42B16C76BC26}"/>
                </a:ext>
              </a:extLst>
            </p:cNvPr>
            <p:cNvSpPr/>
            <p:nvPr/>
          </p:nvSpPr>
          <p:spPr>
            <a:xfrm>
              <a:off x="6386842" y="1253817"/>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49" name="Freeform: Shape 1348">
              <a:extLst>
                <a:ext uri="{FF2B5EF4-FFF2-40B4-BE49-F238E27FC236}">
                  <a16:creationId xmlns:a16="http://schemas.microsoft.com/office/drawing/2014/main" id="{937C8D9F-6520-93A9-AAED-DC0ED490D774}"/>
                </a:ext>
              </a:extLst>
            </p:cNvPr>
            <p:cNvSpPr/>
            <p:nvPr/>
          </p:nvSpPr>
          <p:spPr>
            <a:xfrm>
              <a:off x="6401478" y="1265266"/>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50" name="Freeform: Shape 1349">
              <a:extLst>
                <a:ext uri="{FF2B5EF4-FFF2-40B4-BE49-F238E27FC236}">
                  <a16:creationId xmlns:a16="http://schemas.microsoft.com/office/drawing/2014/main" id="{23AF2EA5-96E7-8BBA-DD88-377E7AF5C758}"/>
                </a:ext>
              </a:extLst>
            </p:cNvPr>
            <p:cNvSpPr/>
            <p:nvPr/>
          </p:nvSpPr>
          <p:spPr>
            <a:xfrm>
              <a:off x="6423433" y="1265266"/>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51" name="Freeform: Shape 1350">
              <a:extLst>
                <a:ext uri="{FF2B5EF4-FFF2-40B4-BE49-F238E27FC236}">
                  <a16:creationId xmlns:a16="http://schemas.microsoft.com/office/drawing/2014/main" id="{3DD193DD-4A5C-48AA-E69C-0E1CDD11FD0F}"/>
                </a:ext>
              </a:extLst>
            </p:cNvPr>
            <p:cNvSpPr/>
            <p:nvPr/>
          </p:nvSpPr>
          <p:spPr>
            <a:xfrm>
              <a:off x="6430751" y="1265266"/>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52" name="Freeform: Shape 1351">
              <a:extLst>
                <a:ext uri="{FF2B5EF4-FFF2-40B4-BE49-F238E27FC236}">
                  <a16:creationId xmlns:a16="http://schemas.microsoft.com/office/drawing/2014/main" id="{6F0DD908-8DF6-0CB0-0586-7F69A6CB67C4}"/>
                </a:ext>
              </a:extLst>
            </p:cNvPr>
            <p:cNvSpPr/>
            <p:nvPr/>
          </p:nvSpPr>
          <p:spPr>
            <a:xfrm>
              <a:off x="6474520" y="1265266"/>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53" name="Freeform: Shape 1352">
              <a:extLst>
                <a:ext uri="{FF2B5EF4-FFF2-40B4-BE49-F238E27FC236}">
                  <a16:creationId xmlns:a16="http://schemas.microsoft.com/office/drawing/2014/main" id="{497DB504-5B4E-A1DF-F7CA-1D6721FD4949}"/>
                </a:ext>
              </a:extLst>
            </p:cNvPr>
            <p:cNvSpPr/>
            <p:nvPr/>
          </p:nvSpPr>
          <p:spPr>
            <a:xfrm>
              <a:off x="6481839" y="127699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54" name="Freeform: Shape 1353">
              <a:extLst>
                <a:ext uri="{FF2B5EF4-FFF2-40B4-BE49-F238E27FC236}">
                  <a16:creationId xmlns:a16="http://schemas.microsoft.com/office/drawing/2014/main" id="{F6DCB1D5-460C-0643-E45D-EF7BA115C08F}"/>
                </a:ext>
              </a:extLst>
            </p:cNvPr>
            <p:cNvSpPr/>
            <p:nvPr/>
          </p:nvSpPr>
          <p:spPr>
            <a:xfrm>
              <a:off x="6540244"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55" name="Freeform: Shape 1354">
              <a:extLst>
                <a:ext uri="{FF2B5EF4-FFF2-40B4-BE49-F238E27FC236}">
                  <a16:creationId xmlns:a16="http://schemas.microsoft.com/office/drawing/2014/main" id="{43E90488-A41F-D94F-6528-5D786D55C286}"/>
                </a:ext>
              </a:extLst>
            </p:cNvPr>
            <p:cNvSpPr/>
            <p:nvPr/>
          </p:nvSpPr>
          <p:spPr>
            <a:xfrm>
              <a:off x="6569517"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56" name="Freeform: Shape 1355">
              <a:extLst>
                <a:ext uri="{FF2B5EF4-FFF2-40B4-BE49-F238E27FC236}">
                  <a16:creationId xmlns:a16="http://schemas.microsoft.com/office/drawing/2014/main" id="{15D22110-A778-D82F-97C5-926649774753}"/>
                </a:ext>
              </a:extLst>
            </p:cNvPr>
            <p:cNvSpPr/>
            <p:nvPr/>
          </p:nvSpPr>
          <p:spPr>
            <a:xfrm>
              <a:off x="6584154"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57" name="Freeform: Shape 1356">
              <a:extLst>
                <a:ext uri="{FF2B5EF4-FFF2-40B4-BE49-F238E27FC236}">
                  <a16:creationId xmlns:a16="http://schemas.microsoft.com/office/drawing/2014/main" id="{81E4F43E-C8EC-6667-6EFC-5A2CA83DF313}"/>
                </a:ext>
              </a:extLst>
            </p:cNvPr>
            <p:cNvSpPr/>
            <p:nvPr/>
          </p:nvSpPr>
          <p:spPr>
            <a:xfrm>
              <a:off x="6591472"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58" name="Freeform: Shape 1357">
              <a:extLst>
                <a:ext uri="{FF2B5EF4-FFF2-40B4-BE49-F238E27FC236}">
                  <a16:creationId xmlns:a16="http://schemas.microsoft.com/office/drawing/2014/main" id="{544B7A9D-5809-1396-E8C9-2A453622C7FD}"/>
                </a:ext>
              </a:extLst>
            </p:cNvPr>
            <p:cNvSpPr/>
            <p:nvPr/>
          </p:nvSpPr>
          <p:spPr>
            <a:xfrm>
              <a:off x="6598791"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59" name="Freeform: Shape 1358">
              <a:extLst>
                <a:ext uri="{FF2B5EF4-FFF2-40B4-BE49-F238E27FC236}">
                  <a16:creationId xmlns:a16="http://schemas.microsoft.com/office/drawing/2014/main" id="{A6C9C1D0-3AE7-4DE3-FE2D-BF9A4260E740}"/>
                </a:ext>
              </a:extLst>
            </p:cNvPr>
            <p:cNvSpPr/>
            <p:nvPr/>
          </p:nvSpPr>
          <p:spPr>
            <a:xfrm>
              <a:off x="6627923" y="13005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60" name="Freeform: Shape 1359">
              <a:extLst>
                <a:ext uri="{FF2B5EF4-FFF2-40B4-BE49-F238E27FC236}">
                  <a16:creationId xmlns:a16="http://schemas.microsoft.com/office/drawing/2014/main" id="{BBDDD619-F863-C6CD-780A-69BF415A6CD0}"/>
                </a:ext>
              </a:extLst>
            </p:cNvPr>
            <p:cNvSpPr/>
            <p:nvPr/>
          </p:nvSpPr>
          <p:spPr>
            <a:xfrm>
              <a:off x="6686470" y="1324995"/>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61" name="Freeform: Shape 1360">
              <a:extLst>
                <a:ext uri="{FF2B5EF4-FFF2-40B4-BE49-F238E27FC236}">
                  <a16:creationId xmlns:a16="http://schemas.microsoft.com/office/drawing/2014/main" id="{2324C60E-A28C-D765-820E-14317AE17FAD}"/>
                </a:ext>
              </a:extLst>
            </p:cNvPr>
            <p:cNvSpPr/>
            <p:nvPr/>
          </p:nvSpPr>
          <p:spPr>
            <a:xfrm>
              <a:off x="6730240" y="133727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62" name="Freeform: Shape 1361">
              <a:extLst>
                <a:ext uri="{FF2B5EF4-FFF2-40B4-BE49-F238E27FC236}">
                  <a16:creationId xmlns:a16="http://schemas.microsoft.com/office/drawing/2014/main" id="{C83DE654-901C-AB5D-B14B-6AB95CFA92E6}"/>
                </a:ext>
              </a:extLst>
            </p:cNvPr>
            <p:cNvSpPr/>
            <p:nvPr/>
          </p:nvSpPr>
          <p:spPr>
            <a:xfrm>
              <a:off x="6752194" y="133727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63" name="Freeform: Shape 1362">
              <a:extLst>
                <a:ext uri="{FF2B5EF4-FFF2-40B4-BE49-F238E27FC236}">
                  <a16:creationId xmlns:a16="http://schemas.microsoft.com/office/drawing/2014/main" id="{80CD1F83-DC28-5906-63AB-DAAAC3C2E117}"/>
                </a:ext>
              </a:extLst>
            </p:cNvPr>
            <p:cNvSpPr/>
            <p:nvPr/>
          </p:nvSpPr>
          <p:spPr>
            <a:xfrm>
              <a:off x="6781467" y="133727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64" name="Freeform: Shape 1363">
              <a:extLst>
                <a:ext uri="{FF2B5EF4-FFF2-40B4-BE49-F238E27FC236}">
                  <a16:creationId xmlns:a16="http://schemas.microsoft.com/office/drawing/2014/main" id="{75679546-A469-EF5A-906B-6446701C804C}"/>
                </a:ext>
              </a:extLst>
            </p:cNvPr>
            <p:cNvSpPr/>
            <p:nvPr/>
          </p:nvSpPr>
          <p:spPr>
            <a:xfrm>
              <a:off x="6854510" y="1337271"/>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65" name="Freeform: Shape 1364">
              <a:extLst>
                <a:ext uri="{FF2B5EF4-FFF2-40B4-BE49-F238E27FC236}">
                  <a16:creationId xmlns:a16="http://schemas.microsoft.com/office/drawing/2014/main" id="{88210C50-717D-7AEE-59E5-C9DCB54F0134}"/>
                </a:ext>
              </a:extLst>
            </p:cNvPr>
            <p:cNvSpPr/>
            <p:nvPr/>
          </p:nvSpPr>
          <p:spPr>
            <a:xfrm>
              <a:off x="6949507" y="136210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66" name="Freeform: Shape 1365">
              <a:extLst>
                <a:ext uri="{FF2B5EF4-FFF2-40B4-BE49-F238E27FC236}">
                  <a16:creationId xmlns:a16="http://schemas.microsoft.com/office/drawing/2014/main" id="{181A068E-EEF5-D21D-8B5E-28F693393EA8}"/>
                </a:ext>
              </a:extLst>
            </p:cNvPr>
            <p:cNvSpPr/>
            <p:nvPr/>
          </p:nvSpPr>
          <p:spPr>
            <a:xfrm>
              <a:off x="6993276" y="137465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67" name="Freeform: Shape 1366">
              <a:extLst>
                <a:ext uri="{FF2B5EF4-FFF2-40B4-BE49-F238E27FC236}">
                  <a16:creationId xmlns:a16="http://schemas.microsoft.com/office/drawing/2014/main" id="{B63D7B1B-0A7C-7EEA-39B9-3B8483F7DE41}"/>
                </a:ext>
              </a:extLst>
            </p:cNvPr>
            <p:cNvSpPr/>
            <p:nvPr/>
          </p:nvSpPr>
          <p:spPr>
            <a:xfrm>
              <a:off x="7000594" y="137465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68" name="Freeform: Shape 1367">
              <a:extLst>
                <a:ext uri="{FF2B5EF4-FFF2-40B4-BE49-F238E27FC236}">
                  <a16:creationId xmlns:a16="http://schemas.microsoft.com/office/drawing/2014/main" id="{38268980-F8F9-EABB-B26A-921D5FA48A3A}"/>
                </a:ext>
              </a:extLst>
            </p:cNvPr>
            <p:cNvSpPr/>
            <p:nvPr/>
          </p:nvSpPr>
          <p:spPr>
            <a:xfrm>
              <a:off x="7044505" y="1387344"/>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69" name="Freeform: Shape 1368">
              <a:extLst>
                <a:ext uri="{FF2B5EF4-FFF2-40B4-BE49-F238E27FC236}">
                  <a16:creationId xmlns:a16="http://schemas.microsoft.com/office/drawing/2014/main" id="{C4AE06CB-5DE1-7DEF-47CE-CE4E9C787863}"/>
                </a:ext>
              </a:extLst>
            </p:cNvPr>
            <p:cNvSpPr/>
            <p:nvPr/>
          </p:nvSpPr>
          <p:spPr>
            <a:xfrm>
              <a:off x="7095592"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70" name="Freeform: Shape 1369">
              <a:extLst>
                <a:ext uri="{FF2B5EF4-FFF2-40B4-BE49-F238E27FC236}">
                  <a16:creationId xmlns:a16="http://schemas.microsoft.com/office/drawing/2014/main" id="{6E3DC673-09D7-7E40-5D8D-2540BCBA5822}"/>
                </a:ext>
              </a:extLst>
            </p:cNvPr>
            <p:cNvSpPr/>
            <p:nvPr/>
          </p:nvSpPr>
          <p:spPr>
            <a:xfrm>
              <a:off x="7146679"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71" name="Freeform: Shape 1370">
              <a:extLst>
                <a:ext uri="{FF2B5EF4-FFF2-40B4-BE49-F238E27FC236}">
                  <a16:creationId xmlns:a16="http://schemas.microsoft.com/office/drawing/2014/main" id="{3CB8BACF-7F5A-52FB-87DF-04ECC028F88F}"/>
                </a:ext>
              </a:extLst>
            </p:cNvPr>
            <p:cNvSpPr/>
            <p:nvPr/>
          </p:nvSpPr>
          <p:spPr>
            <a:xfrm>
              <a:off x="7153997"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72" name="Freeform: Shape 1371">
              <a:extLst>
                <a:ext uri="{FF2B5EF4-FFF2-40B4-BE49-F238E27FC236}">
                  <a16:creationId xmlns:a16="http://schemas.microsoft.com/office/drawing/2014/main" id="{346283B6-699F-AE0F-59CB-C98D8172DA19}"/>
                </a:ext>
              </a:extLst>
            </p:cNvPr>
            <p:cNvSpPr/>
            <p:nvPr/>
          </p:nvSpPr>
          <p:spPr>
            <a:xfrm>
              <a:off x="7161316"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73" name="Freeform: Shape 1372">
              <a:extLst>
                <a:ext uri="{FF2B5EF4-FFF2-40B4-BE49-F238E27FC236}">
                  <a16:creationId xmlns:a16="http://schemas.microsoft.com/office/drawing/2014/main" id="{DCDBD6D3-425E-812A-FA9C-19B852B9072B}"/>
                </a:ext>
              </a:extLst>
            </p:cNvPr>
            <p:cNvSpPr/>
            <p:nvPr/>
          </p:nvSpPr>
          <p:spPr>
            <a:xfrm>
              <a:off x="7197908"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74" name="Freeform: Shape 1373">
              <a:extLst>
                <a:ext uri="{FF2B5EF4-FFF2-40B4-BE49-F238E27FC236}">
                  <a16:creationId xmlns:a16="http://schemas.microsoft.com/office/drawing/2014/main" id="{4D172CCA-E012-67DB-FC55-09F1AE3A241D}"/>
                </a:ext>
              </a:extLst>
            </p:cNvPr>
            <p:cNvSpPr/>
            <p:nvPr/>
          </p:nvSpPr>
          <p:spPr>
            <a:xfrm>
              <a:off x="7241677"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75" name="Freeform: Shape 1374">
              <a:extLst>
                <a:ext uri="{FF2B5EF4-FFF2-40B4-BE49-F238E27FC236}">
                  <a16:creationId xmlns:a16="http://schemas.microsoft.com/office/drawing/2014/main" id="{5A2225ED-A785-89CF-870D-0B782103B906}"/>
                </a:ext>
              </a:extLst>
            </p:cNvPr>
            <p:cNvSpPr/>
            <p:nvPr/>
          </p:nvSpPr>
          <p:spPr>
            <a:xfrm>
              <a:off x="7263632"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76" name="Freeform: Shape 1375">
              <a:extLst>
                <a:ext uri="{FF2B5EF4-FFF2-40B4-BE49-F238E27FC236}">
                  <a16:creationId xmlns:a16="http://schemas.microsoft.com/office/drawing/2014/main" id="{6CBEB604-0127-D0EF-DDE4-B3A1AA31E8A6}"/>
                </a:ext>
              </a:extLst>
            </p:cNvPr>
            <p:cNvSpPr/>
            <p:nvPr/>
          </p:nvSpPr>
          <p:spPr>
            <a:xfrm>
              <a:off x="7292905"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77" name="Freeform: Shape 1376">
              <a:extLst>
                <a:ext uri="{FF2B5EF4-FFF2-40B4-BE49-F238E27FC236}">
                  <a16:creationId xmlns:a16="http://schemas.microsoft.com/office/drawing/2014/main" id="{C200970E-746E-FB2A-FC2C-42CA5E241348}"/>
                </a:ext>
              </a:extLst>
            </p:cNvPr>
            <p:cNvSpPr/>
            <p:nvPr/>
          </p:nvSpPr>
          <p:spPr>
            <a:xfrm>
              <a:off x="7307541"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78" name="Freeform: Shape 1377">
              <a:extLst>
                <a:ext uri="{FF2B5EF4-FFF2-40B4-BE49-F238E27FC236}">
                  <a16:creationId xmlns:a16="http://schemas.microsoft.com/office/drawing/2014/main" id="{26322186-286B-3C6D-7C97-50344C57A734}"/>
                </a:ext>
              </a:extLst>
            </p:cNvPr>
            <p:cNvSpPr/>
            <p:nvPr/>
          </p:nvSpPr>
          <p:spPr>
            <a:xfrm>
              <a:off x="7336674"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79" name="Freeform: Shape 1378">
              <a:extLst>
                <a:ext uri="{FF2B5EF4-FFF2-40B4-BE49-F238E27FC236}">
                  <a16:creationId xmlns:a16="http://schemas.microsoft.com/office/drawing/2014/main" id="{3BD1DD61-638F-CF0B-6D44-90AD248625DD}"/>
                </a:ext>
              </a:extLst>
            </p:cNvPr>
            <p:cNvSpPr/>
            <p:nvPr/>
          </p:nvSpPr>
          <p:spPr>
            <a:xfrm>
              <a:off x="7343992"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80" name="Freeform: Shape 1379">
              <a:extLst>
                <a:ext uri="{FF2B5EF4-FFF2-40B4-BE49-F238E27FC236}">
                  <a16:creationId xmlns:a16="http://schemas.microsoft.com/office/drawing/2014/main" id="{C370A2E2-DA6F-09A3-41E1-80FBDA4F7728}"/>
                </a:ext>
              </a:extLst>
            </p:cNvPr>
            <p:cNvSpPr/>
            <p:nvPr/>
          </p:nvSpPr>
          <p:spPr>
            <a:xfrm>
              <a:off x="7351311"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81" name="Freeform: Shape 1380">
              <a:extLst>
                <a:ext uri="{FF2B5EF4-FFF2-40B4-BE49-F238E27FC236}">
                  <a16:creationId xmlns:a16="http://schemas.microsoft.com/office/drawing/2014/main" id="{E8FFBB4E-EA06-3FA9-D72F-DA57B3D9BAC7}"/>
                </a:ext>
              </a:extLst>
            </p:cNvPr>
            <p:cNvSpPr/>
            <p:nvPr/>
          </p:nvSpPr>
          <p:spPr>
            <a:xfrm>
              <a:off x="7358629"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82" name="Freeform: Shape 1381">
              <a:extLst>
                <a:ext uri="{FF2B5EF4-FFF2-40B4-BE49-F238E27FC236}">
                  <a16:creationId xmlns:a16="http://schemas.microsoft.com/office/drawing/2014/main" id="{4A259681-0678-8A7C-E391-F30D9AEF8291}"/>
                </a:ext>
              </a:extLst>
            </p:cNvPr>
            <p:cNvSpPr/>
            <p:nvPr/>
          </p:nvSpPr>
          <p:spPr>
            <a:xfrm>
              <a:off x="7387902"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83" name="Freeform: Shape 1382">
              <a:extLst>
                <a:ext uri="{FF2B5EF4-FFF2-40B4-BE49-F238E27FC236}">
                  <a16:creationId xmlns:a16="http://schemas.microsoft.com/office/drawing/2014/main" id="{CA2218D3-5CF2-8E09-A0DE-FE39CFB80DD8}"/>
                </a:ext>
              </a:extLst>
            </p:cNvPr>
            <p:cNvSpPr/>
            <p:nvPr/>
          </p:nvSpPr>
          <p:spPr>
            <a:xfrm>
              <a:off x="7395221"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84" name="Freeform: Shape 1383">
              <a:extLst>
                <a:ext uri="{FF2B5EF4-FFF2-40B4-BE49-F238E27FC236}">
                  <a16:creationId xmlns:a16="http://schemas.microsoft.com/office/drawing/2014/main" id="{6BB568D4-6E9A-E2A2-2387-2EA20EC3B7BA}"/>
                </a:ext>
              </a:extLst>
            </p:cNvPr>
            <p:cNvSpPr/>
            <p:nvPr/>
          </p:nvSpPr>
          <p:spPr>
            <a:xfrm>
              <a:off x="7402539"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85" name="Freeform: Shape 1384">
              <a:extLst>
                <a:ext uri="{FF2B5EF4-FFF2-40B4-BE49-F238E27FC236}">
                  <a16:creationId xmlns:a16="http://schemas.microsoft.com/office/drawing/2014/main" id="{33306FE5-DAC9-0231-6C98-B6B4D1F24003}"/>
                </a:ext>
              </a:extLst>
            </p:cNvPr>
            <p:cNvSpPr/>
            <p:nvPr/>
          </p:nvSpPr>
          <p:spPr>
            <a:xfrm>
              <a:off x="7409716"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86" name="Freeform: Shape 1385">
              <a:extLst>
                <a:ext uri="{FF2B5EF4-FFF2-40B4-BE49-F238E27FC236}">
                  <a16:creationId xmlns:a16="http://schemas.microsoft.com/office/drawing/2014/main" id="{EA5DCBAC-E140-CABE-BE2D-7508DD834732}"/>
                </a:ext>
              </a:extLst>
            </p:cNvPr>
            <p:cNvSpPr/>
            <p:nvPr/>
          </p:nvSpPr>
          <p:spPr>
            <a:xfrm>
              <a:off x="7417035"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87" name="Freeform: Shape 1386">
              <a:extLst>
                <a:ext uri="{FF2B5EF4-FFF2-40B4-BE49-F238E27FC236}">
                  <a16:creationId xmlns:a16="http://schemas.microsoft.com/office/drawing/2014/main" id="{157EDB9C-3482-2F9A-0627-2CB2949AC517}"/>
                </a:ext>
              </a:extLst>
            </p:cNvPr>
            <p:cNvSpPr/>
            <p:nvPr/>
          </p:nvSpPr>
          <p:spPr>
            <a:xfrm>
              <a:off x="7453626"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88" name="Freeform: Shape 1387">
              <a:extLst>
                <a:ext uri="{FF2B5EF4-FFF2-40B4-BE49-F238E27FC236}">
                  <a16:creationId xmlns:a16="http://schemas.microsoft.com/office/drawing/2014/main" id="{6AF63051-A867-5346-138D-294C4C011C99}"/>
                </a:ext>
              </a:extLst>
            </p:cNvPr>
            <p:cNvSpPr/>
            <p:nvPr/>
          </p:nvSpPr>
          <p:spPr>
            <a:xfrm>
              <a:off x="7460945"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89" name="Freeform: Shape 1388">
              <a:extLst>
                <a:ext uri="{FF2B5EF4-FFF2-40B4-BE49-F238E27FC236}">
                  <a16:creationId xmlns:a16="http://schemas.microsoft.com/office/drawing/2014/main" id="{E43A735F-0742-B0E9-4FA2-9939C5C0CB61}"/>
                </a:ext>
              </a:extLst>
            </p:cNvPr>
            <p:cNvSpPr/>
            <p:nvPr/>
          </p:nvSpPr>
          <p:spPr>
            <a:xfrm>
              <a:off x="7468263"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90" name="Freeform: Shape 1389">
              <a:extLst>
                <a:ext uri="{FF2B5EF4-FFF2-40B4-BE49-F238E27FC236}">
                  <a16:creationId xmlns:a16="http://schemas.microsoft.com/office/drawing/2014/main" id="{0A1F0A24-E656-811B-D519-8C69D65DDA57}"/>
                </a:ext>
              </a:extLst>
            </p:cNvPr>
            <p:cNvSpPr/>
            <p:nvPr/>
          </p:nvSpPr>
          <p:spPr>
            <a:xfrm>
              <a:off x="7519350"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91" name="Freeform: Shape 1390">
              <a:extLst>
                <a:ext uri="{FF2B5EF4-FFF2-40B4-BE49-F238E27FC236}">
                  <a16:creationId xmlns:a16="http://schemas.microsoft.com/office/drawing/2014/main" id="{11B9E27E-A9FD-4587-43C3-C6DC9BCD6A3F}"/>
                </a:ext>
              </a:extLst>
            </p:cNvPr>
            <p:cNvSpPr/>
            <p:nvPr/>
          </p:nvSpPr>
          <p:spPr>
            <a:xfrm>
              <a:off x="7555942" y="1412862"/>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92" name="Freeform: Shape 1391">
              <a:extLst>
                <a:ext uri="{FF2B5EF4-FFF2-40B4-BE49-F238E27FC236}">
                  <a16:creationId xmlns:a16="http://schemas.microsoft.com/office/drawing/2014/main" id="{8955BA0A-2079-27EB-CB9F-46EFA9B40492}"/>
                </a:ext>
              </a:extLst>
            </p:cNvPr>
            <p:cNvSpPr/>
            <p:nvPr/>
          </p:nvSpPr>
          <p:spPr>
            <a:xfrm>
              <a:off x="7570579"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93" name="Freeform: Shape 1392">
              <a:extLst>
                <a:ext uri="{FF2B5EF4-FFF2-40B4-BE49-F238E27FC236}">
                  <a16:creationId xmlns:a16="http://schemas.microsoft.com/office/drawing/2014/main" id="{22A6DD36-6696-1C15-9E7B-6B78EB5C88DD}"/>
                </a:ext>
              </a:extLst>
            </p:cNvPr>
            <p:cNvSpPr/>
            <p:nvPr/>
          </p:nvSpPr>
          <p:spPr>
            <a:xfrm>
              <a:off x="7599712"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94" name="Freeform: Shape 1393">
              <a:extLst>
                <a:ext uri="{FF2B5EF4-FFF2-40B4-BE49-F238E27FC236}">
                  <a16:creationId xmlns:a16="http://schemas.microsoft.com/office/drawing/2014/main" id="{0D2987E8-F0FF-6EF2-0537-9EC41903F44D}"/>
                </a:ext>
              </a:extLst>
            </p:cNvPr>
            <p:cNvSpPr/>
            <p:nvPr/>
          </p:nvSpPr>
          <p:spPr>
            <a:xfrm>
              <a:off x="7607030"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95" name="Freeform: Shape 1394">
              <a:extLst>
                <a:ext uri="{FF2B5EF4-FFF2-40B4-BE49-F238E27FC236}">
                  <a16:creationId xmlns:a16="http://schemas.microsoft.com/office/drawing/2014/main" id="{7475428F-3A6B-DF6E-46CD-8F42E2C0E72F}"/>
                </a:ext>
              </a:extLst>
            </p:cNvPr>
            <p:cNvSpPr/>
            <p:nvPr/>
          </p:nvSpPr>
          <p:spPr>
            <a:xfrm>
              <a:off x="7621666"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96" name="Freeform: Shape 1395">
              <a:extLst>
                <a:ext uri="{FF2B5EF4-FFF2-40B4-BE49-F238E27FC236}">
                  <a16:creationId xmlns:a16="http://schemas.microsoft.com/office/drawing/2014/main" id="{93A3CBD6-388C-F0FE-FE9B-EB4514C18480}"/>
                </a:ext>
              </a:extLst>
            </p:cNvPr>
            <p:cNvSpPr/>
            <p:nvPr/>
          </p:nvSpPr>
          <p:spPr>
            <a:xfrm>
              <a:off x="7650939"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97" name="Freeform: Shape 1396">
              <a:extLst>
                <a:ext uri="{FF2B5EF4-FFF2-40B4-BE49-F238E27FC236}">
                  <a16:creationId xmlns:a16="http://schemas.microsoft.com/office/drawing/2014/main" id="{D6E2289D-F310-9C75-7146-B781093A4191}"/>
                </a:ext>
              </a:extLst>
            </p:cNvPr>
            <p:cNvSpPr/>
            <p:nvPr/>
          </p:nvSpPr>
          <p:spPr>
            <a:xfrm>
              <a:off x="7658258"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98" name="Freeform: Shape 1397">
              <a:extLst>
                <a:ext uri="{FF2B5EF4-FFF2-40B4-BE49-F238E27FC236}">
                  <a16:creationId xmlns:a16="http://schemas.microsoft.com/office/drawing/2014/main" id="{034EA02B-D680-8E78-9C28-DD01B12460A5}"/>
                </a:ext>
              </a:extLst>
            </p:cNvPr>
            <p:cNvSpPr/>
            <p:nvPr/>
          </p:nvSpPr>
          <p:spPr>
            <a:xfrm>
              <a:off x="7665576"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399" name="Freeform: Shape 1398">
              <a:extLst>
                <a:ext uri="{FF2B5EF4-FFF2-40B4-BE49-F238E27FC236}">
                  <a16:creationId xmlns:a16="http://schemas.microsoft.com/office/drawing/2014/main" id="{9AF48420-58A6-46BB-BD68-9FF3D92612AA}"/>
                </a:ext>
              </a:extLst>
            </p:cNvPr>
            <p:cNvSpPr/>
            <p:nvPr/>
          </p:nvSpPr>
          <p:spPr>
            <a:xfrm>
              <a:off x="7702027"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00" name="Freeform: Shape 1399">
              <a:extLst>
                <a:ext uri="{FF2B5EF4-FFF2-40B4-BE49-F238E27FC236}">
                  <a16:creationId xmlns:a16="http://schemas.microsoft.com/office/drawing/2014/main" id="{101D1EBD-C768-EC46-1B15-D896B001CBA6}"/>
                </a:ext>
              </a:extLst>
            </p:cNvPr>
            <p:cNvSpPr/>
            <p:nvPr/>
          </p:nvSpPr>
          <p:spPr>
            <a:xfrm>
              <a:off x="7709345"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01" name="Freeform: Shape 1400">
              <a:extLst>
                <a:ext uri="{FF2B5EF4-FFF2-40B4-BE49-F238E27FC236}">
                  <a16:creationId xmlns:a16="http://schemas.microsoft.com/office/drawing/2014/main" id="{68898B70-B20D-F2BB-CB00-9CB07B87912A}"/>
                </a:ext>
              </a:extLst>
            </p:cNvPr>
            <p:cNvSpPr/>
            <p:nvPr/>
          </p:nvSpPr>
          <p:spPr>
            <a:xfrm>
              <a:off x="7716663"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02" name="Freeform: Shape 1401">
              <a:extLst>
                <a:ext uri="{FF2B5EF4-FFF2-40B4-BE49-F238E27FC236}">
                  <a16:creationId xmlns:a16="http://schemas.microsoft.com/office/drawing/2014/main" id="{35A14CFD-211C-6AB7-3FD7-59F32F901F22}"/>
                </a:ext>
              </a:extLst>
            </p:cNvPr>
            <p:cNvSpPr/>
            <p:nvPr/>
          </p:nvSpPr>
          <p:spPr>
            <a:xfrm>
              <a:off x="7723982"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03" name="Freeform: Shape 1402">
              <a:extLst>
                <a:ext uri="{FF2B5EF4-FFF2-40B4-BE49-F238E27FC236}">
                  <a16:creationId xmlns:a16="http://schemas.microsoft.com/office/drawing/2014/main" id="{205914F6-59F1-83EE-9523-55A01F249F8D}"/>
                </a:ext>
              </a:extLst>
            </p:cNvPr>
            <p:cNvSpPr/>
            <p:nvPr/>
          </p:nvSpPr>
          <p:spPr>
            <a:xfrm>
              <a:off x="7745936"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04" name="Freeform: Shape 1403">
              <a:extLst>
                <a:ext uri="{FF2B5EF4-FFF2-40B4-BE49-F238E27FC236}">
                  <a16:creationId xmlns:a16="http://schemas.microsoft.com/office/drawing/2014/main" id="{7EE412AC-8651-F388-7754-C3B3A1F3A506}"/>
                </a:ext>
              </a:extLst>
            </p:cNvPr>
            <p:cNvSpPr/>
            <p:nvPr/>
          </p:nvSpPr>
          <p:spPr>
            <a:xfrm>
              <a:off x="7753255"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05" name="Freeform: Shape 1404">
              <a:extLst>
                <a:ext uri="{FF2B5EF4-FFF2-40B4-BE49-F238E27FC236}">
                  <a16:creationId xmlns:a16="http://schemas.microsoft.com/office/drawing/2014/main" id="{487D6183-F83A-E65A-1FAD-829C0E055992}"/>
                </a:ext>
              </a:extLst>
            </p:cNvPr>
            <p:cNvSpPr/>
            <p:nvPr/>
          </p:nvSpPr>
          <p:spPr>
            <a:xfrm>
              <a:off x="7760433"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06" name="Freeform: Shape 1405">
              <a:extLst>
                <a:ext uri="{FF2B5EF4-FFF2-40B4-BE49-F238E27FC236}">
                  <a16:creationId xmlns:a16="http://schemas.microsoft.com/office/drawing/2014/main" id="{4FCF119F-1B43-F67C-CE43-A730595B6E53}"/>
                </a:ext>
              </a:extLst>
            </p:cNvPr>
            <p:cNvSpPr/>
            <p:nvPr/>
          </p:nvSpPr>
          <p:spPr>
            <a:xfrm>
              <a:off x="7767751"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07" name="Freeform: Shape 1406">
              <a:extLst>
                <a:ext uri="{FF2B5EF4-FFF2-40B4-BE49-F238E27FC236}">
                  <a16:creationId xmlns:a16="http://schemas.microsoft.com/office/drawing/2014/main" id="{0A1A0464-3CBF-E2CE-4585-6BD12E36CC42}"/>
                </a:ext>
              </a:extLst>
            </p:cNvPr>
            <p:cNvSpPr/>
            <p:nvPr/>
          </p:nvSpPr>
          <p:spPr>
            <a:xfrm>
              <a:off x="7775069"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08" name="Freeform: Shape 1407">
              <a:extLst>
                <a:ext uri="{FF2B5EF4-FFF2-40B4-BE49-F238E27FC236}">
                  <a16:creationId xmlns:a16="http://schemas.microsoft.com/office/drawing/2014/main" id="{CBEC0D11-AAFA-1B74-BC55-1BC80991CA93}"/>
                </a:ext>
              </a:extLst>
            </p:cNvPr>
            <p:cNvSpPr/>
            <p:nvPr/>
          </p:nvSpPr>
          <p:spPr>
            <a:xfrm>
              <a:off x="7811660"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09" name="Freeform: Shape 1408">
              <a:extLst>
                <a:ext uri="{FF2B5EF4-FFF2-40B4-BE49-F238E27FC236}">
                  <a16:creationId xmlns:a16="http://schemas.microsoft.com/office/drawing/2014/main" id="{679F663A-FBE7-0AF5-AC0D-BD4D1112CE23}"/>
                </a:ext>
              </a:extLst>
            </p:cNvPr>
            <p:cNvSpPr/>
            <p:nvPr/>
          </p:nvSpPr>
          <p:spPr>
            <a:xfrm>
              <a:off x="7818979"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10" name="Freeform: Shape 1409">
              <a:extLst>
                <a:ext uri="{FF2B5EF4-FFF2-40B4-BE49-F238E27FC236}">
                  <a16:creationId xmlns:a16="http://schemas.microsoft.com/office/drawing/2014/main" id="{EA8C84C7-7DA3-33B1-67A2-4F0D41CB0953}"/>
                </a:ext>
              </a:extLst>
            </p:cNvPr>
            <p:cNvSpPr/>
            <p:nvPr/>
          </p:nvSpPr>
          <p:spPr>
            <a:xfrm>
              <a:off x="7826298" y="1427760"/>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11" name="Freeform: Shape 1410">
              <a:extLst>
                <a:ext uri="{FF2B5EF4-FFF2-40B4-BE49-F238E27FC236}">
                  <a16:creationId xmlns:a16="http://schemas.microsoft.com/office/drawing/2014/main" id="{A2C7EF54-7C2A-BA60-371E-3AC721A4BF95}"/>
                </a:ext>
              </a:extLst>
            </p:cNvPr>
            <p:cNvSpPr/>
            <p:nvPr/>
          </p:nvSpPr>
          <p:spPr>
            <a:xfrm>
              <a:off x="7848111"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12" name="Freeform: Shape 1411">
              <a:extLst>
                <a:ext uri="{FF2B5EF4-FFF2-40B4-BE49-F238E27FC236}">
                  <a16:creationId xmlns:a16="http://schemas.microsoft.com/office/drawing/2014/main" id="{B965BE88-874F-C777-50F4-35FFD16AE7E2}"/>
                </a:ext>
              </a:extLst>
            </p:cNvPr>
            <p:cNvSpPr/>
            <p:nvPr/>
          </p:nvSpPr>
          <p:spPr>
            <a:xfrm>
              <a:off x="7855430"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13" name="Freeform: Shape 1412">
              <a:extLst>
                <a:ext uri="{FF2B5EF4-FFF2-40B4-BE49-F238E27FC236}">
                  <a16:creationId xmlns:a16="http://schemas.microsoft.com/office/drawing/2014/main" id="{F5637DD0-2955-79D8-6C43-BB4FD77FD203}"/>
                </a:ext>
              </a:extLst>
            </p:cNvPr>
            <p:cNvSpPr/>
            <p:nvPr/>
          </p:nvSpPr>
          <p:spPr>
            <a:xfrm>
              <a:off x="7870066"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14" name="Freeform: Shape 1413">
              <a:extLst>
                <a:ext uri="{FF2B5EF4-FFF2-40B4-BE49-F238E27FC236}">
                  <a16:creationId xmlns:a16="http://schemas.microsoft.com/office/drawing/2014/main" id="{6D9096C7-E109-64B0-225E-DEB182032FAD}"/>
                </a:ext>
              </a:extLst>
            </p:cNvPr>
            <p:cNvSpPr/>
            <p:nvPr/>
          </p:nvSpPr>
          <p:spPr>
            <a:xfrm>
              <a:off x="7877384"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15" name="Freeform: Shape 1414">
              <a:extLst>
                <a:ext uri="{FF2B5EF4-FFF2-40B4-BE49-F238E27FC236}">
                  <a16:creationId xmlns:a16="http://schemas.microsoft.com/office/drawing/2014/main" id="{A42C3257-F1B5-B3DE-10C4-86E8CC8A7FEC}"/>
                </a:ext>
              </a:extLst>
            </p:cNvPr>
            <p:cNvSpPr/>
            <p:nvPr/>
          </p:nvSpPr>
          <p:spPr>
            <a:xfrm>
              <a:off x="7906658"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16" name="Freeform: Shape 1415">
              <a:extLst>
                <a:ext uri="{FF2B5EF4-FFF2-40B4-BE49-F238E27FC236}">
                  <a16:creationId xmlns:a16="http://schemas.microsoft.com/office/drawing/2014/main" id="{F3192615-A508-D04C-888E-E9614F923622}"/>
                </a:ext>
              </a:extLst>
            </p:cNvPr>
            <p:cNvSpPr/>
            <p:nvPr/>
          </p:nvSpPr>
          <p:spPr>
            <a:xfrm>
              <a:off x="7913977"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17" name="Freeform: Shape 1416">
              <a:extLst>
                <a:ext uri="{FF2B5EF4-FFF2-40B4-BE49-F238E27FC236}">
                  <a16:creationId xmlns:a16="http://schemas.microsoft.com/office/drawing/2014/main" id="{9F8F302A-072F-8284-9766-4D4E32B0692A}"/>
                </a:ext>
              </a:extLst>
            </p:cNvPr>
            <p:cNvSpPr/>
            <p:nvPr/>
          </p:nvSpPr>
          <p:spPr>
            <a:xfrm>
              <a:off x="7921295" y="1446519"/>
              <a:ext cx="14073" cy="100800"/>
            </a:xfrm>
            <a:custGeom>
              <a:avLst/>
              <a:gdLst>
                <a:gd name="connsiteX0" fmla="*/ 0 w 14057"/>
                <a:gd name="connsiteY0" fmla="*/ 0 h 69102"/>
                <a:gd name="connsiteX1" fmla="*/ 0 w 14057"/>
                <a:gd name="connsiteY1" fmla="*/ 69102 h 69102"/>
              </a:gdLst>
              <a:ahLst/>
              <a:cxnLst>
                <a:cxn ang="0">
                  <a:pos x="connsiteX0" y="connsiteY0"/>
                </a:cxn>
                <a:cxn ang="0">
                  <a:pos x="connsiteX1" y="connsiteY1"/>
                </a:cxn>
              </a:cxnLst>
              <a:rect l="l" t="t" r="r" b="b"/>
              <a:pathLst>
                <a:path w="14057" h="69102">
                  <a:moveTo>
                    <a:pt x="0" y="0"/>
                  </a:moveTo>
                  <a:lnTo>
                    <a:pt x="0" y="69102"/>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18" name="Freeform: Shape 1417">
              <a:extLst>
                <a:ext uri="{FF2B5EF4-FFF2-40B4-BE49-F238E27FC236}">
                  <a16:creationId xmlns:a16="http://schemas.microsoft.com/office/drawing/2014/main" id="{17355BA5-0352-3461-2C2B-40CA0724EA6A}"/>
                </a:ext>
              </a:extLst>
            </p:cNvPr>
            <p:cNvSpPr/>
            <p:nvPr/>
          </p:nvSpPr>
          <p:spPr>
            <a:xfrm>
              <a:off x="7950427"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19" name="Freeform: Shape 1418">
              <a:extLst>
                <a:ext uri="{FF2B5EF4-FFF2-40B4-BE49-F238E27FC236}">
                  <a16:creationId xmlns:a16="http://schemas.microsoft.com/office/drawing/2014/main" id="{AA9CAE41-0484-1142-2E1A-E9CDC7B7B891}"/>
                </a:ext>
              </a:extLst>
            </p:cNvPr>
            <p:cNvSpPr/>
            <p:nvPr/>
          </p:nvSpPr>
          <p:spPr>
            <a:xfrm>
              <a:off x="7957746"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20" name="Freeform: Shape 1419">
              <a:extLst>
                <a:ext uri="{FF2B5EF4-FFF2-40B4-BE49-F238E27FC236}">
                  <a16:creationId xmlns:a16="http://schemas.microsoft.com/office/drawing/2014/main" id="{ED99BFFB-6B7A-8A08-DC39-2C5500705AC2}"/>
                </a:ext>
              </a:extLst>
            </p:cNvPr>
            <p:cNvSpPr/>
            <p:nvPr/>
          </p:nvSpPr>
          <p:spPr>
            <a:xfrm>
              <a:off x="7965064"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21" name="Freeform: Shape 1420">
              <a:extLst>
                <a:ext uri="{FF2B5EF4-FFF2-40B4-BE49-F238E27FC236}">
                  <a16:creationId xmlns:a16="http://schemas.microsoft.com/office/drawing/2014/main" id="{C8AECA51-ACA4-C2A0-68E1-3F18A79690C1}"/>
                </a:ext>
              </a:extLst>
            </p:cNvPr>
            <p:cNvSpPr/>
            <p:nvPr/>
          </p:nvSpPr>
          <p:spPr>
            <a:xfrm>
              <a:off x="7972383"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22" name="Freeform: Shape 1421">
              <a:extLst>
                <a:ext uri="{FF2B5EF4-FFF2-40B4-BE49-F238E27FC236}">
                  <a16:creationId xmlns:a16="http://schemas.microsoft.com/office/drawing/2014/main" id="{A8BECA48-3C92-9FBA-47E2-566C048EFD7D}"/>
                </a:ext>
              </a:extLst>
            </p:cNvPr>
            <p:cNvSpPr/>
            <p:nvPr/>
          </p:nvSpPr>
          <p:spPr>
            <a:xfrm>
              <a:off x="7979701"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23" name="Freeform: Shape 1422">
              <a:extLst>
                <a:ext uri="{FF2B5EF4-FFF2-40B4-BE49-F238E27FC236}">
                  <a16:creationId xmlns:a16="http://schemas.microsoft.com/office/drawing/2014/main" id="{7AF724BE-94FF-8C38-4D94-D4F1935CFA40}"/>
                </a:ext>
              </a:extLst>
            </p:cNvPr>
            <p:cNvSpPr/>
            <p:nvPr/>
          </p:nvSpPr>
          <p:spPr>
            <a:xfrm>
              <a:off x="8008974"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24" name="Freeform: Shape 1423">
              <a:extLst>
                <a:ext uri="{FF2B5EF4-FFF2-40B4-BE49-F238E27FC236}">
                  <a16:creationId xmlns:a16="http://schemas.microsoft.com/office/drawing/2014/main" id="{B2C1C309-E382-CDCF-8FC9-9899DAE317E7}"/>
                </a:ext>
              </a:extLst>
            </p:cNvPr>
            <p:cNvSpPr/>
            <p:nvPr/>
          </p:nvSpPr>
          <p:spPr>
            <a:xfrm>
              <a:off x="8023470"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25" name="Freeform: Shape 1424">
              <a:extLst>
                <a:ext uri="{FF2B5EF4-FFF2-40B4-BE49-F238E27FC236}">
                  <a16:creationId xmlns:a16="http://schemas.microsoft.com/office/drawing/2014/main" id="{B05D3EA2-F297-64DF-3CEA-7B4E77055F05}"/>
                </a:ext>
              </a:extLst>
            </p:cNvPr>
            <p:cNvSpPr/>
            <p:nvPr/>
          </p:nvSpPr>
          <p:spPr>
            <a:xfrm>
              <a:off x="8030788" y="1466521"/>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26" name="Freeform: Shape 1425">
              <a:extLst>
                <a:ext uri="{FF2B5EF4-FFF2-40B4-BE49-F238E27FC236}">
                  <a16:creationId xmlns:a16="http://schemas.microsoft.com/office/drawing/2014/main" id="{BCB48895-6024-FEB5-4948-C8D68FB01D00}"/>
                </a:ext>
              </a:extLst>
            </p:cNvPr>
            <p:cNvSpPr/>
            <p:nvPr/>
          </p:nvSpPr>
          <p:spPr>
            <a:xfrm>
              <a:off x="8067380"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27" name="Freeform: Shape 1426">
              <a:extLst>
                <a:ext uri="{FF2B5EF4-FFF2-40B4-BE49-F238E27FC236}">
                  <a16:creationId xmlns:a16="http://schemas.microsoft.com/office/drawing/2014/main" id="{1C5856FE-C8F2-A65E-3020-31AE3539C048}"/>
                </a:ext>
              </a:extLst>
            </p:cNvPr>
            <p:cNvSpPr/>
            <p:nvPr/>
          </p:nvSpPr>
          <p:spPr>
            <a:xfrm>
              <a:off x="8074698"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28" name="Freeform: Shape 1427">
              <a:extLst>
                <a:ext uri="{FF2B5EF4-FFF2-40B4-BE49-F238E27FC236}">
                  <a16:creationId xmlns:a16="http://schemas.microsoft.com/office/drawing/2014/main" id="{2000C305-C246-8B72-4255-6ECB1CF054AE}"/>
                </a:ext>
              </a:extLst>
            </p:cNvPr>
            <p:cNvSpPr/>
            <p:nvPr/>
          </p:nvSpPr>
          <p:spPr>
            <a:xfrm>
              <a:off x="8103831"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29" name="Freeform: Shape 1428">
              <a:extLst>
                <a:ext uri="{FF2B5EF4-FFF2-40B4-BE49-F238E27FC236}">
                  <a16:creationId xmlns:a16="http://schemas.microsoft.com/office/drawing/2014/main" id="{D2A100F4-0AA0-181C-9A2A-EF6D0E59C453}"/>
                </a:ext>
              </a:extLst>
            </p:cNvPr>
            <p:cNvSpPr/>
            <p:nvPr/>
          </p:nvSpPr>
          <p:spPr>
            <a:xfrm>
              <a:off x="8111149"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30" name="Freeform: Shape 1429">
              <a:extLst>
                <a:ext uri="{FF2B5EF4-FFF2-40B4-BE49-F238E27FC236}">
                  <a16:creationId xmlns:a16="http://schemas.microsoft.com/office/drawing/2014/main" id="{725E5E8A-F7BE-EE30-0BAF-D046B34C76EE}"/>
                </a:ext>
              </a:extLst>
            </p:cNvPr>
            <p:cNvSpPr/>
            <p:nvPr/>
          </p:nvSpPr>
          <p:spPr>
            <a:xfrm>
              <a:off x="8118467"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31" name="Freeform: Shape 1430">
              <a:extLst>
                <a:ext uri="{FF2B5EF4-FFF2-40B4-BE49-F238E27FC236}">
                  <a16:creationId xmlns:a16="http://schemas.microsoft.com/office/drawing/2014/main" id="{FE4783BF-8B8D-CB53-D654-FDB2CBC9AA98}"/>
                </a:ext>
              </a:extLst>
            </p:cNvPr>
            <p:cNvSpPr/>
            <p:nvPr/>
          </p:nvSpPr>
          <p:spPr>
            <a:xfrm>
              <a:off x="8125785"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32" name="Freeform: Shape 1431">
              <a:extLst>
                <a:ext uri="{FF2B5EF4-FFF2-40B4-BE49-F238E27FC236}">
                  <a16:creationId xmlns:a16="http://schemas.microsoft.com/office/drawing/2014/main" id="{37AF0CA0-67BF-4A83-EBD4-638D3A7CCC05}"/>
                </a:ext>
              </a:extLst>
            </p:cNvPr>
            <p:cNvSpPr/>
            <p:nvPr/>
          </p:nvSpPr>
          <p:spPr>
            <a:xfrm>
              <a:off x="8133104"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33" name="Freeform: Shape 1432">
              <a:extLst>
                <a:ext uri="{FF2B5EF4-FFF2-40B4-BE49-F238E27FC236}">
                  <a16:creationId xmlns:a16="http://schemas.microsoft.com/office/drawing/2014/main" id="{C567B8EE-E1AE-EBE3-ED3D-0CDAC0C67A93}"/>
                </a:ext>
              </a:extLst>
            </p:cNvPr>
            <p:cNvSpPr/>
            <p:nvPr/>
          </p:nvSpPr>
          <p:spPr>
            <a:xfrm>
              <a:off x="8169695"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34" name="Freeform: Shape 1433">
              <a:extLst>
                <a:ext uri="{FF2B5EF4-FFF2-40B4-BE49-F238E27FC236}">
                  <a16:creationId xmlns:a16="http://schemas.microsoft.com/office/drawing/2014/main" id="{49B0A1A1-21C6-E744-B284-446F145D99C8}"/>
                </a:ext>
              </a:extLst>
            </p:cNvPr>
            <p:cNvSpPr/>
            <p:nvPr/>
          </p:nvSpPr>
          <p:spPr>
            <a:xfrm>
              <a:off x="8177013"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35" name="Freeform: Shape 1434">
              <a:extLst>
                <a:ext uri="{FF2B5EF4-FFF2-40B4-BE49-F238E27FC236}">
                  <a16:creationId xmlns:a16="http://schemas.microsoft.com/office/drawing/2014/main" id="{8BD12D3C-B62B-C937-5C3F-AD51DB7B9AFA}"/>
                </a:ext>
              </a:extLst>
            </p:cNvPr>
            <p:cNvSpPr/>
            <p:nvPr/>
          </p:nvSpPr>
          <p:spPr>
            <a:xfrm>
              <a:off x="8220783"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36" name="Freeform: Shape 1435">
              <a:extLst>
                <a:ext uri="{FF2B5EF4-FFF2-40B4-BE49-F238E27FC236}">
                  <a16:creationId xmlns:a16="http://schemas.microsoft.com/office/drawing/2014/main" id="{C3102123-B333-DDC7-D86C-C323D404366C}"/>
                </a:ext>
              </a:extLst>
            </p:cNvPr>
            <p:cNvSpPr/>
            <p:nvPr/>
          </p:nvSpPr>
          <p:spPr>
            <a:xfrm>
              <a:off x="8235419"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37" name="Freeform: Shape 1436">
              <a:extLst>
                <a:ext uri="{FF2B5EF4-FFF2-40B4-BE49-F238E27FC236}">
                  <a16:creationId xmlns:a16="http://schemas.microsoft.com/office/drawing/2014/main" id="{DC7782F8-33FF-0911-6BFC-F86C23A35F81}"/>
                </a:ext>
              </a:extLst>
            </p:cNvPr>
            <p:cNvSpPr/>
            <p:nvPr/>
          </p:nvSpPr>
          <p:spPr>
            <a:xfrm>
              <a:off x="8279188"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38" name="Freeform: Shape 1437">
              <a:extLst>
                <a:ext uri="{FF2B5EF4-FFF2-40B4-BE49-F238E27FC236}">
                  <a16:creationId xmlns:a16="http://schemas.microsoft.com/office/drawing/2014/main" id="{4755FC49-3AC0-A4F1-CDE0-8772C7202003}"/>
                </a:ext>
              </a:extLst>
            </p:cNvPr>
            <p:cNvSpPr/>
            <p:nvPr/>
          </p:nvSpPr>
          <p:spPr>
            <a:xfrm>
              <a:off x="8315780" y="148914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39" name="Freeform: Shape 1438">
              <a:extLst>
                <a:ext uri="{FF2B5EF4-FFF2-40B4-BE49-F238E27FC236}">
                  <a16:creationId xmlns:a16="http://schemas.microsoft.com/office/drawing/2014/main" id="{3F6B37AA-55BD-26C8-D75E-CC4FA6A7300B}"/>
                </a:ext>
              </a:extLst>
            </p:cNvPr>
            <p:cNvSpPr/>
            <p:nvPr/>
          </p:nvSpPr>
          <p:spPr>
            <a:xfrm>
              <a:off x="8323099"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40" name="Freeform: Shape 1439">
              <a:extLst>
                <a:ext uri="{FF2B5EF4-FFF2-40B4-BE49-F238E27FC236}">
                  <a16:creationId xmlns:a16="http://schemas.microsoft.com/office/drawing/2014/main" id="{24FDB226-C3BD-6E58-0E1D-766F9580FE85}"/>
                </a:ext>
              </a:extLst>
            </p:cNvPr>
            <p:cNvSpPr/>
            <p:nvPr/>
          </p:nvSpPr>
          <p:spPr>
            <a:xfrm>
              <a:off x="8330417"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41" name="Freeform: Shape 1440">
              <a:extLst>
                <a:ext uri="{FF2B5EF4-FFF2-40B4-BE49-F238E27FC236}">
                  <a16:creationId xmlns:a16="http://schemas.microsoft.com/office/drawing/2014/main" id="{1E814A5D-F5E4-592D-9A73-56F49922EB22}"/>
                </a:ext>
              </a:extLst>
            </p:cNvPr>
            <p:cNvSpPr/>
            <p:nvPr/>
          </p:nvSpPr>
          <p:spPr>
            <a:xfrm>
              <a:off x="8359690"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42" name="Freeform: Shape 1441">
              <a:extLst>
                <a:ext uri="{FF2B5EF4-FFF2-40B4-BE49-F238E27FC236}">
                  <a16:creationId xmlns:a16="http://schemas.microsoft.com/office/drawing/2014/main" id="{A94A76E5-F9BB-14D5-901D-DFCC26A88453}"/>
                </a:ext>
              </a:extLst>
            </p:cNvPr>
            <p:cNvSpPr/>
            <p:nvPr/>
          </p:nvSpPr>
          <p:spPr>
            <a:xfrm>
              <a:off x="8366867"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43" name="Freeform: Shape 1442">
              <a:extLst>
                <a:ext uri="{FF2B5EF4-FFF2-40B4-BE49-F238E27FC236}">
                  <a16:creationId xmlns:a16="http://schemas.microsoft.com/office/drawing/2014/main" id="{28B5D068-B398-D219-401B-9229A121EE58}"/>
                </a:ext>
              </a:extLst>
            </p:cNvPr>
            <p:cNvSpPr/>
            <p:nvPr/>
          </p:nvSpPr>
          <p:spPr>
            <a:xfrm>
              <a:off x="8374185"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44" name="Freeform: Shape 1443">
              <a:extLst>
                <a:ext uri="{FF2B5EF4-FFF2-40B4-BE49-F238E27FC236}">
                  <a16:creationId xmlns:a16="http://schemas.microsoft.com/office/drawing/2014/main" id="{E89364C1-5558-16CF-C7C6-93BDE21BC65A}"/>
                </a:ext>
              </a:extLst>
            </p:cNvPr>
            <p:cNvSpPr/>
            <p:nvPr/>
          </p:nvSpPr>
          <p:spPr>
            <a:xfrm>
              <a:off x="8381504"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45" name="Freeform: Shape 1444">
              <a:extLst>
                <a:ext uri="{FF2B5EF4-FFF2-40B4-BE49-F238E27FC236}">
                  <a16:creationId xmlns:a16="http://schemas.microsoft.com/office/drawing/2014/main" id="{086F7396-29EF-A25A-F416-F2C4DB473BF7}"/>
                </a:ext>
              </a:extLst>
            </p:cNvPr>
            <p:cNvSpPr/>
            <p:nvPr/>
          </p:nvSpPr>
          <p:spPr>
            <a:xfrm>
              <a:off x="8388823"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46" name="Freeform: Shape 1445">
              <a:extLst>
                <a:ext uri="{FF2B5EF4-FFF2-40B4-BE49-F238E27FC236}">
                  <a16:creationId xmlns:a16="http://schemas.microsoft.com/office/drawing/2014/main" id="{F8527FA4-A073-231B-A096-8E64704446A7}"/>
                </a:ext>
              </a:extLst>
            </p:cNvPr>
            <p:cNvSpPr/>
            <p:nvPr/>
          </p:nvSpPr>
          <p:spPr>
            <a:xfrm>
              <a:off x="8418096"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47" name="Freeform: Shape 1446">
              <a:extLst>
                <a:ext uri="{FF2B5EF4-FFF2-40B4-BE49-F238E27FC236}">
                  <a16:creationId xmlns:a16="http://schemas.microsoft.com/office/drawing/2014/main" id="{D0720B23-2863-A5AF-232B-15EE8B63BA94}"/>
                </a:ext>
              </a:extLst>
            </p:cNvPr>
            <p:cNvSpPr/>
            <p:nvPr/>
          </p:nvSpPr>
          <p:spPr>
            <a:xfrm>
              <a:off x="8440051" y="1516179"/>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48" name="Freeform: Shape 1447">
              <a:extLst>
                <a:ext uri="{FF2B5EF4-FFF2-40B4-BE49-F238E27FC236}">
                  <a16:creationId xmlns:a16="http://schemas.microsoft.com/office/drawing/2014/main" id="{91EE3C09-9F19-359D-CF89-618C03C67A8F}"/>
                </a:ext>
              </a:extLst>
            </p:cNvPr>
            <p:cNvSpPr/>
            <p:nvPr/>
          </p:nvSpPr>
          <p:spPr>
            <a:xfrm>
              <a:off x="8476502" y="15470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49" name="Freeform: Shape 1448">
              <a:extLst>
                <a:ext uri="{FF2B5EF4-FFF2-40B4-BE49-F238E27FC236}">
                  <a16:creationId xmlns:a16="http://schemas.microsoft.com/office/drawing/2014/main" id="{52A3C6C0-5C6F-1107-2A85-B8416C083E81}"/>
                </a:ext>
              </a:extLst>
            </p:cNvPr>
            <p:cNvSpPr/>
            <p:nvPr/>
          </p:nvSpPr>
          <p:spPr>
            <a:xfrm>
              <a:off x="8483820" y="15470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50" name="Freeform: Shape 1449">
              <a:extLst>
                <a:ext uri="{FF2B5EF4-FFF2-40B4-BE49-F238E27FC236}">
                  <a16:creationId xmlns:a16="http://schemas.microsoft.com/office/drawing/2014/main" id="{011C0856-3C99-4196-FEAC-A736D6C6179C}"/>
                </a:ext>
              </a:extLst>
            </p:cNvPr>
            <p:cNvSpPr/>
            <p:nvPr/>
          </p:nvSpPr>
          <p:spPr>
            <a:xfrm>
              <a:off x="8491138" y="1547078"/>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51" name="Freeform: Shape 1450">
              <a:extLst>
                <a:ext uri="{FF2B5EF4-FFF2-40B4-BE49-F238E27FC236}">
                  <a16:creationId xmlns:a16="http://schemas.microsoft.com/office/drawing/2014/main" id="{25FABF6C-E743-F109-1E7B-5F58537A4DE8}"/>
                </a:ext>
              </a:extLst>
            </p:cNvPr>
            <p:cNvSpPr/>
            <p:nvPr/>
          </p:nvSpPr>
          <p:spPr>
            <a:xfrm>
              <a:off x="8513093"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52" name="Freeform: Shape 1451">
              <a:extLst>
                <a:ext uri="{FF2B5EF4-FFF2-40B4-BE49-F238E27FC236}">
                  <a16:creationId xmlns:a16="http://schemas.microsoft.com/office/drawing/2014/main" id="{5CF9253A-42DF-381F-5627-90FD972FC8E6}"/>
                </a:ext>
              </a:extLst>
            </p:cNvPr>
            <p:cNvSpPr/>
            <p:nvPr/>
          </p:nvSpPr>
          <p:spPr>
            <a:xfrm>
              <a:off x="8527729"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53" name="Freeform: Shape 1452">
              <a:extLst>
                <a:ext uri="{FF2B5EF4-FFF2-40B4-BE49-F238E27FC236}">
                  <a16:creationId xmlns:a16="http://schemas.microsoft.com/office/drawing/2014/main" id="{ED50E2B9-B0F5-8AB0-162D-CE10ABF4865A}"/>
                </a:ext>
              </a:extLst>
            </p:cNvPr>
            <p:cNvSpPr/>
            <p:nvPr/>
          </p:nvSpPr>
          <p:spPr>
            <a:xfrm>
              <a:off x="8593454"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54" name="Freeform: Shape 1453">
              <a:extLst>
                <a:ext uri="{FF2B5EF4-FFF2-40B4-BE49-F238E27FC236}">
                  <a16:creationId xmlns:a16="http://schemas.microsoft.com/office/drawing/2014/main" id="{312D0B74-FB7C-36DE-86B2-A9A61CEED70D}"/>
                </a:ext>
              </a:extLst>
            </p:cNvPr>
            <p:cNvSpPr/>
            <p:nvPr/>
          </p:nvSpPr>
          <p:spPr>
            <a:xfrm>
              <a:off x="8629905"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55" name="Freeform: Shape 1454">
              <a:extLst>
                <a:ext uri="{FF2B5EF4-FFF2-40B4-BE49-F238E27FC236}">
                  <a16:creationId xmlns:a16="http://schemas.microsoft.com/office/drawing/2014/main" id="{897F61BB-11F5-04EC-D7D8-2C1E66EF7CC8}"/>
                </a:ext>
              </a:extLst>
            </p:cNvPr>
            <p:cNvSpPr/>
            <p:nvPr/>
          </p:nvSpPr>
          <p:spPr>
            <a:xfrm>
              <a:off x="8637223"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56" name="Freeform: Shape 1455">
              <a:extLst>
                <a:ext uri="{FF2B5EF4-FFF2-40B4-BE49-F238E27FC236}">
                  <a16:creationId xmlns:a16="http://schemas.microsoft.com/office/drawing/2014/main" id="{EE85A36A-1457-AFF5-0D59-3673F379ACA7}"/>
                </a:ext>
              </a:extLst>
            </p:cNvPr>
            <p:cNvSpPr/>
            <p:nvPr/>
          </p:nvSpPr>
          <p:spPr>
            <a:xfrm>
              <a:off x="8688452"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57" name="Freeform: Shape 1456">
              <a:extLst>
                <a:ext uri="{FF2B5EF4-FFF2-40B4-BE49-F238E27FC236}">
                  <a16:creationId xmlns:a16="http://schemas.microsoft.com/office/drawing/2014/main" id="{956F57B7-E26D-3B29-66E2-624BFB959470}"/>
                </a:ext>
              </a:extLst>
            </p:cNvPr>
            <p:cNvSpPr/>
            <p:nvPr/>
          </p:nvSpPr>
          <p:spPr>
            <a:xfrm>
              <a:off x="8695770"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58" name="Freeform: Shape 1457">
              <a:extLst>
                <a:ext uri="{FF2B5EF4-FFF2-40B4-BE49-F238E27FC236}">
                  <a16:creationId xmlns:a16="http://schemas.microsoft.com/office/drawing/2014/main" id="{DB504710-033F-F692-4483-F32AFA561163}"/>
                </a:ext>
              </a:extLst>
            </p:cNvPr>
            <p:cNvSpPr/>
            <p:nvPr/>
          </p:nvSpPr>
          <p:spPr>
            <a:xfrm>
              <a:off x="8724902"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59" name="Freeform: Shape 1458">
              <a:extLst>
                <a:ext uri="{FF2B5EF4-FFF2-40B4-BE49-F238E27FC236}">
                  <a16:creationId xmlns:a16="http://schemas.microsoft.com/office/drawing/2014/main" id="{A71B657F-6C72-55D5-3520-30811AFDDDA3}"/>
                </a:ext>
              </a:extLst>
            </p:cNvPr>
            <p:cNvSpPr/>
            <p:nvPr/>
          </p:nvSpPr>
          <p:spPr>
            <a:xfrm>
              <a:off x="8739538"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60" name="Freeform: Shape 1459">
              <a:extLst>
                <a:ext uri="{FF2B5EF4-FFF2-40B4-BE49-F238E27FC236}">
                  <a16:creationId xmlns:a16="http://schemas.microsoft.com/office/drawing/2014/main" id="{B1EF4E39-7D48-F108-D603-E0F0411401E2}"/>
                </a:ext>
              </a:extLst>
            </p:cNvPr>
            <p:cNvSpPr/>
            <p:nvPr/>
          </p:nvSpPr>
          <p:spPr>
            <a:xfrm>
              <a:off x="8776130"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61" name="Freeform: Shape 1460">
              <a:extLst>
                <a:ext uri="{FF2B5EF4-FFF2-40B4-BE49-F238E27FC236}">
                  <a16:creationId xmlns:a16="http://schemas.microsoft.com/office/drawing/2014/main" id="{D0911EB7-769C-C810-59B4-4E628E391020}"/>
                </a:ext>
              </a:extLst>
            </p:cNvPr>
            <p:cNvSpPr/>
            <p:nvPr/>
          </p:nvSpPr>
          <p:spPr>
            <a:xfrm>
              <a:off x="8783449"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62" name="Freeform: Shape 1461">
              <a:extLst>
                <a:ext uri="{FF2B5EF4-FFF2-40B4-BE49-F238E27FC236}">
                  <a16:creationId xmlns:a16="http://schemas.microsoft.com/office/drawing/2014/main" id="{290D5012-2011-12F5-8945-325700CB7961}"/>
                </a:ext>
              </a:extLst>
            </p:cNvPr>
            <p:cNvSpPr/>
            <p:nvPr/>
          </p:nvSpPr>
          <p:spPr>
            <a:xfrm>
              <a:off x="8790767"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63" name="Freeform: Shape 1462">
              <a:extLst>
                <a:ext uri="{FF2B5EF4-FFF2-40B4-BE49-F238E27FC236}">
                  <a16:creationId xmlns:a16="http://schemas.microsoft.com/office/drawing/2014/main" id="{C22BA1A9-7983-F131-86A8-A264ADF39533}"/>
                </a:ext>
              </a:extLst>
            </p:cNvPr>
            <p:cNvSpPr/>
            <p:nvPr/>
          </p:nvSpPr>
          <p:spPr>
            <a:xfrm>
              <a:off x="8819900"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64" name="Freeform: Shape 1463">
              <a:extLst>
                <a:ext uri="{FF2B5EF4-FFF2-40B4-BE49-F238E27FC236}">
                  <a16:creationId xmlns:a16="http://schemas.microsoft.com/office/drawing/2014/main" id="{C4CDC920-8A64-F4B1-CB04-323CDA8FE9BE}"/>
                </a:ext>
              </a:extLst>
            </p:cNvPr>
            <p:cNvSpPr/>
            <p:nvPr/>
          </p:nvSpPr>
          <p:spPr>
            <a:xfrm>
              <a:off x="8827218"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65" name="Freeform: Shape 1464">
              <a:extLst>
                <a:ext uri="{FF2B5EF4-FFF2-40B4-BE49-F238E27FC236}">
                  <a16:creationId xmlns:a16="http://schemas.microsoft.com/office/drawing/2014/main" id="{7FADA603-1F0E-AC9E-8008-380A42F9B36D}"/>
                </a:ext>
              </a:extLst>
            </p:cNvPr>
            <p:cNvSpPr/>
            <p:nvPr/>
          </p:nvSpPr>
          <p:spPr>
            <a:xfrm>
              <a:off x="8834536"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66" name="Freeform: Shape 1465">
              <a:extLst>
                <a:ext uri="{FF2B5EF4-FFF2-40B4-BE49-F238E27FC236}">
                  <a16:creationId xmlns:a16="http://schemas.microsoft.com/office/drawing/2014/main" id="{25116CD7-B844-0C36-8527-5459736C1006}"/>
                </a:ext>
              </a:extLst>
            </p:cNvPr>
            <p:cNvSpPr/>
            <p:nvPr/>
          </p:nvSpPr>
          <p:spPr>
            <a:xfrm>
              <a:off x="8841854"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67" name="Freeform: Shape 1466">
              <a:extLst>
                <a:ext uri="{FF2B5EF4-FFF2-40B4-BE49-F238E27FC236}">
                  <a16:creationId xmlns:a16="http://schemas.microsoft.com/office/drawing/2014/main" id="{1D5113B5-9021-9596-2ED2-8848DECD0EDB}"/>
                </a:ext>
              </a:extLst>
            </p:cNvPr>
            <p:cNvSpPr/>
            <p:nvPr/>
          </p:nvSpPr>
          <p:spPr>
            <a:xfrm>
              <a:off x="8849173"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68" name="Freeform: Shape 1467">
              <a:extLst>
                <a:ext uri="{FF2B5EF4-FFF2-40B4-BE49-F238E27FC236}">
                  <a16:creationId xmlns:a16="http://schemas.microsoft.com/office/drawing/2014/main" id="{2D234844-5018-F747-AB4D-351801CB7393}"/>
                </a:ext>
              </a:extLst>
            </p:cNvPr>
            <p:cNvSpPr/>
            <p:nvPr/>
          </p:nvSpPr>
          <p:spPr>
            <a:xfrm>
              <a:off x="8892942"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69" name="Freeform: Shape 1468">
              <a:extLst>
                <a:ext uri="{FF2B5EF4-FFF2-40B4-BE49-F238E27FC236}">
                  <a16:creationId xmlns:a16="http://schemas.microsoft.com/office/drawing/2014/main" id="{7614BAA2-4DE5-04F4-D68F-D70CF5E8B5FA}"/>
                </a:ext>
              </a:extLst>
            </p:cNvPr>
            <p:cNvSpPr/>
            <p:nvPr/>
          </p:nvSpPr>
          <p:spPr>
            <a:xfrm>
              <a:off x="8929533"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70" name="Freeform: Shape 1469">
              <a:extLst>
                <a:ext uri="{FF2B5EF4-FFF2-40B4-BE49-F238E27FC236}">
                  <a16:creationId xmlns:a16="http://schemas.microsoft.com/office/drawing/2014/main" id="{DAFF6F78-B53F-B7DA-8E92-ED79CEDF0682}"/>
                </a:ext>
              </a:extLst>
            </p:cNvPr>
            <p:cNvSpPr/>
            <p:nvPr/>
          </p:nvSpPr>
          <p:spPr>
            <a:xfrm>
              <a:off x="8951488"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71" name="Freeform: Shape 1470">
              <a:extLst>
                <a:ext uri="{FF2B5EF4-FFF2-40B4-BE49-F238E27FC236}">
                  <a16:creationId xmlns:a16="http://schemas.microsoft.com/office/drawing/2014/main" id="{0E12E9F7-8AD3-3D37-7DEE-ECC77B0577BB}"/>
                </a:ext>
              </a:extLst>
            </p:cNvPr>
            <p:cNvSpPr/>
            <p:nvPr/>
          </p:nvSpPr>
          <p:spPr>
            <a:xfrm>
              <a:off x="8973443"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72" name="Freeform: Shape 1471">
              <a:extLst>
                <a:ext uri="{FF2B5EF4-FFF2-40B4-BE49-F238E27FC236}">
                  <a16:creationId xmlns:a16="http://schemas.microsoft.com/office/drawing/2014/main" id="{E2DD9C11-ECC4-C967-E56C-FF92EA1E4F57}"/>
                </a:ext>
              </a:extLst>
            </p:cNvPr>
            <p:cNvSpPr/>
            <p:nvPr/>
          </p:nvSpPr>
          <p:spPr>
            <a:xfrm>
              <a:off x="8987939"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73" name="Freeform: Shape 1472">
              <a:extLst>
                <a:ext uri="{FF2B5EF4-FFF2-40B4-BE49-F238E27FC236}">
                  <a16:creationId xmlns:a16="http://schemas.microsoft.com/office/drawing/2014/main" id="{684C9DB8-A91F-9940-EF02-6D68AFFB4C36}"/>
                </a:ext>
              </a:extLst>
            </p:cNvPr>
            <p:cNvSpPr/>
            <p:nvPr/>
          </p:nvSpPr>
          <p:spPr>
            <a:xfrm>
              <a:off x="9002576" y="1579493"/>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74" name="Freeform: Shape 1473">
              <a:extLst>
                <a:ext uri="{FF2B5EF4-FFF2-40B4-BE49-F238E27FC236}">
                  <a16:creationId xmlns:a16="http://schemas.microsoft.com/office/drawing/2014/main" id="{96C22E13-895F-6B81-2E99-2A4C54941EC8}"/>
                </a:ext>
              </a:extLst>
            </p:cNvPr>
            <p:cNvSpPr/>
            <p:nvPr/>
          </p:nvSpPr>
          <p:spPr>
            <a:xfrm>
              <a:off x="9039167" y="1632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75" name="Freeform: Shape 1474">
              <a:extLst>
                <a:ext uri="{FF2B5EF4-FFF2-40B4-BE49-F238E27FC236}">
                  <a16:creationId xmlns:a16="http://schemas.microsoft.com/office/drawing/2014/main" id="{3B315688-5352-5900-8862-5D442012DFA5}"/>
                </a:ext>
              </a:extLst>
            </p:cNvPr>
            <p:cNvSpPr/>
            <p:nvPr/>
          </p:nvSpPr>
          <p:spPr>
            <a:xfrm>
              <a:off x="9053803" y="1632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76" name="Freeform: Shape 1475">
              <a:extLst>
                <a:ext uri="{FF2B5EF4-FFF2-40B4-BE49-F238E27FC236}">
                  <a16:creationId xmlns:a16="http://schemas.microsoft.com/office/drawing/2014/main" id="{971A62EF-C28A-C7B9-5CEA-DE4B1F023812}"/>
                </a:ext>
              </a:extLst>
            </p:cNvPr>
            <p:cNvSpPr/>
            <p:nvPr/>
          </p:nvSpPr>
          <p:spPr>
            <a:xfrm>
              <a:off x="9068300" y="1632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77" name="Freeform: Shape 1476">
              <a:extLst>
                <a:ext uri="{FF2B5EF4-FFF2-40B4-BE49-F238E27FC236}">
                  <a16:creationId xmlns:a16="http://schemas.microsoft.com/office/drawing/2014/main" id="{4AF70778-7A31-5D98-92BF-EB91C1853F33}"/>
                </a:ext>
              </a:extLst>
            </p:cNvPr>
            <p:cNvSpPr/>
            <p:nvPr/>
          </p:nvSpPr>
          <p:spPr>
            <a:xfrm>
              <a:off x="9075618" y="1632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78" name="Freeform: Shape 1477">
              <a:extLst>
                <a:ext uri="{FF2B5EF4-FFF2-40B4-BE49-F238E27FC236}">
                  <a16:creationId xmlns:a16="http://schemas.microsoft.com/office/drawing/2014/main" id="{BC00882E-8442-4EA7-411B-067C0C6F0F59}"/>
                </a:ext>
              </a:extLst>
            </p:cNvPr>
            <p:cNvSpPr/>
            <p:nvPr/>
          </p:nvSpPr>
          <p:spPr>
            <a:xfrm>
              <a:off x="9097573" y="1632739"/>
              <a:ext cx="14073" cy="100800"/>
            </a:xfrm>
            <a:custGeom>
              <a:avLst/>
              <a:gdLst>
                <a:gd name="connsiteX0" fmla="*/ 0 w 14057"/>
                <a:gd name="connsiteY0" fmla="*/ 0 h 69227"/>
                <a:gd name="connsiteX1" fmla="*/ 0 w 14057"/>
                <a:gd name="connsiteY1" fmla="*/ 69228 h 69227"/>
              </a:gdLst>
              <a:ahLst/>
              <a:cxnLst>
                <a:cxn ang="0">
                  <a:pos x="connsiteX0" y="connsiteY0"/>
                </a:cxn>
                <a:cxn ang="0">
                  <a:pos x="connsiteX1" y="connsiteY1"/>
                </a:cxn>
              </a:cxnLst>
              <a:rect l="l" t="t" r="r" b="b"/>
              <a:pathLst>
                <a:path w="14057" h="69227">
                  <a:moveTo>
                    <a:pt x="0" y="0"/>
                  </a:moveTo>
                  <a:lnTo>
                    <a:pt x="0" y="69228"/>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79" name="Freeform: Shape 1478">
              <a:extLst>
                <a:ext uri="{FF2B5EF4-FFF2-40B4-BE49-F238E27FC236}">
                  <a16:creationId xmlns:a16="http://schemas.microsoft.com/office/drawing/2014/main" id="{4025079D-05B4-65A2-975F-C07273A46860}"/>
                </a:ext>
              </a:extLst>
            </p:cNvPr>
            <p:cNvSpPr/>
            <p:nvPr/>
          </p:nvSpPr>
          <p:spPr>
            <a:xfrm>
              <a:off x="912684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80" name="Freeform: Shape 1479">
              <a:extLst>
                <a:ext uri="{FF2B5EF4-FFF2-40B4-BE49-F238E27FC236}">
                  <a16:creationId xmlns:a16="http://schemas.microsoft.com/office/drawing/2014/main" id="{122C2FC6-2E4C-F23A-5EFB-E9BEC669D9B1}"/>
                </a:ext>
              </a:extLst>
            </p:cNvPr>
            <p:cNvSpPr/>
            <p:nvPr/>
          </p:nvSpPr>
          <p:spPr>
            <a:xfrm>
              <a:off x="9134165"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81" name="Freeform: Shape 1480">
              <a:extLst>
                <a:ext uri="{FF2B5EF4-FFF2-40B4-BE49-F238E27FC236}">
                  <a16:creationId xmlns:a16="http://schemas.microsoft.com/office/drawing/2014/main" id="{E686FF54-5542-E2EC-33DE-7653CA2029D2}"/>
                </a:ext>
              </a:extLst>
            </p:cNvPr>
            <p:cNvSpPr/>
            <p:nvPr/>
          </p:nvSpPr>
          <p:spPr>
            <a:xfrm>
              <a:off x="9185252"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82" name="Freeform: Shape 1481">
              <a:extLst>
                <a:ext uri="{FF2B5EF4-FFF2-40B4-BE49-F238E27FC236}">
                  <a16:creationId xmlns:a16="http://schemas.microsoft.com/office/drawing/2014/main" id="{06DEB1CC-ABF5-5BCD-0F14-2014F2631384}"/>
                </a:ext>
              </a:extLst>
            </p:cNvPr>
            <p:cNvSpPr/>
            <p:nvPr/>
          </p:nvSpPr>
          <p:spPr>
            <a:xfrm>
              <a:off x="925097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83" name="Freeform: Shape 1482">
              <a:extLst>
                <a:ext uri="{FF2B5EF4-FFF2-40B4-BE49-F238E27FC236}">
                  <a16:creationId xmlns:a16="http://schemas.microsoft.com/office/drawing/2014/main" id="{B76E2E03-9053-6A7F-2E6A-4AE0D654F3C1}"/>
                </a:ext>
              </a:extLst>
            </p:cNvPr>
            <p:cNvSpPr/>
            <p:nvPr/>
          </p:nvSpPr>
          <p:spPr>
            <a:xfrm>
              <a:off x="9280250"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84" name="Freeform: Shape 1483">
              <a:extLst>
                <a:ext uri="{FF2B5EF4-FFF2-40B4-BE49-F238E27FC236}">
                  <a16:creationId xmlns:a16="http://schemas.microsoft.com/office/drawing/2014/main" id="{258CC1D8-12B6-CD48-5250-8E92C46638FD}"/>
                </a:ext>
              </a:extLst>
            </p:cNvPr>
            <p:cNvSpPr/>
            <p:nvPr/>
          </p:nvSpPr>
          <p:spPr>
            <a:xfrm>
              <a:off x="9294886"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85" name="Freeform: Shape 1484">
              <a:extLst>
                <a:ext uri="{FF2B5EF4-FFF2-40B4-BE49-F238E27FC236}">
                  <a16:creationId xmlns:a16="http://schemas.microsoft.com/office/drawing/2014/main" id="{71B73679-2C72-73CE-05D1-7651B4C7D2F7}"/>
                </a:ext>
              </a:extLst>
            </p:cNvPr>
            <p:cNvSpPr/>
            <p:nvPr/>
          </p:nvSpPr>
          <p:spPr>
            <a:xfrm>
              <a:off x="9302204"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86" name="Freeform: Shape 1485">
              <a:extLst>
                <a:ext uri="{FF2B5EF4-FFF2-40B4-BE49-F238E27FC236}">
                  <a16:creationId xmlns:a16="http://schemas.microsoft.com/office/drawing/2014/main" id="{6A87849E-E37B-BB0C-9E1B-A5C4391F33F1}"/>
                </a:ext>
              </a:extLst>
            </p:cNvPr>
            <p:cNvSpPr/>
            <p:nvPr/>
          </p:nvSpPr>
          <p:spPr>
            <a:xfrm>
              <a:off x="933133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87" name="Freeform: Shape 1486">
              <a:extLst>
                <a:ext uri="{FF2B5EF4-FFF2-40B4-BE49-F238E27FC236}">
                  <a16:creationId xmlns:a16="http://schemas.microsoft.com/office/drawing/2014/main" id="{FDCEC3CD-B411-4DB9-B54A-507339BFBEDD}"/>
                </a:ext>
              </a:extLst>
            </p:cNvPr>
            <p:cNvSpPr/>
            <p:nvPr/>
          </p:nvSpPr>
          <p:spPr>
            <a:xfrm>
              <a:off x="9345974"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88" name="Freeform: Shape 1487">
              <a:extLst>
                <a:ext uri="{FF2B5EF4-FFF2-40B4-BE49-F238E27FC236}">
                  <a16:creationId xmlns:a16="http://schemas.microsoft.com/office/drawing/2014/main" id="{BD3E3674-0C55-6FE6-E6D2-BD4CA3BECEA7}"/>
                </a:ext>
              </a:extLst>
            </p:cNvPr>
            <p:cNvSpPr/>
            <p:nvPr/>
          </p:nvSpPr>
          <p:spPr>
            <a:xfrm>
              <a:off x="9382565"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89" name="Freeform: Shape 1488">
              <a:extLst>
                <a:ext uri="{FF2B5EF4-FFF2-40B4-BE49-F238E27FC236}">
                  <a16:creationId xmlns:a16="http://schemas.microsoft.com/office/drawing/2014/main" id="{625203E1-FF42-973A-46CC-FF83C1EAC7DD}"/>
                </a:ext>
              </a:extLst>
            </p:cNvPr>
            <p:cNvSpPr/>
            <p:nvPr/>
          </p:nvSpPr>
          <p:spPr>
            <a:xfrm>
              <a:off x="9397201"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90" name="Freeform: Shape 1489">
              <a:extLst>
                <a:ext uri="{FF2B5EF4-FFF2-40B4-BE49-F238E27FC236}">
                  <a16:creationId xmlns:a16="http://schemas.microsoft.com/office/drawing/2014/main" id="{8489415A-73CF-9742-6662-85C2A16FD491}"/>
                </a:ext>
              </a:extLst>
            </p:cNvPr>
            <p:cNvSpPr/>
            <p:nvPr/>
          </p:nvSpPr>
          <p:spPr>
            <a:xfrm>
              <a:off x="9404520"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91" name="Freeform: Shape 1490">
              <a:extLst>
                <a:ext uri="{FF2B5EF4-FFF2-40B4-BE49-F238E27FC236}">
                  <a16:creationId xmlns:a16="http://schemas.microsoft.com/office/drawing/2014/main" id="{6763272F-843F-E705-03E9-E887588A9902}"/>
                </a:ext>
              </a:extLst>
            </p:cNvPr>
            <p:cNvSpPr/>
            <p:nvPr/>
          </p:nvSpPr>
          <p:spPr>
            <a:xfrm>
              <a:off x="945560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92" name="Freeform: Shape 1491">
              <a:extLst>
                <a:ext uri="{FF2B5EF4-FFF2-40B4-BE49-F238E27FC236}">
                  <a16:creationId xmlns:a16="http://schemas.microsoft.com/office/drawing/2014/main" id="{F2A754D5-167C-7E61-7C5F-5B6D037C2CB1}"/>
                </a:ext>
              </a:extLst>
            </p:cNvPr>
            <p:cNvSpPr/>
            <p:nvPr/>
          </p:nvSpPr>
          <p:spPr>
            <a:xfrm>
              <a:off x="9499518"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93" name="Freeform: Shape 1492">
              <a:extLst>
                <a:ext uri="{FF2B5EF4-FFF2-40B4-BE49-F238E27FC236}">
                  <a16:creationId xmlns:a16="http://schemas.microsoft.com/office/drawing/2014/main" id="{B55DE398-AE40-FAEA-1709-55DFF8698913}"/>
                </a:ext>
              </a:extLst>
            </p:cNvPr>
            <p:cNvSpPr/>
            <p:nvPr/>
          </p:nvSpPr>
          <p:spPr>
            <a:xfrm>
              <a:off x="9506695"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94" name="Freeform: Shape 1493">
              <a:extLst>
                <a:ext uri="{FF2B5EF4-FFF2-40B4-BE49-F238E27FC236}">
                  <a16:creationId xmlns:a16="http://schemas.microsoft.com/office/drawing/2014/main" id="{60F8899C-8209-5DD4-47DF-F46B64EB78A7}"/>
                </a:ext>
              </a:extLst>
            </p:cNvPr>
            <p:cNvSpPr/>
            <p:nvPr/>
          </p:nvSpPr>
          <p:spPr>
            <a:xfrm>
              <a:off x="9514013"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95" name="Freeform: Shape 1494">
              <a:extLst>
                <a:ext uri="{FF2B5EF4-FFF2-40B4-BE49-F238E27FC236}">
                  <a16:creationId xmlns:a16="http://schemas.microsoft.com/office/drawing/2014/main" id="{9B96401B-8EB7-EEB6-3B1B-6AF2654EAE4D}"/>
                </a:ext>
              </a:extLst>
            </p:cNvPr>
            <p:cNvSpPr/>
            <p:nvPr/>
          </p:nvSpPr>
          <p:spPr>
            <a:xfrm>
              <a:off x="9535968"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96" name="Freeform: Shape 1495">
              <a:extLst>
                <a:ext uri="{FF2B5EF4-FFF2-40B4-BE49-F238E27FC236}">
                  <a16:creationId xmlns:a16="http://schemas.microsoft.com/office/drawing/2014/main" id="{3EFEAEB2-F83C-FCEF-F48A-3E2FBEFBC3CB}"/>
                </a:ext>
              </a:extLst>
            </p:cNvPr>
            <p:cNvSpPr/>
            <p:nvPr/>
          </p:nvSpPr>
          <p:spPr>
            <a:xfrm>
              <a:off x="9543286"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97" name="Freeform: Shape 1496">
              <a:extLst>
                <a:ext uri="{FF2B5EF4-FFF2-40B4-BE49-F238E27FC236}">
                  <a16:creationId xmlns:a16="http://schemas.microsoft.com/office/drawing/2014/main" id="{FB0C1658-ACB7-ABED-410A-796CA9F71C1C}"/>
                </a:ext>
              </a:extLst>
            </p:cNvPr>
            <p:cNvSpPr/>
            <p:nvPr/>
          </p:nvSpPr>
          <p:spPr>
            <a:xfrm>
              <a:off x="9565242"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98" name="Freeform: Shape 1497">
              <a:extLst>
                <a:ext uri="{FF2B5EF4-FFF2-40B4-BE49-F238E27FC236}">
                  <a16:creationId xmlns:a16="http://schemas.microsoft.com/office/drawing/2014/main" id="{BD824DE9-D6FF-81A2-0D8A-2D178A8ECAE5}"/>
                </a:ext>
              </a:extLst>
            </p:cNvPr>
            <p:cNvSpPr/>
            <p:nvPr/>
          </p:nvSpPr>
          <p:spPr>
            <a:xfrm>
              <a:off x="9587196"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499" name="Freeform: Shape 1498">
              <a:extLst>
                <a:ext uri="{FF2B5EF4-FFF2-40B4-BE49-F238E27FC236}">
                  <a16:creationId xmlns:a16="http://schemas.microsoft.com/office/drawing/2014/main" id="{50BFA53D-61C1-20D1-4B7F-21CA22571D4C}"/>
                </a:ext>
              </a:extLst>
            </p:cNvPr>
            <p:cNvSpPr/>
            <p:nvPr/>
          </p:nvSpPr>
          <p:spPr>
            <a:xfrm>
              <a:off x="9609010"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00" name="Freeform: Shape 1499">
              <a:extLst>
                <a:ext uri="{FF2B5EF4-FFF2-40B4-BE49-F238E27FC236}">
                  <a16:creationId xmlns:a16="http://schemas.microsoft.com/office/drawing/2014/main" id="{53B28608-C0F3-F812-080B-2EBEC57CF3FB}"/>
                </a:ext>
              </a:extLst>
            </p:cNvPr>
            <p:cNvSpPr/>
            <p:nvPr/>
          </p:nvSpPr>
          <p:spPr>
            <a:xfrm>
              <a:off x="9616329"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01" name="Freeform: Shape 1500">
              <a:extLst>
                <a:ext uri="{FF2B5EF4-FFF2-40B4-BE49-F238E27FC236}">
                  <a16:creationId xmlns:a16="http://schemas.microsoft.com/office/drawing/2014/main" id="{EFDE4092-77A8-C9ED-68B8-BEA4A18B15DF}"/>
                </a:ext>
              </a:extLst>
            </p:cNvPr>
            <p:cNvSpPr/>
            <p:nvPr/>
          </p:nvSpPr>
          <p:spPr>
            <a:xfrm>
              <a:off x="9652921"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02" name="Freeform: Shape 1501">
              <a:extLst>
                <a:ext uri="{FF2B5EF4-FFF2-40B4-BE49-F238E27FC236}">
                  <a16:creationId xmlns:a16="http://schemas.microsoft.com/office/drawing/2014/main" id="{E78FFCF9-5961-4F99-1B1C-5D8AC62754B9}"/>
                </a:ext>
              </a:extLst>
            </p:cNvPr>
            <p:cNvSpPr/>
            <p:nvPr/>
          </p:nvSpPr>
          <p:spPr>
            <a:xfrm>
              <a:off x="9696690"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03" name="Freeform: Shape 1502">
              <a:extLst>
                <a:ext uri="{FF2B5EF4-FFF2-40B4-BE49-F238E27FC236}">
                  <a16:creationId xmlns:a16="http://schemas.microsoft.com/office/drawing/2014/main" id="{4C6A123F-DB10-C556-924E-D18F18E509BE}"/>
                </a:ext>
              </a:extLst>
            </p:cNvPr>
            <p:cNvSpPr/>
            <p:nvPr/>
          </p:nvSpPr>
          <p:spPr>
            <a:xfrm>
              <a:off x="9762554"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04" name="Freeform: Shape 1503">
              <a:extLst>
                <a:ext uri="{FF2B5EF4-FFF2-40B4-BE49-F238E27FC236}">
                  <a16:creationId xmlns:a16="http://schemas.microsoft.com/office/drawing/2014/main" id="{A9DABCAF-4D72-7E30-7939-A11E61337CD0}"/>
                </a:ext>
              </a:extLst>
            </p:cNvPr>
            <p:cNvSpPr/>
            <p:nvPr/>
          </p:nvSpPr>
          <p:spPr>
            <a:xfrm>
              <a:off x="9908639"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05" name="Freeform: Shape 1504">
              <a:extLst>
                <a:ext uri="{FF2B5EF4-FFF2-40B4-BE49-F238E27FC236}">
                  <a16:creationId xmlns:a16="http://schemas.microsoft.com/office/drawing/2014/main" id="{67B221FB-D54D-5BEF-6B26-2C7695767641}"/>
                </a:ext>
              </a:extLst>
            </p:cNvPr>
            <p:cNvSpPr/>
            <p:nvPr/>
          </p:nvSpPr>
          <p:spPr>
            <a:xfrm>
              <a:off x="9952408"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06" name="Freeform: Shape 1505">
              <a:extLst>
                <a:ext uri="{FF2B5EF4-FFF2-40B4-BE49-F238E27FC236}">
                  <a16:creationId xmlns:a16="http://schemas.microsoft.com/office/drawing/2014/main" id="{45BE61C3-DF27-176A-369B-F61F8048DC10}"/>
                </a:ext>
              </a:extLst>
            </p:cNvPr>
            <p:cNvSpPr/>
            <p:nvPr/>
          </p:nvSpPr>
          <p:spPr>
            <a:xfrm>
              <a:off x="9967045"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07" name="Freeform: Shape 1506">
              <a:extLst>
                <a:ext uri="{FF2B5EF4-FFF2-40B4-BE49-F238E27FC236}">
                  <a16:creationId xmlns:a16="http://schemas.microsoft.com/office/drawing/2014/main" id="{3FD4071E-4ACC-D1A2-C3E7-C3C76153183C}"/>
                </a:ext>
              </a:extLst>
            </p:cNvPr>
            <p:cNvSpPr/>
            <p:nvPr/>
          </p:nvSpPr>
          <p:spPr>
            <a:xfrm>
              <a:off x="10076679"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08" name="Freeform: Shape 1507">
              <a:extLst>
                <a:ext uri="{FF2B5EF4-FFF2-40B4-BE49-F238E27FC236}">
                  <a16:creationId xmlns:a16="http://schemas.microsoft.com/office/drawing/2014/main" id="{FF7AD019-D40A-1E4D-DA13-E0FD334A468B}"/>
                </a:ext>
              </a:extLst>
            </p:cNvPr>
            <p:cNvSpPr/>
            <p:nvPr/>
          </p:nvSpPr>
          <p:spPr>
            <a:xfrm>
              <a:off x="10120448"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09" name="Freeform: Shape 1508">
              <a:extLst>
                <a:ext uri="{FF2B5EF4-FFF2-40B4-BE49-F238E27FC236}">
                  <a16:creationId xmlns:a16="http://schemas.microsoft.com/office/drawing/2014/main" id="{139BFE3F-3567-E617-50F6-10652447BE2C}"/>
                </a:ext>
              </a:extLst>
            </p:cNvPr>
            <p:cNvSpPr/>
            <p:nvPr/>
          </p:nvSpPr>
          <p:spPr>
            <a:xfrm>
              <a:off x="10178994"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10" name="Freeform: Shape 1509">
              <a:extLst>
                <a:ext uri="{FF2B5EF4-FFF2-40B4-BE49-F238E27FC236}">
                  <a16:creationId xmlns:a16="http://schemas.microsoft.com/office/drawing/2014/main" id="{9B966DBE-77DA-9CBA-F857-0099D598BB07}"/>
                </a:ext>
              </a:extLst>
            </p:cNvPr>
            <p:cNvSpPr/>
            <p:nvPr/>
          </p:nvSpPr>
          <p:spPr>
            <a:xfrm>
              <a:off x="10200809"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11" name="Freeform: Shape 1510">
              <a:extLst>
                <a:ext uri="{FF2B5EF4-FFF2-40B4-BE49-F238E27FC236}">
                  <a16:creationId xmlns:a16="http://schemas.microsoft.com/office/drawing/2014/main" id="{C8B1BCC8-CCDC-25ED-0B3A-18EA4180D3DF}"/>
                </a:ext>
              </a:extLst>
            </p:cNvPr>
            <p:cNvSpPr/>
            <p:nvPr/>
          </p:nvSpPr>
          <p:spPr>
            <a:xfrm>
              <a:off x="10310443"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12" name="Freeform: Shape 1511">
              <a:extLst>
                <a:ext uri="{FF2B5EF4-FFF2-40B4-BE49-F238E27FC236}">
                  <a16:creationId xmlns:a16="http://schemas.microsoft.com/office/drawing/2014/main" id="{92198314-7AFE-9164-8995-4594EA949641}"/>
                </a:ext>
              </a:extLst>
            </p:cNvPr>
            <p:cNvSpPr/>
            <p:nvPr/>
          </p:nvSpPr>
          <p:spPr>
            <a:xfrm>
              <a:off x="1037616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13" name="Freeform: Shape 1512">
              <a:extLst>
                <a:ext uri="{FF2B5EF4-FFF2-40B4-BE49-F238E27FC236}">
                  <a16:creationId xmlns:a16="http://schemas.microsoft.com/office/drawing/2014/main" id="{2C80D330-43C6-FA05-13FF-C5E0A53A54F3}"/>
                </a:ext>
              </a:extLst>
            </p:cNvPr>
            <p:cNvSpPr/>
            <p:nvPr/>
          </p:nvSpPr>
          <p:spPr>
            <a:xfrm>
              <a:off x="10420077"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14" name="Freeform: Shape 1513">
              <a:extLst>
                <a:ext uri="{FF2B5EF4-FFF2-40B4-BE49-F238E27FC236}">
                  <a16:creationId xmlns:a16="http://schemas.microsoft.com/office/drawing/2014/main" id="{C6C2C646-3334-13CF-E3FB-A15926CEFC25}"/>
                </a:ext>
              </a:extLst>
            </p:cNvPr>
            <p:cNvSpPr/>
            <p:nvPr/>
          </p:nvSpPr>
          <p:spPr>
            <a:xfrm>
              <a:off x="10522392"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15" name="Freeform: Shape 1514">
              <a:extLst>
                <a:ext uri="{FF2B5EF4-FFF2-40B4-BE49-F238E27FC236}">
                  <a16:creationId xmlns:a16="http://schemas.microsoft.com/office/drawing/2014/main" id="{8B9A88AC-3EDE-2F38-D7ED-42BA670D0C56}"/>
                </a:ext>
              </a:extLst>
            </p:cNvPr>
            <p:cNvSpPr/>
            <p:nvPr/>
          </p:nvSpPr>
          <p:spPr>
            <a:xfrm>
              <a:off x="10639204"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16" name="Freeform: Shape 1515">
              <a:extLst>
                <a:ext uri="{FF2B5EF4-FFF2-40B4-BE49-F238E27FC236}">
                  <a16:creationId xmlns:a16="http://schemas.microsoft.com/office/drawing/2014/main" id="{0174FE09-6CDD-ED05-C145-8878444D6CCD}"/>
                </a:ext>
              </a:extLst>
            </p:cNvPr>
            <p:cNvSpPr/>
            <p:nvPr/>
          </p:nvSpPr>
          <p:spPr>
            <a:xfrm>
              <a:off x="10719706"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17" name="Freeform: Shape 1516">
              <a:extLst>
                <a:ext uri="{FF2B5EF4-FFF2-40B4-BE49-F238E27FC236}">
                  <a16:creationId xmlns:a16="http://schemas.microsoft.com/office/drawing/2014/main" id="{DB340B02-53EB-8DB7-D2A0-1CF79C1D4A10}"/>
                </a:ext>
              </a:extLst>
            </p:cNvPr>
            <p:cNvSpPr/>
            <p:nvPr/>
          </p:nvSpPr>
          <p:spPr>
            <a:xfrm>
              <a:off x="11041148" y="1693433"/>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18" name="Freeform: Shape 1517">
              <a:extLst>
                <a:ext uri="{FF2B5EF4-FFF2-40B4-BE49-F238E27FC236}">
                  <a16:creationId xmlns:a16="http://schemas.microsoft.com/office/drawing/2014/main" id="{4D1A813F-20FE-6F20-9FA2-D1A6EB5CDD7F}"/>
                </a:ext>
              </a:extLst>
            </p:cNvPr>
            <p:cNvSpPr/>
            <p:nvPr/>
          </p:nvSpPr>
          <p:spPr>
            <a:xfrm>
              <a:off x="1111636" y="822616"/>
              <a:ext cx="14073" cy="100800"/>
            </a:xfrm>
            <a:custGeom>
              <a:avLst/>
              <a:gdLst>
                <a:gd name="connsiteX0" fmla="*/ 0 w 14057"/>
                <a:gd name="connsiteY0" fmla="*/ 0 h 69102"/>
                <a:gd name="connsiteX1" fmla="*/ 0 w 14057"/>
                <a:gd name="connsiteY1" fmla="*/ 69103 h 69102"/>
              </a:gdLst>
              <a:ahLst/>
              <a:cxnLst>
                <a:cxn ang="0">
                  <a:pos x="connsiteX0" y="connsiteY0"/>
                </a:cxn>
                <a:cxn ang="0">
                  <a:pos x="connsiteX1" y="connsiteY1"/>
                </a:cxn>
              </a:cxnLst>
              <a:rect l="l" t="t" r="r" b="b"/>
              <a:pathLst>
                <a:path w="14057" h="69102">
                  <a:moveTo>
                    <a:pt x="0" y="0"/>
                  </a:moveTo>
                  <a:lnTo>
                    <a:pt x="0" y="69103"/>
                  </a:lnTo>
                </a:path>
              </a:pathLst>
            </a:custGeom>
            <a:ln w="19050" cap="sq">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sp>
          <p:nvSpPr>
            <p:cNvPr id="1519" name="Freeform: Shape 1518">
              <a:extLst>
                <a:ext uri="{FF2B5EF4-FFF2-40B4-BE49-F238E27FC236}">
                  <a16:creationId xmlns:a16="http://schemas.microsoft.com/office/drawing/2014/main" id="{360A4560-9124-3348-088A-F87C1EEDCBBA}"/>
                </a:ext>
              </a:extLst>
            </p:cNvPr>
            <p:cNvSpPr/>
            <p:nvPr/>
          </p:nvSpPr>
          <p:spPr>
            <a:xfrm>
              <a:off x="1104285" y="870211"/>
              <a:ext cx="9936862" cy="870816"/>
            </a:xfrm>
            <a:custGeom>
              <a:avLst/>
              <a:gdLst>
                <a:gd name="connsiteX0" fmla="*/ 0 w 9925663"/>
                <a:gd name="connsiteY0" fmla="*/ 0 h 790297"/>
                <a:gd name="connsiteX1" fmla="*/ 525481 w 9925663"/>
                <a:gd name="connsiteY1" fmla="*/ 0 h 790297"/>
                <a:gd name="connsiteX2" fmla="*/ 525481 w 9925663"/>
                <a:gd name="connsiteY2" fmla="*/ 8012 h 790297"/>
                <a:gd name="connsiteX3" fmla="*/ 525481 w 9925663"/>
                <a:gd name="connsiteY3" fmla="*/ 8012 h 790297"/>
                <a:gd name="connsiteX4" fmla="*/ 620231 w 9925663"/>
                <a:gd name="connsiteY4" fmla="*/ 8012 h 790297"/>
                <a:gd name="connsiteX5" fmla="*/ 620231 w 9925663"/>
                <a:gd name="connsiteY5" fmla="*/ 16149 h 790297"/>
                <a:gd name="connsiteX6" fmla="*/ 620231 w 9925663"/>
                <a:gd name="connsiteY6" fmla="*/ 16149 h 790297"/>
                <a:gd name="connsiteX7" fmla="*/ 751672 w 9925663"/>
                <a:gd name="connsiteY7" fmla="*/ 16149 h 790297"/>
                <a:gd name="connsiteX8" fmla="*/ 751672 w 9925663"/>
                <a:gd name="connsiteY8" fmla="*/ 24286 h 790297"/>
                <a:gd name="connsiteX9" fmla="*/ 751672 w 9925663"/>
                <a:gd name="connsiteY9" fmla="*/ 24286 h 790297"/>
                <a:gd name="connsiteX10" fmla="*/ 817322 w 9925663"/>
                <a:gd name="connsiteY10" fmla="*/ 24286 h 790297"/>
                <a:gd name="connsiteX11" fmla="*/ 817322 w 9925663"/>
                <a:gd name="connsiteY11" fmla="*/ 32423 h 790297"/>
                <a:gd name="connsiteX12" fmla="*/ 817322 w 9925663"/>
                <a:gd name="connsiteY12" fmla="*/ 32423 h 790297"/>
                <a:gd name="connsiteX13" fmla="*/ 1233293 w 9925663"/>
                <a:gd name="connsiteY13" fmla="*/ 32423 h 790297"/>
                <a:gd name="connsiteX14" fmla="*/ 1233293 w 9925663"/>
                <a:gd name="connsiteY14" fmla="*/ 40560 h 790297"/>
                <a:gd name="connsiteX15" fmla="*/ 1233293 w 9925663"/>
                <a:gd name="connsiteY15" fmla="*/ 40560 h 790297"/>
                <a:gd name="connsiteX16" fmla="*/ 1393973 w 9925663"/>
                <a:gd name="connsiteY16" fmla="*/ 40560 h 790297"/>
                <a:gd name="connsiteX17" fmla="*/ 1393973 w 9925663"/>
                <a:gd name="connsiteY17" fmla="*/ 48697 h 790297"/>
                <a:gd name="connsiteX18" fmla="*/ 1393973 w 9925663"/>
                <a:gd name="connsiteY18" fmla="*/ 48697 h 790297"/>
                <a:gd name="connsiteX19" fmla="*/ 1671194 w 9925663"/>
                <a:gd name="connsiteY19" fmla="*/ 48697 h 790297"/>
                <a:gd name="connsiteX20" fmla="*/ 1671194 w 9925663"/>
                <a:gd name="connsiteY20" fmla="*/ 56834 h 790297"/>
                <a:gd name="connsiteX21" fmla="*/ 1671194 w 9925663"/>
                <a:gd name="connsiteY21" fmla="*/ 56834 h 790297"/>
                <a:gd name="connsiteX22" fmla="*/ 1919455 w 9925663"/>
                <a:gd name="connsiteY22" fmla="*/ 56834 h 790297"/>
                <a:gd name="connsiteX23" fmla="*/ 1919455 w 9925663"/>
                <a:gd name="connsiteY23" fmla="*/ 65097 h 790297"/>
                <a:gd name="connsiteX24" fmla="*/ 1919455 w 9925663"/>
                <a:gd name="connsiteY24" fmla="*/ 65097 h 790297"/>
                <a:gd name="connsiteX25" fmla="*/ 1941244 w 9925663"/>
                <a:gd name="connsiteY25" fmla="*/ 65097 h 790297"/>
                <a:gd name="connsiteX26" fmla="*/ 1941244 w 9925663"/>
                <a:gd name="connsiteY26" fmla="*/ 73234 h 790297"/>
                <a:gd name="connsiteX27" fmla="*/ 1941244 w 9925663"/>
                <a:gd name="connsiteY27" fmla="*/ 73234 h 790297"/>
                <a:gd name="connsiteX28" fmla="*/ 2014345 w 9925663"/>
                <a:gd name="connsiteY28" fmla="*/ 73234 h 790297"/>
                <a:gd name="connsiteX29" fmla="*/ 2014345 w 9925663"/>
                <a:gd name="connsiteY29" fmla="*/ 81496 h 790297"/>
                <a:gd name="connsiteX30" fmla="*/ 2014345 w 9925663"/>
                <a:gd name="connsiteY30" fmla="*/ 81496 h 790297"/>
                <a:gd name="connsiteX31" fmla="*/ 2094615 w 9925663"/>
                <a:gd name="connsiteY31" fmla="*/ 81496 h 790297"/>
                <a:gd name="connsiteX32" fmla="*/ 2094615 w 9925663"/>
                <a:gd name="connsiteY32" fmla="*/ 89633 h 790297"/>
                <a:gd name="connsiteX33" fmla="*/ 2094615 w 9925663"/>
                <a:gd name="connsiteY33" fmla="*/ 89633 h 790297"/>
                <a:gd name="connsiteX34" fmla="*/ 2109095 w 9925663"/>
                <a:gd name="connsiteY34" fmla="*/ 89633 h 790297"/>
                <a:gd name="connsiteX35" fmla="*/ 2109095 w 9925663"/>
                <a:gd name="connsiteY35" fmla="*/ 97895 h 790297"/>
                <a:gd name="connsiteX36" fmla="*/ 2109095 w 9925663"/>
                <a:gd name="connsiteY36" fmla="*/ 97895 h 790297"/>
                <a:gd name="connsiteX37" fmla="*/ 2247845 w 9925663"/>
                <a:gd name="connsiteY37" fmla="*/ 97895 h 790297"/>
                <a:gd name="connsiteX38" fmla="*/ 2247845 w 9925663"/>
                <a:gd name="connsiteY38" fmla="*/ 106158 h 790297"/>
                <a:gd name="connsiteX39" fmla="*/ 2247845 w 9925663"/>
                <a:gd name="connsiteY39" fmla="*/ 106158 h 790297"/>
                <a:gd name="connsiteX40" fmla="*/ 2517896 w 9925663"/>
                <a:gd name="connsiteY40" fmla="*/ 106158 h 790297"/>
                <a:gd name="connsiteX41" fmla="*/ 2517896 w 9925663"/>
                <a:gd name="connsiteY41" fmla="*/ 114295 h 790297"/>
                <a:gd name="connsiteX42" fmla="*/ 2517896 w 9925663"/>
                <a:gd name="connsiteY42" fmla="*/ 114295 h 790297"/>
                <a:gd name="connsiteX43" fmla="*/ 2641886 w 9925663"/>
                <a:gd name="connsiteY43" fmla="*/ 114295 h 790297"/>
                <a:gd name="connsiteX44" fmla="*/ 2641886 w 9925663"/>
                <a:gd name="connsiteY44" fmla="*/ 122557 h 790297"/>
                <a:gd name="connsiteX45" fmla="*/ 2641886 w 9925663"/>
                <a:gd name="connsiteY45" fmla="*/ 122557 h 790297"/>
                <a:gd name="connsiteX46" fmla="*/ 2656506 w 9925663"/>
                <a:gd name="connsiteY46" fmla="*/ 122557 h 790297"/>
                <a:gd name="connsiteX47" fmla="*/ 2656506 w 9925663"/>
                <a:gd name="connsiteY47" fmla="*/ 130694 h 790297"/>
                <a:gd name="connsiteX48" fmla="*/ 2656506 w 9925663"/>
                <a:gd name="connsiteY48" fmla="*/ 130694 h 790297"/>
                <a:gd name="connsiteX49" fmla="*/ 2714846 w 9925663"/>
                <a:gd name="connsiteY49" fmla="*/ 130694 h 790297"/>
                <a:gd name="connsiteX50" fmla="*/ 2714846 w 9925663"/>
                <a:gd name="connsiteY50" fmla="*/ 138956 h 790297"/>
                <a:gd name="connsiteX51" fmla="*/ 2714846 w 9925663"/>
                <a:gd name="connsiteY51" fmla="*/ 138956 h 790297"/>
                <a:gd name="connsiteX52" fmla="*/ 2853597 w 9925663"/>
                <a:gd name="connsiteY52" fmla="*/ 138956 h 790297"/>
                <a:gd name="connsiteX53" fmla="*/ 2853597 w 9925663"/>
                <a:gd name="connsiteY53" fmla="*/ 147093 h 790297"/>
                <a:gd name="connsiteX54" fmla="*/ 2853597 w 9925663"/>
                <a:gd name="connsiteY54" fmla="*/ 147093 h 790297"/>
                <a:gd name="connsiteX55" fmla="*/ 2948487 w 9925663"/>
                <a:gd name="connsiteY55" fmla="*/ 147093 h 790297"/>
                <a:gd name="connsiteX56" fmla="*/ 2948487 w 9925663"/>
                <a:gd name="connsiteY56" fmla="*/ 155356 h 790297"/>
                <a:gd name="connsiteX57" fmla="*/ 2948487 w 9925663"/>
                <a:gd name="connsiteY57" fmla="*/ 155356 h 790297"/>
                <a:gd name="connsiteX58" fmla="*/ 2992207 w 9925663"/>
                <a:gd name="connsiteY58" fmla="*/ 155356 h 790297"/>
                <a:gd name="connsiteX59" fmla="*/ 2992207 w 9925663"/>
                <a:gd name="connsiteY59" fmla="*/ 163618 h 790297"/>
                <a:gd name="connsiteX60" fmla="*/ 2992207 w 9925663"/>
                <a:gd name="connsiteY60" fmla="*/ 163618 h 790297"/>
                <a:gd name="connsiteX61" fmla="*/ 3021447 w 9925663"/>
                <a:gd name="connsiteY61" fmla="*/ 163618 h 790297"/>
                <a:gd name="connsiteX62" fmla="*/ 3021447 w 9925663"/>
                <a:gd name="connsiteY62" fmla="*/ 171755 h 790297"/>
                <a:gd name="connsiteX63" fmla="*/ 3021447 w 9925663"/>
                <a:gd name="connsiteY63" fmla="*/ 171755 h 790297"/>
                <a:gd name="connsiteX64" fmla="*/ 3123647 w 9925663"/>
                <a:gd name="connsiteY64" fmla="*/ 171755 h 790297"/>
                <a:gd name="connsiteX65" fmla="*/ 3123647 w 9925663"/>
                <a:gd name="connsiteY65" fmla="*/ 180017 h 790297"/>
                <a:gd name="connsiteX66" fmla="*/ 3123647 w 9925663"/>
                <a:gd name="connsiteY66" fmla="*/ 180017 h 790297"/>
                <a:gd name="connsiteX67" fmla="*/ 3196608 w 9925663"/>
                <a:gd name="connsiteY67" fmla="*/ 180017 h 790297"/>
                <a:gd name="connsiteX68" fmla="*/ 3196608 w 9925663"/>
                <a:gd name="connsiteY68" fmla="*/ 188154 h 790297"/>
                <a:gd name="connsiteX69" fmla="*/ 3196608 w 9925663"/>
                <a:gd name="connsiteY69" fmla="*/ 188154 h 790297"/>
                <a:gd name="connsiteX70" fmla="*/ 3335218 w 9925663"/>
                <a:gd name="connsiteY70" fmla="*/ 188154 h 790297"/>
                <a:gd name="connsiteX71" fmla="*/ 3335218 w 9925663"/>
                <a:gd name="connsiteY71" fmla="*/ 196416 h 790297"/>
                <a:gd name="connsiteX72" fmla="*/ 3335218 w 9925663"/>
                <a:gd name="connsiteY72" fmla="*/ 196416 h 790297"/>
                <a:gd name="connsiteX73" fmla="*/ 3371768 w 9925663"/>
                <a:gd name="connsiteY73" fmla="*/ 196416 h 790297"/>
                <a:gd name="connsiteX74" fmla="*/ 3371768 w 9925663"/>
                <a:gd name="connsiteY74" fmla="*/ 204679 h 790297"/>
                <a:gd name="connsiteX75" fmla="*/ 3371768 w 9925663"/>
                <a:gd name="connsiteY75" fmla="*/ 204679 h 790297"/>
                <a:gd name="connsiteX76" fmla="*/ 3524998 w 9925663"/>
                <a:gd name="connsiteY76" fmla="*/ 204679 h 790297"/>
                <a:gd name="connsiteX77" fmla="*/ 3524998 w 9925663"/>
                <a:gd name="connsiteY77" fmla="*/ 212941 h 790297"/>
                <a:gd name="connsiteX78" fmla="*/ 3524998 w 9925663"/>
                <a:gd name="connsiteY78" fmla="*/ 212941 h 790297"/>
                <a:gd name="connsiteX79" fmla="*/ 3671059 w 9925663"/>
                <a:gd name="connsiteY79" fmla="*/ 212941 h 790297"/>
                <a:gd name="connsiteX80" fmla="*/ 3671059 w 9925663"/>
                <a:gd name="connsiteY80" fmla="*/ 221328 h 790297"/>
                <a:gd name="connsiteX81" fmla="*/ 3671059 w 9925663"/>
                <a:gd name="connsiteY81" fmla="*/ 221328 h 790297"/>
                <a:gd name="connsiteX82" fmla="*/ 3700159 w 9925663"/>
                <a:gd name="connsiteY82" fmla="*/ 221328 h 790297"/>
                <a:gd name="connsiteX83" fmla="*/ 3700159 w 9925663"/>
                <a:gd name="connsiteY83" fmla="*/ 229591 h 790297"/>
                <a:gd name="connsiteX84" fmla="*/ 3700159 w 9925663"/>
                <a:gd name="connsiteY84" fmla="*/ 229591 h 790297"/>
                <a:gd name="connsiteX85" fmla="*/ 3722089 w 9925663"/>
                <a:gd name="connsiteY85" fmla="*/ 229591 h 790297"/>
                <a:gd name="connsiteX86" fmla="*/ 3722089 w 9925663"/>
                <a:gd name="connsiteY86" fmla="*/ 237853 h 790297"/>
                <a:gd name="connsiteX87" fmla="*/ 3722089 w 9925663"/>
                <a:gd name="connsiteY87" fmla="*/ 237853 h 790297"/>
                <a:gd name="connsiteX88" fmla="*/ 3882629 w 9925663"/>
                <a:gd name="connsiteY88" fmla="*/ 237853 h 790297"/>
                <a:gd name="connsiteX89" fmla="*/ 3882629 w 9925663"/>
                <a:gd name="connsiteY89" fmla="*/ 246240 h 790297"/>
                <a:gd name="connsiteX90" fmla="*/ 3882629 w 9925663"/>
                <a:gd name="connsiteY90" fmla="*/ 246240 h 790297"/>
                <a:gd name="connsiteX91" fmla="*/ 3919179 w 9925663"/>
                <a:gd name="connsiteY91" fmla="*/ 246240 h 790297"/>
                <a:gd name="connsiteX92" fmla="*/ 3919179 w 9925663"/>
                <a:gd name="connsiteY92" fmla="*/ 254628 h 790297"/>
                <a:gd name="connsiteX93" fmla="*/ 3919179 w 9925663"/>
                <a:gd name="connsiteY93" fmla="*/ 254628 h 790297"/>
                <a:gd name="connsiteX94" fmla="*/ 3933800 w 9925663"/>
                <a:gd name="connsiteY94" fmla="*/ 254628 h 790297"/>
                <a:gd name="connsiteX95" fmla="*/ 3933800 w 9925663"/>
                <a:gd name="connsiteY95" fmla="*/ 263015 h 790297"/>
                <a:gd name="connsiteX96" fmla="*/ 3933800 w 9925663"/>
                <a:gd name="connsiteY96" fmla="*/ 263015 h 790297"/>
                <a:gd name="connsiteX97" fmla="*/ 3940969 w 9925663"/>
                <a:gd name="connsiteY97" fmla="*/ 263015 h 790297"/>
                <a:gd name="connsiteX98" fmla="*/ 3940969 w 9925663"/>
                <a:gd name="connsiteY98" fmla="*/ 271277 h 790297"/>
                <a:gd name="connsiteX99" fmla="*/ 3940969 w 9925663"/>
                <a:gd name="connsiteY99" fmla="*/ 271277 h 790297"/>
                <a:gd name="connsiteX100" fmla="*/ 4087030 w 9925663"/>
                <a:gd name="connsiteY100" fmla="*/ 271277 h 790297"/>
                <a:gd name="connsiteX101" fmla="*/ 4087030 w 9925663"/>
                <a:gd name="connsiteY101" fmla="*/ 279790 h 790297"/>
                <a:gd name="connsiteX102" fmla="*/ 4087030 w 9925663"/>
                <a:gd name="connsiteY102" fmla="*/ 279790 h 790297"/>
                <a:gd name="connsiteX103" fmla="*/ 4138060 w 9925663"/>
                <a:gd name="connsiteY103" fmla="*/ 279790 h 790297"/>
                <a:gd name="connsiteX104" fmla="*/ 4138060 w 9925663"/>
                <a:gd name="connsiteY104" fmla="*/ 288303 h 790297"/>
                <a:gd name="connsiteX105" fmla="*/ 4138060 w 9925663"/>
                <a:gd name="connsiteY105" fmla="*/ 288303 h 790297"/>
                <a:gd name="connsiteX106" fmla="*/ 4211020 w 9925663"/>
                <a:gd name="connsiteY106" fmla="*/ 288303 h 790297"/>
                <a:gd name="connsiteX107" fmla="*/ 4211020 w 9925663"/>
                <a:gd name="connsiteY107" fmla="*/ 305578 h 790297"/>
                <a:gd name="connsiteX108" fmla="*/ 4211020 w 9925663"/>
                <a:gd name="connsiteY108" fmla="*/ 305578 h 790297"/>
                <a:gd name="connsiteX109" fmla="*/ 4254880 w 9925663"/>
                <a:gd name="connsiteY109" fmla="*/ 305578 h 790297"/>
                <a:gd name="connsiteX110" fmla="*/ 4254880 w 9925663"/>
                <a:gd name="connsiteY110" fmla="*/ 314216 h 790297"/>
                <a:gd name="connsiteX111" fmla="*/ 4254880 w 9925663"/>
                <a:gd name="connsiteY111" fmla="*/ 314216 h 790297"/>
                <a:gd name="connsiteX112" fmla="*/ 4430041 w 9925663"/>
                <a:gd name="connsiteY112" fmla="*/ 314216 h 790297"/>
                <a:gd name="connsiteX113" fmla="*/ 4430041 w 9925663"/>
                <a:gd name="connsiteY113" fmla="*/ 323230 h 790297"/>
                <a:gd name="connsiteX114" fmla="*/ 4430041 w 9925663"/>
                <a:gd name="connsiteY114" fmla="*/ 323230 h 790297"/>
                <a:gd name="connsiteX115" fmla="*/ 4532241 w 9925663"/>
                <a:gd name="connsiteY115" fmla="*/ 323230 h 790297"/>
                <a:gd name="connsiteX116" fmla="*/ 4532241 w 9925663"/>
                <a:gd name="connsiteY116" fmla="*/ 332368 h 790297"/>
                <a:gd name="connsiteX117" fmla="*/ 4532241 w 9925663"/>
                <a:gd name="connsiteY117" fmla="*/ 332368 h 790297"/>
                <a:gd name="connsiteX118" fmla="*/ 4663541 w 9925663"/>
                <a:gd name="connsiteY118" fmla="*/ 332368 h 790297"/>
                <a:gd name="connsiteX119" fmla="*/ 4663541 w 9925663"/>
                <a:gd name="connsiteY119" fmla="*/ 341632 h 790297"/>
                <a:gd name="connsiteX120" fmla="*/ 4663541 w 9925663"/>
                <a:gd name="connsiteY120" fmla="*/ 341632 h 790297"/>
                <a:gd name="connsiteX121" fmla="*/ 4904352 w 9925663"/>
                <a:gd name="connsiteY121" fmla="*/ 341632 h 790297"/>
                <a:gd name="connsiteX122" fmla="*/ 4904352 w 9925663"/>
                <a:gd name="connsiteY122" fmla="*/ 351271 h 790297"/>
                <a:gd name="connsiteX123" fmla="*/ 4904352 w 9925663"/>
                <a:gd name="connsiteY123" fmla="*/ 351271 h 790297"/>
                <a:gd name="connsiteX124" fmla="*/ 4933592 w 9925663"/>
                <a:gd name="connsiteY124" fmla="*/ 351271 h 790297"/>
                <a:gd name="connsiteX125" fmla="*/ 4933592 w 9925663"/>
                <a:gd name="connsiteY125" fmla="*/ 360911 h 790297"/>
                <a:gd name="connsiteX126" fmla="*/ 4933592 w 9925663"/>
                <a:gd name="connsiteY126" fmla="*/ 360911 h 790297"/>
                <a:gd name="connsiteX127" fmla="*/ 5013862 w 9925663"/>
                <a:gd name="connsiteY127" fmla="*/ 360911 h 790297"/>
                <a:gd name="connsiteX128" fmla="*/ 5013862 w 9925663"/>
                <a:gd name="connsiteY128" fmla="*/ 370800 h 790297"/>
                <a:gd name="connsiteX129" fmla="*/ 5013862 w 9925663"/>
                <a:gd name="connsiteY129" fmla="*/ 370800 h 790297"/>
                <a:gd name="connsiteX130" fmla="*/ 5196332 w 9925663"/>
                <a:gd name="connsiteY130" fmla="*/ 370800 h 790297"/>
                <a:gd name="connsiteX131" fmla="*/ 5196332 w 9925663"/>
                <a:gd name="connsiteY131" fmla="*/ 381065 h 790297"/>
                <a:gd name="connsiteX132" fmla="*/ 5196332 w 9925663"/>
                <a:gd name="connsiteY132" fmla="*/ 381065 h 790297"/>
                <a:gd name="connsiteX133" fmla="*/ 5218263 w 9925663"/>
                <a:gd name="connsiteY133" fmla="*/ 381065 h 790297"/>
                <a:gd name="connsiteX134" fmla="*/ 5218263 w 9925663"/>
                <a:gd name="connsiteY134" fmla="*/ 391331 h 790297"/>
                <a:gd name="connsiteX135" fmla="*/ 5218263 w 9925663"/>
                <a:gd name="connsiteY135" fmla="*/ 391331 h 790297"/>
                <a:gd name="connsiteX136" fmla="*/ 5283913 w 9925663"/>
                <a:gd name="connsiteY136" fmla="*/ 391331 h 790297"/>
                <a:gd name="connsiteX137" fmla="*/ 5283913 w 9925663"/>
                <a:gd name="connsiteY137" fmla="*/ 401721 h 790297"/>
                <a:gd name="connsiteX138" fmla="*/ 5283913 w 9925663"/>
                <a:gd name="connsiteY138" fmla="*/ 401721 h 790297"/>
                <a:gd name="connsiteX139" fmla="*/ 5371493 w 9925663"/>
                <a:gd name="connsiteY139" fmla="*/ 401721 h 790297"/>
                <a:gd name="connsiteX140" fmla="*/ 5371493 w 9925663"/>
                <a:gd name="connsiteY140" fmla="*/ 412362 h 790297"/>
                <a:gd name="connsiteX141" fmla="*/ 5371493 w 9925663"/>
                <a:gd name="connsiteY141" fmla="*/ 412362 h 790297"/>
                <a:gd name="connsiteX142" fmla="*/ 5393423 w 9925663"/>
                <a:gd name="connsiteY142" fmla="*/ 412362 h 790297"/>
                <a:gd name="connsiteX143" fmla="*/ 5393423 w 9925663"/>
                <a:gd name="connsiteY143" fmla="*/ 423128 h 790297"/>
                <a:gd name="connsiteX144" fmla="*/ 5393423 w 9925663"/>
                <a:gd name="connsiteY144" fmla="*/ 423128 h 790297"/>
                <a:gd name="connsiteX145" fmla="*/ 5422523 w 9925663"/>
                <a:gd name="connsiteY145" fmla="*/ 423128 h 790297"/>
                <a:gd name="connsiteX146" fmla="*/ 5422523 w 9925663"/>
                <a:gd name="connsiteY146" fmla="*/ 433769 h 790297"/>
                <a:gd name="connsiteX147" fmla="*/ 5422523 w 9925663"/>
                <a:gd name="connsiteY147" fmla="*/ 433769 h 790297"/>
                <a:gd name="connsiteX148" fmla="*/ 5532033 w 9925663"/>
                <a:gd name="connsiteY148" fmla="*/ 433769 h 790297"/>
                <a:gd name="connsiteX149" fmla="*/ 5532033 w 9925663"/>
                <a:gd name="connsiteY149" fmla="*/ 444910 h 790297"/>
                <a:gd name="connsiteX150" fmla="*/ 5532033 w 9925663"/>
                <a:gd name="connsiteY150" fmla="*/ 444910 h 790297"/>
                <a:gd name="connsiteX151" fmla="*/ 5546653 w 9925663"/>
                <a:gd name="connsiteY151" fmla="*/ 444910 h 790297"/>
                <a:gd name="connsiteX152" fmla="*/ 5546653 w 9925663"/>
                <a:gd name="connsiteY152" fmla="*/ 455926 h 790297"/>
                <a:gd name="connsiteX153" fmla="*/ 5546653 w 9925663"/>
                <a:gd name="connsiteY153" fmla="*/ 455926 h 790297"/>
                <a:gd name="connsiteX154" fmla="*/ 5612303 w 9925663"/>
                <a:gd name="connsiteY154" fmla="*/ 455926 h 790297"/>
                <a:gd name="connsiteX155" fmla="*/ 5612303 w 9925663"/>
                <a:gd name="connsiteY155" fmla="*/ 467068 h 790297"/>
                <a:gd name="connsiteX156" fmla="*/ 5612303 w 9925663"/>
                <a:gd name="connsiteY156" fmla="*/ 467068 h 790297"/>
                <a:gd name="connsiteX157" fmla="*/ 5772844 w 9925663"/>
                <a:gd name="connsiteY157" fmla="*/ 467068 h 790297"/>
                <a:gd name="connsiteX158" fmla="*/ 5772844 w 9925663"/>
                <a:gd name="connsiteY158" fmla="*/ 478335 h 790297"/>
                <a:gd name="connsiteX159" fmla="*/ 5772844 w 9925663"/>
                <a:gd name="connsiteY159" fmla="*/ 478335 h 790297"/>
                <a:gd name="connsiteX160" fmla="*/ 5831324 w 9925663"/>
                <a:gd name="connsiteY160" fmla="*/ 478335 h 790297"/>
                <a:gd name="connsiteX161" fmla="*/ 5831324 w 9925663"/>
                <a:gd name="connsiteY161" fmla="*/ 489727 h 790297"/>
                <a:gd name="connsiteX162" fmla="*/ 5831324 w 9925663"/>
                <a:gd name="connsiteY162" fmla="*/ 489727 h 790297"/>
                <a:gd name="connsiteX163" fmla="*/ 5853254 w 9925663"/>
                <a:gd name="connsiteY163" fmla="*/ 489727 h 790297"/>
                <a:gd name="connsiteX164" fmla="*/ 5853254 w 9925663"/>
                <a:gd name="connsiteY164" fmla="*/ 500993 h 790297"/>
                <a:gd name="connsiteX165" fmla="*/ 5853254 w 9925663"/>
                <a:gd name="connsiteY165" fmla="*/ 500993 h 790297"/>
                <a:gd name="connsiteX166" fmla="*/ 5926214 w 9925663"/>
                <a:gd name="connsiteY166" fmla="*/ 500993 h 790297"/>
                <a:gd name="connsiteX167" fmla="*/ 5926214 w 9925663"/>
                <a:gd name="connsiteY167" fmla="*/ 512510 h 790297"/>
                <a:gd name="connsiteX168" fmla="*/ 5926214 w 9925663"/>
                <a:gd name="connsiteY168" fmla="*/ 512510 h 790297"/>
                <a:gd name="connsiteX169" fmla="*/ 5940835 w 9925663"/>
                <a:gd name="connsiteY169" fmla="*/ 512510 h 790297"/>
                <a:gd name="connsiteX170" fmla="*/ 5940835 w 9925663"/>
                <a:gd name="connsiteY170" fmla="*/ 524153 h 790297"/>
                <a:gd name="connsiteX171" fmla="*/ 5940835 w 9925663"/>
                <a:gd name="connsiteY171" fmla="*/ 524153 h 790297"/>
                <a:gd name="connsiteX172" fmla="*/ 5962624 w 9925663"/>
                <a:gd name="connsiteY172" fmla="*/ 524153 h 790297"/>
                <a:gd name="connsiteX173" fmla="*/ 5962624 w 9925663"/>
                <a:gd name="connsiteY173" fmla="*/ 535670 h 790297"/>
                <a:gd name="connsiteX174" fmla="*/ 5962624 w 9925663"/>
                <a:gd name="connsiteY174" fmla="*/ 535670 h 790297"/>
                <a:gd name="connsiteX175" fmla="*/ 6451695 w 9925663"/>
                <a:gd name="connsiteY175" fmla="*/ 535670 h 790297"/>
                <a:gd name="connsiteX176" fmla="*/ 6451695 w 9925663"/>
                <a:gd name="connsiteY176" fmla="*/ 549190 h 790297"/>
                <a:gd name="connsiteX177" fmla="*/ 6451695 w 9925663"/>
                <a:gd name="connsiteY177" fmla="*/ 549190 h 790297"/>
                <a:gd name="connsiteX178" fmla="*/ 6729057 w 9925663"/>
                <a:gd name="connsiteY178" fmla="*/ 549190 h 790297"/>
                <a:gd name="connsiteX179" fmla="*/ 6729057 w 9925663"/>
                <a:gd name="connsiteY179" fmla="*/ 566215 h 790297"/>
                <a:gd name="connsiteX180" fmla="*/ 6729057 w 9925663"/>
                <a:gd name="connsiteY180" fmla="*/ 566215 h 790297"/>
                <a:gd name="connsiteX181" fmla="*/ 6816637 w 9925663"/>
                <a:gd name="connsiteY181" fmla="*/ 566215 h 790297"/>
                <a:gd name="connsiteX182" fmla="*/ 6816637 w 9925663"/>
                <a:gd name="connsiteY182" fmla="*/ 584492 h 790297"/>
                <a:gd name="connsiteX183" fmla="*/ 6816637 w 9925663"/>
                <a:gd name="connsiteY183" fmla="*/ 584492 h 790297"/>
                <a:gd name="connsiteX184" fmla="*/ 6926006 w 9925663"/>
                <a:gd name="connsiteY184" fmla="*/ 584492 h 790297"/>
                <a:gd name="connsiteX185" fmla="*/ 6926006 w 9925663"/>
                <a:gd name="connsiteY185" fmla="*/ 604898 h 790297"/>
                <a:gd name="connsiteX186" fmla="*/ 6926006 w 9925663"/>
                <a:gd name="connsiteY186" fmla="*/ 604898 h 790297"/>
                <a:gd name="connsiteX187" fmla="*/ 7210677 w 9925663"/>
                <a:gd name="connsiteY187" fmla="*/ 604898 h 790297"/>
                <a:gd name="connsiteX188" fmla="*/ 7210677 w 9925663"/>
                <a:gd name="connsiteY188" fmla="*/ 629434 h 790297"/>
                <a:gd name="connsiteX189" fmla="*/ 7210677 w 9925663"/>
                <a:gd name="connsiteY189" fmla="*/ 629434 h 790297"/>
                <a:gd name="connsiteX190" fmla="*/ 7363908 w 9925663"/>
                <a:gd name="connsiteY190" fmla="*/ 629434 h 790297"/>
                <a:gd name="connsiteX191" fmla="*/ 7363908 w 9925663"/>
                <a:gd name="connsiteY191" fmla="*/ 657476 h 790297"/>
                <a:gd name="connsiteX192" fmla="*/ 7363908 w 9925663"/>
                <a:gd name="connsiteY192" fmla="*/ 657476 h 790297"/>
                <a:gd name="connsiteX193" fmla="*/ 7385838 w 9925663"/>
                <a:gd name="connsiteY193" fmla="*/ 657476 h 790297"/>
                <a:gd name="connsiteX194" fmla="*/ 7385838 w 9925663"/>
                <a:gd name="connsiteY194" fmla="*/ 686894 h 790297"/>
                <a:gd name="connsiteX195" fmla="*/ 7385838 w 9925663"/>
                <a:gd name="connsiteY195" fmla="*/ 686894 h 790297"/>
                <a:gd name="connsiteX196" fmla="*/ 7918629 w 9925663"/>
                <a:gd name="connsiteY196" fmla="*/ 686894 h 790297"/>
                <a:gd name="connsiteX197" fmla="*/ 7918629 w 9925663"/>
                <a:gd name="connsiteY197" fmla="*/ 735216 h 790297"/>
                <a:gd name="connsiteX198" fmla="*/ 7918629 w 9925663"/>
                <a:gd name="connsiteY198" fmla="*/ 735216 h 790297"/>
                <a:gd name="connsiteX199" fmla="*/ 8013520 w 9925663"/>
                <a:gd name="connsiteY199" fmla="*/ 735216 h 790297"/>
                <a:gd name="connsiteX200" fmla="*/ 8013520 w 9925663"/>
                <a:gd name="connsiteY200" fmla="*/ 790298 h 790297"/>
                <a:gd name="connsiteX201" fmla="*/ 8013520 w 9925663"/>
                <a:gd name="connsiteY201" fmla="*/ 790298 h 790297"/>
                <a:gd name="connsiteX202" fmla="*/ 9925663 w 9925663"/>
                <a:gd name="connsiteY202" fmla="*/ 790298 h 790297"/>
                <a:gd name="connsiteX203" fmla="*/ 9925663 w 9925663"/>
                <a:gd name="connsiteY203" fmla="*/ 790298 h 79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9925663" h="790297">
                  <a:moveTo>
                    <a:pt x="0" y="0"/>
                  </a:moveTo>
                  <a:lnTo>
                    <a:pt x="525481" y="0"/>
                  </a:lnTo>
                  <a:lnTo>
                    <a:pt x="525481" y="8012"/>
                  </a:lnTo>
                  <a:lnTo>
                    <a:pt x="525481" y="8012"/>
                  </a:lnTo>
                  <a:lnTo>
                    <a:pt x="620231" y="8012"/>
                  </a:lnTo>
                  <a:lnTo>
                    <a:pt x="620231" y="16149"/>
                  </a:lnTo>
                  <a:lnTo>
                    <a:pt x="620231" y="16149"/>
                  </a:lnTo>
                  <a:lnTo>
                    <a:pt x="751672" y="16149"/>
                  </a:lnTo>
                  <a:lnTo>
                    <a:pt x="751672" y="24286"/>
                  </a:lnTo>
                  <a:lnTo>
                    <a:pt x="751672" y="24286"/>
                  </a:lnTo>
                  <a:lnTo>
                    <a:pt x="817322" y="24286"/>
                  </a:lnTo>
                  <a:lnTo>
                    <a:pt x="817322" y="32423"/>
                  </a:lnTo>
                  <a:lnTo>
                    <a:pt x="817322" y="32423"/>
                  </a:lnTo>
                  <a:lnTo>
                    <a:pt x="1233293" y="32423"/>
                  </a:lnTo>
                  <a:lnTo>
                    <a:pt x="1233293" y="40560"/>
                  </a:lnTo>
                  <a:lnTo>
                    <a:pt x="1233293" y="40560"/>
                  </a:lnTo>
                  <a:lnTo>
                    <a:pt x="1393973" y="40560"/>
                  </a:lnTo>
                  <a:lnTo>
                    <a:pt x="1393973" y="48697"/>
                  </a:lnTo>
                  <a:lnTo>
                    <a:pt x="1393973" y="48697"/>
                  </a:lnTo>
                  <a:lnTo>
                    <a:pt x="1671194" y="48697"/>
                  </a:lnTo>
                  <a:lnTo>
                    <a:pt x="1671194" y="56834"/>
                  </a:lnTo>
                  <a:lnTo>
                    <a:pt x="1671194" y="56834"/>
                  </a:lnTo>
                  <a:lnTo>
                    <a:pt x="1919455" y="56834"/>
                  </a:lnTo>
                  <a:lnTo>
                    <a:pt x="1919455" y="65097"/>
                  </a:lnTo>
                  <a:lnTo>
                    <a:pt x="1919455" y="65097"/>
                  </a:lnTo>
                  <a:lnTo>
                    <a:pt x="1941244" y="65097"/>
                  </a:lnTo>
                  <a:lnTo>
                    <a:pt x="1941244" y="73234"/>
                  </a:lnTo>
                  <a:lnTo>
                    <a:pt x="1941244" y="73234"/>
                  </a:lnTo>
                  <a:lnTo>
                    <a:pt x="2014345" y="73234"/>
                  </a:lnTo>
                  <a:lnTo>
                    <a:pt x="2014345" y="81496"/>
                  </a:lnTo>
                  <a:lnTo>
                    <a:pt x="2014345" y="81496"/>
                  </a:lnTo>
                  <a:lnTo>
                    <a:pt x="2094615" y="81496"/>
                  </a:lnTo>
                  <a:lnTo>
                    <a:pt x="2094615" y="89633"/>
                  </a:lnTo>
                  <a:lnTo>
                    <a:pt x="2094615" y="89633"/>
                  </a:lnTo>
                  <a:lnTo>
                    <a:pt x="2109095" y="89633"/>
                  </a:lnTo>
                  <a:lnTo>
                    <a:pt x="2109095" y="97895"/>
                  </a:lnTo>
                  <a:lnTo>
                    <a:pt x="2109095" y="97895"/>
                  </a:lnTo>
                  <a:lnTo>
                    <a:pt x="2247845" y="97895"/>
                  </a:lnTo>
                  <a:lnTo>
                    <a:pt x="2247845" y="106158"/>
                  </a:lnTo>
                  <a:lnTo>
                    <a:pt x="2247845" y="106158"/>
                  </a:lnTo>
                  <a:lnTo>
                    <a:pt x="2517896" y="106158"/>
                  </a:lnTo>
                  <a:lnTo>
                    <a:pt x="2517896" y="114295"/>
                  </a:lnTo>
                  <a:lnTo>
                    <a:pt x="2517896" y="114295"/>
                  </a:lnTo>
                  <a:lnTo>
                    <a:pt x="2641886" y="114295"/>
                  </a:lnTo>
                  <a:lnTo>
                    <a:pt x="2641886" y="122557"/>
                  </a:lnTo>
                  <a:lnTo>
                    <a:pt x="2641886" y="122557"/>
                  </a:lnTo>
                  <a:lnTo>
                    <a:pt x="2656506" y="122557"/>
                  </a:lnTo>
                  <a:lnTo>
                    <a:pt x="2656506" y="130694"/>
                  </a:lnTo>
                  <a:lnTo>
                    <a:pt x="2656506" y="130694"/>
                  </a:lnTo>
                  <a:lnTo>
                    <a:pt x="2714846" y="130694"/>
                  </a:lnTo>
                  <a:lnTo>
                    <a:pt x="2714846" y="138956"/>
                  </a:lnTo>
                  <a:lnTo>
                    <a:pt x="2714846" y="138956"/>
                  </a:lnTo>
                  <a:lnTo>
                    <a:pt x="2853597" y="138956"/>
                  </a:lnTo>
                  <a:lnTo>
                    <a:pt x="2853597" y="147093"/>
                  </a:lnTo>
                  <a:lnTo>
                    <a:pt x="2853597" y="147093"/>
                  </a:lnTo>
                  <a:lnTo>
                    <a:pt x="2948487" y="147093"/>
                  </a:lnTo>
                  <a:lnTo>
                    <a:pt x="2948487" y="155356"/>
                  </a:lnTo>
                  <a:lnTo>
                    <a:pt x="2948487" y="155356"/>
                  </a:lnTo>
                  <a:lnTo>
                    <a:pt x="2992207" y="155356"/>
                  </a:lnTo>
                  <a:lnTo>
                    <a:pt x="2992207" y="163618"/>
                  </a:lnTo>
                  <a:lnTo>
                    <a:pt x="2992207" y="163618"/>
                  </a:lnTo>
                  <a:lnTo>
                    <a:pt x="3021447" y="163618"/>
                  </a:lnTo>
                  <a:lnTo>
                    <a:pt x="3021447" y="171755"/>
                  </a:lnTo>
                  <a:lnTo>
                    <a:pt x="3021447" y="171755"/>
                  </a:lnTo>
                  <a:lnTo>
                    <a:pt x="3123647" y="171755"/>
                  </a:lnTo>
                  <a:lnTo>
                    <a:pt x="3123647" y="180017"/>
                  </a:lnTo>
                  <a:lnTo>
                    <a:pt x="3123647" y="180017"/>
                  </a:lnTo>
                  <a:lnTo>
                    <a:pt x="3196608" y="180017"/>
                  </a:lnTo>
                  <a:lnTo>
                    <a:pt x="3196608" y="188154"/>
                  </a:lnTo>
                  <a:lnTo>
                    <a:pt x="3196608" y="188154"/>
                  </a:lnTo>
                  <a:lnTo>
                    <a:pt x="3335218" y="188154"/>
                  </a:lnTo>
                  <a:lnTo>
                    <a:pt x="3335218" y="196416"/>
                  </a:lnTo>
                  <a:lnTo>
                    <a:pt x="3335218" y="196416"/>
                  </a:lnTo>
                  <a:lnTo>
                    <a:pt x="3371768" y="196416"/>
                  </a:lnTo>
                  <a:lnTo>
                    <a:pt x="3371768" y="204679"/>
                  </a:lnTo>
                  <a:lnTo>
                    <a:pt x="3371768" y="204679"/>
                  </a:lnTo>
                  <a:lnTo>
                    <a:pt x="3524998" y="204679"/>
                  </a:lnTo>
                  <a:lnTo>
                    <a:pt x="3524998" y="212941"/>
                  </a:lnTo>
                  <a:lnTo>
                    <a:pt x="3524998" y="212941"/>
                  </a:lnTo>
                  <a:lnTo>
                    <a:pt x="3671059" y="212941"/>
                  </a:lnTo>
                  <a:lnTo>
                    <a:pt x="3671059" y="221328"/>
                  </a:lnTo>
                  <a:lnTo>
                    <a:pt x="3671059" y="221328"/>
                  </a:lnTo>
                  <a:lnTo>
                    <a:pt x="3700159" y="221328"/>
                  </a:lnTo>
                  <a:lnTo>
                    <a:pt x="3700159" y="229591"/>
                  </a:lnTo>
                  <a:lnTo>
                    <a:pt x="3700159" y="229591"/>
                  </a:lnTo>
                  <a:lnTo>
                    <a:pt x="3722089" y="229591"/>
                  </a:lnTo>
                  <a:lnTo>
                    <a:pt x="3722089" y="237853"/>
                  </a:lnTo>
                  <a:lnTo>
                    <a:pt x="3722089" y="237853"/>
                  </a:lnTo>
                  <a:lnTo>
                    <a:pt x="3882629" y="237853"/>
                  </a:lnTo>
                  <a:lnTo>
                    <a:pt x="3882629" y="246240"/>
                  </a:lnTo>
                  <a:lnTo>
                    <a:pt x="3882629" y="246240"/>
                  </a:lnTo>
                  <a:lnTo>
                    <a:pt x="3919179" y="246240"/>
                  </a:lnTo>
                  <a:lnTo>
                    <a:pt x="3919179" y="254628"/>
                  </a:lnTo>
                  <a:lnTo>
                    <a:pt x="3919179" y="254628"/>
                  </a:lnTo>
                  <a:lnTo>
                    <a:pt x="3933800" y="254628"/>
                  </a:lnTo>
                  <a:lnTo>
                    <a:pt x="3933800" y="263015"/>
                  </a:lnTo>
                  <a:lnTo>
                    <a:pt x="3933800" y="263015"/>
                  </a:lnTo>
                  <a:lnTo>
                    <a:pt x="3940969" y="263015"/>
                  </a:lnTo>
                  <a:lnTo>
                    <a:pt x="3940969" y="271277"/>
                  </a:lnTo>
                  <a:lnTo>
                    <a:pt x="3940969" y="271277"/>
                  </a:lnTo>
                  <a:lnTo>
                    <a:pt x="4087030" y="271277"/>
                  </a:lnTo>
                  <a:lnTo>
                    <a:pt x="4087030" y="279790"/>
                  </a:lnTo>
                  <a:lnTo>
                    <a:pt x="4087030" y="279790"/>
                  </a:lnTo>
                  <a:lnTo>
                    <a:pt x="4138060" y="279790"/>
                  </a:lnTo>
                  <a:lnTo>
                    <a:pt x="4138060" y="288303"/>
                  </a:lnTo>
                  <a:lnTo>
                    <a:pt x="4138060" y="288303"/>
                  </a:lnTo>
                  <a:lnTo>
                    <a:pt x="4211020" y="288303"/>
                  </a:lnTo>
                  <a:lnTo>
                    <a:pt x="4211020" y="305578"/>
                  </a:lnTo>
                  <a:lnTo>
                    <a:pt x="4211020" y="305578"/>
                  </a:lnTo>
                  <a:lnTo>
                    <a:pt x="4254880" y="305578"/>
                  </a:lnTo>
                  <a:lnTo>
                    <a:pt x="4254880" y="314216"/>
                  </a:lnTo>
                  <a:lnTo>
                    <a:pt x="4254880" y="314216"/>
                  </a:lnTo>
                  <a:lnTo>
                    <a:pt x="4430041" y="314216"/>
                  </a:lnTo>
                  <a:lnTo>
                    <a:pt x="4430041" y="323230"/>
                  </a:lnTo>
                  <a:lnTo>
                    <a:pt x="4430041" y="323230"/>
                  </a:lnTo>
                  <a:lnTo>
                    <a:pt x="4532241" y="323230"/>
                  </a:lnTo>
                  <a:lnTo>
                    <a:pt x="4532241" y="332368"/>
                  </a:lnTo>
                  <a:lnTo>
                    <a:pt x="4532241" y="332368"/>
                  </a:lnTo>
                  <a:lnTo>
                    <a:pt x="4663541" y="332368"/>
                  </a:lnTo>
                  <a:lnTo>
                    <a:pt x="4663541" y="341632"/>
                  </a:lnTo>
                  <a:lnTo>
                    <a:pt x="4663541" y="341632"/>
                  </a:lnTo>
                  <a:lnTo>
                    <a:pt x="4904352" y="341632"/>
                  </a:lnTo>
                  <a:lnTo>
                    <a:pt x="4904352" y="351271"/>
                  </a:lnTo>
                  <a:lnTo>
                    <a:pt x="4904352" y="351271"/>
                  </a:lnTo>
                  <a:lnTo>
                    <a:pt x="4933592" y="351271"/>
                  </a:lnTo>
                  <a:lnTo>
                    <a:pt x="4933592" y="360911"/>
                  </a:lnTo>
                  <a:lnTo>
                    <a:pt x="4933592" y="360911"/>
                  </a:lnTo>
                  <a:lnTo>
                    <a:pt x="5013862" y="360911"/>
                  </a:lnTo>
                  <a:lnTo>
                    <a:pt x="5013862" y="370800"/>
                  </a:lnTo>
                  <a:lnTo>
                    <a:pt x="5013862" y="370800"/>
                  </a:lnTo>
                  <a:lnTo>
                    <a:pt x="5196332" y="370800"/>
                  </a:lnTo>
                  <a:lnTo>
                    <a:pt x="5196332" y="381065"/>
                  </a:lnTo>
                  <a:lnTo>
                    <a:pt x="5196332" y="381065"/>
                  </a:lnTo>
                  <a:lnTo>
                    <a:pt x="5218263" y="381065"/>
                  </a:lnTo>
                  <a:lnTo>
                    <a:pt x="5218263" y="391331"/>
                  </a:lnTo>
                  <a:lnTo>
                    <a:pt x="5218263" y="391331"/>
                  </a:lnTo>
                  <a:lnTo>
                    <a:pt x="5283913" y="391331"/>
                  </a:lnTo>
                  <a:lnTo>
                    <a:pt x="5283913" y="401721"/>
                  </a:lnTo>
                  <a:lnTo>
                    <a:pt x="5283913" y="401721"/>
                  </a:lnTo>
                  <a:lnTo>
                    <a:pt x="5371493" y="401721"/>
                  </a:lnTo>
                  <a:lnTo>
                    <a:pt x="5371493" y="412362"/>
                  </a:lnTo>
                  <a:lnTo>
                    <a:pt x="5371493" y="412362"/>
                  </a:lnTo>
                  <a:lnTo>
                    <a:pt x="5393423" y="412362"/>
                  </a:lnTo>
                  <a:lnTo>
                    <a:pt x="5393423" y="423128"/>
                  </a:lnTo>
                  <a:lnTo>
                    <a:pt x="5393423" y="423128"/>
                  </a:lnTo>
                  <a:lnTo>
                    <a:pt x="5422523" y="423128"/>
                  </a:lnTo>
                  <a:lnTo>
                    <a:pt x="5422523" y="433769"/>
                  </a:lnTo>
                  <a:lnTo>
                    <a:pt x="5422523" y="433769"/>
                  </a:lnTo>
                  <a:lnTo>
                    <a:pt x="5532033" y="433769"/>
                  </a:lnTo>
                  <a:lnTo>
                    <a:pt x="5532033" y="444910"/>
                  </a:lnTo>
                  <a:lnTo>
                    <a:pt x="5532033" y="444910"/>
                  </a:lnTo>
                  <a:lnTo>
                    <a:pt x="5546653" y="444910"/>
                  </a:lnTo>
                  <a:lnTo>
                    <a:pt x="5546653" y="455926"/>
                  </a:lnTo>
                  <a:lnTo>
                    <a:pt x="5546653" y="455926"/>
                  </a:lnTo>
                  <a:lnTo>
                    <a:pt x="5612303" y="455926"/>
                  </a:lnTo>
                  <a:lnTo>
                    <a:pt x="5612303" y="467068"/>
                  </a:lnTo>
                  <a:lnTo>
                    <a:pt x="5612303" y="467068"/>
                  </a:lnTo>
                  <a:lnTo>
                    <a:pt x="5772844" y="467068"/>
                  </a:lnTo>
                  <a:lnTo>
                    <a:pt x="5772844" y="478335"/>
                  </a:lnTo>
                  <a:lnTo>
                    <a:pt x="5772844" y="478335"/>
                  </a:lnTo>
                  <a:lnTo>
                    <a:pt x="5831324" y="478335"/>
                  </a:lnTo>
                  <a:lnTo>
                    <a:pt x="5831324" y="489727"/>
                  </a:lnTo>
                  <a:lnTo>
                    <a:pt x="5831324" y="489727"/>
                  </a:lnTo>
                  <a:lnTo>
                    <a:pt x="5853254" y="489727"/>
                  </a:lnTo>
                  <a:lnTo>
                    <a:pt x="5853254" y="500993"/>
                  </a:lnTo>
                  <a:lnTo>
                    <a:pt x="5853254" y="500993"/>
                  </a:lnTo>
                  <a:lnTo>
                    <a:pt x="5926214" y="500993"/>
                  </a:lnTo>
                  <a:lnTo>
                    <a:pt x="5926214" y="512510"/>
                  </a:lnTo>
                  <a:lnTo>
                    <a:pt x="5926214" y="512510"/>
                  </a:lnTo>
                  <a:lnTo>
                    <a:pt x="5940835" y="512510"/>
                  </a:lnTo>
                  <a:lnTo>
                    <a:pt x="5940835" y="524153"/>
                  </a:lnTo>
                  <a:lnTo>
                    <a:pt x="5940835" y="524153"/>
                  </a:lnTo>
                  <a:lnTo>
                    <a:pt x="5962624" y="524153"/>
                  </a:lnTo>
                  <a:lnTo>
                    <a:pt x="5962624" y="535670"/>
                  </a:lnTo>
                  <a:lnTo>
                    <a:pt x="5962624" y="535670"/>
                  </a:lnTo>
                  <a:lnTo>
                    <a:pt x="6451695" y="535670"/>
                  </a:lnTo>
                  <a:lnTo>
                    <a:pt x="6451695" y="549190"/>
                  </a:lnTo>
                  <a:lnTo>
                    <a:pt x="6451695" y="549190"/>
                  </a:lnTo>
                  <a:lnTo>
                    <a:pt x="6729057" y="549190"/>
                  </a:lnTo>
                  <a:lnTo>
                    <a:pt x="6729057" y="566215"/>
                  </a:lnTo>
                  <a:lnTo>
                    <a:pt x="6729057" y="566215"/>
                  </a:lnTo>
                  <a:lnTo>
                    <a:pt x="6816637" y="566215"/>
                  </a:lnTo>
                  <a:lnTo>
                    <a:pt x="6816637" y="584492"/>
                  </a:lnTo>
                  <a:lnTo>
                    <a:pt x="6816637" y="584492"/>
                  </a:lnTo>
                  <a:lnTo>
                    <a:pt x="6926006" y="584492"/>
                  </a:lnTo>
                  <a:lnTo>
                    <a:pt x="6926006" y="604898"/>
                  </a:lnTo>
                  <a:lnTo>
                    <a:pt x="6926006" y="604898"/>
                  </a:lnTo>
                  <a:lnTo>
                    <a:pt x="7210677" y="604898"/>
                  </a:lnTo>
                  <a:lnTo>
                    <a:pt x="7210677" y="629434"/>
                  </a:lnTo>
                  <a:lnTo>
                    <a:pt x="7210677" y="629434"/>
                  </a:lnTo>
                  <a:lnTo>
                    <a:pt x="7363908" y="629434"/>
                  </a:lnTo>
                  <a:lnTo>
                    <a:pt x="7363908" y="657476"/>
                  </a:lnTo>
                  <a:lnTo>
                    <a:pt x="7363908" y="657476"/>
                  </a:lnTo>
                  <a:lnTo>
                    <a:pt x="7385838" y="657476"/>
                  </a:lnTo>
                  <a:lnTo>
                    <a:pt x="7385838" y="686894"/>
                  </a:lnTo>
                  <a:lnTo>
                    <a:pt x="7385838" y="686894"/>
                  </a:lnTo>
                  <a:lnTo>
                    <a:pt x="7918629" y="686894"/>
                  </a:lnTo>
                  <a:lnTo>
                    <a:pt x="7918629" y="735216"/>
                  </a:lnTo>
                  <a:lnTo>
                    <a:pt x="7918629" y="735216"/>
                  </a:lnTo>
                  <a:lnTo>
                    <a:pt x="8013520" y="735216"/>
                  </a:lnTo>
                  <a:lnTo>
                    <a:pt x="8013520" y="790298"/>
                  </a:lnTo>
                  <a:lnTo>
                    <a:pt x="8013520" y="790298"/>
                  </a:lnTo>
                  <a:lnTo>
                    <a:pt x="9925663" y="790298"/>
                  </a:lnTo>
                  <a:lnTo>
                    <a:pt x="9925663" y="790298"/>
                  </a:lnTo>
                </a:path>
              </a:pathLst>
            </a:custGeom>
            <a:noFill/>
            <a:ln w="28575" cap="flat">
              <a:solidFill>
                <a:srgbClr val="6E6E6E"/>
              </a:solidFill>
              <a:prstDash val="solid"/>
              <a:miter/>
            </a:ln>
          </p:spPr>
          <p:txBody>
            <a:bodyPr rtlCol="0" anchor="ctr"/>
            <a:lstStyle/>
            <a:p>
              <a:pPr defTabSz="913807"/>
              <a:endParaRPr lang="en-GB">
                <a:solidFill>
                  <a:srgbClr val="002557"/>
                </a:solidFill>
                <a:latin typeface="Arial" panose="020B0604020202020204"/>
              </a:endParaRPr>
            </a:p>
          </p:txBody>
        </p:sp>
      </p:grpSp>
      <p:graphicFrame>
        <p:nvGraphicFramePr>
          <p:cNvPr id="1520" name="Table 1519">
            <a:extLst>
              <a:ext uri="{FF2B5EF4-FFF2-40B4-BE49-F238E27FC236}">
                <a16:creationId xmlns:a16="http://schemas.microsoft.com/office/drawing/2014/main" id="{148323B2-134C-9823-F867-7AAD8AE801D0}"/>
              </a:ext>
            </a:extLst>
          </p:cNvPr>
          <p:cNvGraphicFramePr>
            <a:graphicFrameLocks noGrp="1"/>
          </p:cNvGraphicFramePr>
          <p:nvPr/>
        </p:nvGraphicFramePr>
        <p:xfrm>
          <a:off x="1220023" y="3529359"/>
          <a:ext cx="3767334" cy="944868"/>
        </p:xfrm>
        <a:graphic>
          <a:graphicData uri="http://schemas.openxmlformats.org/drawingml/2006/table">
            <a:tbl>
              <a:tblPr firstRow="1" bandRow="1"/>
              <a:tblGrid>
                <a:gridCol w="1823334">
                  <a:extLst>
                    <a:ext uri="{9D8B030D-6E8A-4147-A177-3AD203B41FA5}">
                      <a16:colId xmlns:a16="http://schemas.microsoft.com/office/drawing/2014/main" val="3624223050"/>
                    </a:ext>
                  </a:extLst>
                </a:gridCol>
                <a:gridCol w="972000">
                  <a:extLst>
                    <a:ext uri="{9D8B030D-6E8A-4147-A177-3AD203B41FA5}">
                      <a16:colId xmlns:a16="http://schemas.microsoft.com/office/drawing/2014/main" val="2753886849"/>
                    </a:ext>
                  </a:extLst>
                </a:gridCol>
                <a:gridCol w="972000">
                  <a:extLst>
                    <a:ext uri="{9D8B030D-6E8A-4147-A177-3AD203B41FA5}">
                      <a16:colId xmlns:a16="http://schemas.microsoft.com/office/drawing/2014/main" val="3788604487"/>
                    </a:ext>
                  </a:extLst>
                </a:gridCol>
              </a:tblGrid>
              <a:tr h="23898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r">
                        <a:lnSpc>
                          <a:spcPct val="100000"/>
                        </a:lnSpc>
                        <a:spcBef>
                          <a:spcPts val="0"/>
                        </a:spcBef>
                        <a:spcAft>
                          <a:spcPts val="0"/>
                        </a:spcAft>
                      </a:pPr>
                      <a:endParaRPr lang="en-US" sz="14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22857" marR="22857" marT="22857" marB="22857" anchor="ctr">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400" b="1" i="0">
                          <a:solidFill>
                            <a:schemeClr val="bg1"/>
                          </a:solidFill>
                          <a:effectLst/>
                          <a:latin typeface="Arial" panose="020B0604020202020204" pitchFamily="34" charset="0"/>
                          <a:ea typeface="Arial" panose="020B0604020202020204" pitchFamily="34" charset="0"/>
                          <a:cs typeface="Arial" panose="020B0604020202020204" pitchFamily="34" charset="0"/>
                        </a:rPr>
                        <a:t>T-DXd + P (n=383)</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400" b="1" i="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400" b="1" i="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400" b="1" i="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6E6E"/>
                    </a:solidFill>
                  </a:tcPr>
                </a:tc>
                <a:extLst>
                  <a:ext uri="{0D108BD9-81ED-4DB2-BD59-A6C34878D82A}">
                    <a16:rowId xmlns:a16="http://schemas.microsoft.com/office/drawing/2014/main" val="3821852151"/>
                  </a:ext>
                </a:extLst>
              </a:tr>
              <a:tr h="23898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r">
                        <a:lnSpc>
                          <a:spcPct val="100000"/>
                        </a:lnSpc>
                        <a:spcBef>
                          <a:spcPts val="0"/>
                        </a:spcBef>
                        <a:spcAft>
                          <a:spcPts val="0"/>
                        </a:spcAft>
                      </a:pPr>
                      <a:r>
                        <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rPr>
                        <a:t>Median, </a:t>
                      </a:r>
                      <a:r>
                        <a:rPr lang="en-US" sz="1400" b="0" i="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endPar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400" b="1">
                          <a:solidFill>
                            <a:schemeClr val="tx1"/>
                          </a:solidFill>
                          <a:effectLst/>
                          <a:latin typeface="+mn-lt"/>
                          <a:ea typeface="Arial" panose="020B0604020202020204" pitchFamily="34" charset="0"/>
                        </a:rPr>
                        <a:t>NC</a:t>
                      </a: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400" b="1">
                          <a:solidFill>
                            <a:schemeClr val="tx1"/>
                          </a:solidFill>
                          <a:effectLst/>
                          <a:latin typeface="+mn-lt"/>
                          <a:ea typeface="Arial" panose="020B0604020202020204" pitchFamily="34" charset="0"/>
                        </a:rPr>
                        <a:t>NC</a:t>
                      </a: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006518836"/>
                  </a:ext>
                </a:extLst>
              </a:tr>
              <a:tr h="14509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r">
                        <a:lnSpc>
                          <a:spcPct val="100000"/>
                        </a:lnSpc>
                        <a:spcBef>
                          <a:spcPts val="0"/>
                        </a:spcBef>
                        <a:spcAft>
                          <a:spcPts val="0"/>
                        </a:spcAft>
                      </a:pPr>
                      <a:r>
                        <a:rPr lang="en-US" sz="1400" b="0" i="0">
                          <a:solidFill>
                            <a:schemeClr val="tx1"/>
                          </a:solidFill>
                          <a:effectLst/>
                          <a:latin typeface="Arial" panose="020B0604020202020204" pitchFamily="34" charset="0"/>
                          <a:ea typeface="Arial" panose="020B0604020202020204" pitchFamily="34" charset="0"/>
                          <a:cs typeface="Arial" panose="020B0604020202020204" pitchFamily="34" charset="0"/>
                        </a:rPr>
                        <a:t>Hazard ratio (95% CI)</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mn-lt"/>
                          <a:ea typeface="+mn-ea"/>
                          <a:cs typeface="+mn-cs"/>
                        </a:rPr>
                        <a:t>0.84 (</a:t>
                      </a:r>
                      <a:r>
                        <a:rPr lang="en-US" sz="1400" b="1">
                          <a:latin typeface="+mn-lt"/>
                        </a:rPr>
                        <a:t>0.59, 1.19</a:t>
                      </a:r>
                      <a:r>
                        <a:rPr kumimoji="0" lang="en-US" sz="1400" b="1" i="0" u="none" strike="noStrike" kern="1200" cap="none" spc="0" normalizeH="0" baseline="0" noProof="0">
                          <a:ln>
                            <a:noFill/>
                          </a:ln>
                          <a:effectLst/>
                          <a:uLnTx/>
                          <a:uFillTx/>
                          <a:latin typeface="+mn-lt"/>
                          <a:ea typeface="+mn-ea"/>
                          <a:cs typeface="+mn-cs"/>
                        </a:rPr>
                        <a:t>)</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210410"/>
                  </a:ext>
                </a:extLst>
              </a:tr>
            </a:tbl>
          </a:graphicData>
        </a:graphic>
      </p:graphicFrame>
      <p:grpSp>
        <p:nvGrpSpPr>
          <p:cNvPr id="1521" name="Group 1520">
            <a:extLst>
              <a:ext uri="{FF2B5EF4-FFF2-40B4-BE49-F238E27FC236}">
                <a16:creationId xmlns:a16="http://schemas.microsoft.com/office/drawing/2014/main" id="{BBBE6153-F281-7FD6-F3BA-6B4AC52EF6A1}"/>
              </a:ext>
            </a:extLst>
          </p:cNvPr>
          <p:cNvGrpSpPr/>
          <p:nvPr/>
        </p:nvGrpSpPr>
        <p:grpSpPr>
          <a:xfrm>
            <a:off x="399189" y="1012805"/>
            <a:ext cx="589490" cy="3688019"/>
            <a:chOff x="380139" y="912446"/>
            <a:chExt cx="589490" cy="3688019"/>
          </a:xfrm>
        </p:grpSpPr>
        <p:sp>
          <p:nvSpPr>
            <p:cNvPr id="1522" name="TextBox 1521">
              <a:extLst>
                <a:ext uri="{FF2B5EF4-FFF2-40B4-BE49-F238E27FC236}">
                  <a16:creationId xmlns:a16="http://schemas.microsoft.com/office/drawing/2014/main" id="{4224E446-6A8B-CCCA-F352-5791807D9D6C}"/>
                </a:ext>
              </a:extLst>
            </p:cNvPr>
            <p:cNvSpPr txBox="1">
              <a:spLocks/>
            </p:cNvSpPr>
            <p:nvPr/>
          </p:nvSpPr>
          <p:spPr>
            <a:xfrm>
              <a:off x="380139" y="912446"/>
              <a:ext cx="589490"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1.0</a:t>
              </a:r>
            </a:p>
          </p:txBody>
        </p:sp>
        <p:sp>
          <p:nvSpPr>
            <p:cNvPr id="1523" name="TextBox 1522">
              <a:extLst>
                <a:ext uri="{FF2B5EF4-FFF2-40B4-BE49-F238E27FC236}">
                  <a16:creationId xmlns:a16="http://schemas.microsoft.com/office/drawing/2014/main" id="{16F9376C-0BB8-FB32-7C8D-91683C4D8E27}"/>
                </a:ext>
              </a:extLst>
            </p:cNvPr>
            <p:cNvSpPr txBox="1">
              <a:spLocks/>
            </p:cNvSpPr>
            <p:nvPr/>
          </p:nvSpPr>
          <p:spPr>
            <a:xfrm>
              <a:off x="425928" y="4346549"/>
              <a:ext cx="543701"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0</a:t>
              </a:r>
            </a:p>
          </p:txBody>
        </p:sp>
        <p:sp>
          <p:nvSpPr>
            <p:cNvPr id="1524" name="TextBox 1523">
              <a:extLst>
                <a:ext uri="{FF2B5EF4-FFF2-40B4-BE49-F238E27FC236}">
                  <a16:creationId xmlns:a16="http://schemas.microsoft.com/office/drawing/2014/main" id="{A991792B-4837-D0F7-C26B-AAFB23CE8735}"/>
                </a:ext>
              </a:extLst>
            </p:cNvPr>
            <p:cNvSpPr txBox="1">
              <a:spLocks/>
            </p:cNvSpPr>
            <p:nvPr/>
          </p:nvSpPr>
          <p:spPr>
            <a:xfrm>
              <a:off x="470482" y="1603986"/>
              <a:ext cx="499147"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0.8</a:t>
              </a:r>
            </a:p>
          </p:txBody>
        </p:sp>
        <p:sp>
          <p:nvSpPr>
            <p:cNvPr id="1525" name="TextBox 1524">
              <a:extLst>
                <a:ext uri="{FF2B5EF4-FFF2-40B4-BE49-F238E27FC236}">
                  <a16:creationId xmlns:a16="http://schemas.microsoft.com/office/drawing/2014/main" id="{5A43EDBB-A159-29AF-49B3-9BEB80EAA8EE}"/>
                </a:ext>
              </a:extLst>
            </p:cNvPr>
            <p:cNvSpPr txBox="1">
              <a:spLocks/>
            </p:cNvSpPr>
            <p:nvPr/>
          </p:nvSpPr>
          <p:spPr>
            <a:xfrm>
              <a:off x="470482" y="2290373"/>
              <a:ext cx="499147"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0.6</a:t>
              </a:r>
            </a:p>
          </p:txBody>
        </p:sp>
        <p:sp>
          <p:nvSpPr>
            <p:cNvPr id="1526" name="TextBox 1525">
              <a:extLst>
                <a:ext uri="{FF2B5EF4-FFF2-40B4-BE49-F238E27FC236}">
                  <a16:creationId xmlns:a16="http://schemas.microsoft.com/office/drawing/2014/main" id="{C2C8E2F8-1DAB-408F-9045-E69733EC62D3}"/>
                </a:ext>
              </a:extLst>
            </p:cNvPr>
            <p:cNvSpPr txBox="1">
              <a:spLocks/>
            </p:cNvSpPr>
            <p:nvPr/>
          </p:nvSpPr>
          <p:spPr>
            <a:xfrm>
              <a:off x="470482" y="2979337"/>
              <a:ext cx="499147"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0.4</a:t>
              </a:r>
            </a:p>
          </p:txBody>
        </p:sp>
        <p:sp>
          <p:nvSpPr>
            <p:cNvPr id="1527" name="TextBox 1526">
              <a:extLst>
                <a:ext uri="{FF2B5EF4-FFF2-40B4-BE49-F238E27FC236}">
                  <a16:creationId xmlns:a16="http://schemas.microsoft.com/office/drawing/2014/main" id="{72D8FECF-8C09-7D54-62F7-77958D002455}"/>
                </a:ext>
              </a:extLst>
            </p:cNvPr>
            <p:cNvSpPr txBox="1">
              <a:spLocks/>
            </p:cNvSpPr>
            <p:nvPr/>
          </p:nvSpPr>
          <p:spPr>
            <a:xfrm>
              <a:off x="470482" y="3663149"/>
              <a:ext cx="499147" cy="253916"/>
            </a:xfrm>
            <a:prstGeom prst="rect">
              <a:avLst/>
            </a:prstGeom>
            <a:noFill/>
          </p:spPr>
          <p:txBody>
            <a:bodyPr wrap="square" lIns="0" rIns="0" rtlCol="0">
              <a:spAutoFit/>
            </a:bodyPr>
            <a:lstStyle/>
            <a:p>
              <a:pPr algn="r" defTabSz="913807">
                <a:defRPr/>
              </a:pPr>
              <a:r>
                <a:rPr lang="en-US" sz="1050">
                  <a:ln/>
                  <a:solidFill>
                    <a:srgbClr val="002557"/>
                  </a:solidFill>
                  <a:latin typeface="Arial"/>
                  <a:cs typeface="Arial"/>
                  <a:sym typeface="Arial"/>
                  <a:rtl val="0"/>
                </a:rPr>
                <a:t>0.2</a:t>
              </a:r>
            </a:p>
          </p:txBody>
        </p:sp>
      </p:grpSp>
      <p:sp>
        <p:nvSpPr>
          <p:cNvPr id="1528" name="TextBox 1527">
            <a:extLst>
              <a:ext uri="{FF2B5EF4-FFF2-40B4-BE49-F238E27FC236}">
                <a16:creationId xmlns:a16="http://schemas.microsoft.com/office/drawing/2014/main" id="{80EE47BC-802C-B930-17A1-02BCF3FCB7DC}"/>
              </a:ext>
            </a:extLst>
          </p:cNvPr>
          <p:cNvSpPr txBox="1">
            <a:spLocks/>
          </p:cNvSpPr>
          <p:nvPr/>
        </p:nvSpPr>
        <p:spPr>
          <a:xfrm>
            <a:off x="1316274"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3</a:t>
            </a:r>
          </a:p>
        </p:txBody>
      </p:sp>
      <p:sp>
        <p:nvSpPr>
          <p:cNvPr id="1529" name="TextBox 1528">
            <a:extLst>
              <a:ext uri="{FF2B5EF4-FFF2-40B4-BE49-F238E27FC236}">
                <a16:creationId xmlns:a16="http://schemas.microsoft.com/office/drawing/2014/main" id="{F342543D-6A75-C8A3-5418-C71DDEDCEB84}"/>
              </a:ext>
            </a:extLst>
          </p:cNvPr>
          <p:cNvSpPr txBox="1">
            <a:spLocks/>
          </p:cNvSpPr>
          <p:nvPr/>
        </p:nvSpPr>
        <p:spPr>
          <a:xfrm>
            <a:off x="2654688"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9</a:t>
            </a:r>
          </a:p>
        </p:txBody>
      </p:sp>
      <p:sp>
        <p:nvSpPr>
          <p:cNvPr id="1530" name="TextBox 1529">
            <a:extLst>
              <a:ext uri="{FF2B5EF4-FFF2-40B4-BE49-F238E27FC236}">
                <a16:creationId xmlns:a16="http://schemas.microsoft.com/office/drawing/2014/main" id="{B88FCB87-928E-929E-0B62-69B8CC598711}"/>
              </a:ext>
            </a:extLst>
          </p:cNvPr>
          <p:cNvSpPr txBox="1">
            <a:spLocks/>
          </p:cNvSpPr>
          <p:nvPr/>
        </p:nvSpPr>
        <p:spPr>
          <a:xfrm>
            <a:off x="3325590"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12</a:t>
            </a:r>
          </a:p>
        </p:txBody>
      </p:sp>
      <p:sp>
        <p:nvSpPr>
          <p:cNvPr id="1531" name="TextBox 1530">
            <a:extLst>
              <a:ext uri="{FF2B5EF4-FFF2-40B4-BE49-F238E27FC236}">
                <a16:creationId xmlns:a16="http://schemas.microsoft.com/office/drawing/2014/main" id="{DA5E9853-572C-39E6-40B4-C81203720942}"/>
              </a:ext>
            </a:extLst>
          </p:cNvPr>
          <p:cNvSpPr txBox="1">
            <a:spLocks/>
          </p:cNvSpPr>
          <p:nvPr/>
        </p:nvSpPr>
        <p:spPr>
          <a:xfrm>
            <a:off x="3986319"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15</a:t>
            </a:r>
          </a:p>
        </p:txBody>
      </p:sp>
      <p:sp>
        <p:nvSpPr>
          <p:cNvPr id="1532" name="TextBox 1531">
            <a:extLst>
              <a:ext uri="{FF2B5EF4-FFF2-40B4-BE49-F238E27FC236}">
                <a16:creationId xmlns:a16="http://schemas.microsoft.com/office/drawing/2014/main" id="{4A6C1AF7-0A76-5338-523F-C0F0659447F3}"/>
              </a:ext>
            </a:extLst>
          </p:cNvPr>
          <p:cNvSpPr txBox="1">
            <a:spLocks/>
          </p:cNvSpPr>
          <p:nvPr/>
        </p:nvSpPr>
        <p:spPr>
          <a:xfrm>
            <a:off x="4653831"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18</a:t>
            </a:r>
          </a:p>
        </p:txBody>
      </p:sp>
      <p:sp>
        <p:nvSpPr>
          <p:cNvPr id="1533" name="TextBox 1532">
            <a:extLst>
              <a:ext uri="{FF2B5EF4-FFF2-40B4-BE49-F238E27FC236}">
                <a16:creationId xmlns:a16="http://schemas.microsoft.com/office/drawing/2014/main" id="{BEB34B9B-298D-BEF7-42E3-8FDB0C4E3067}"/>
              </a:ext>
            </a:extLst>
          </p:cNvPr>
          <p:cNvSpPr txBox="1">
            <a:spLocks/>
          </p:cNvSpPr>
          <p:nvPr/>
        </p:nvSpPr>
        <p:spPr>
          <a:xfrm>
            <a:off x="5321342"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21</a:t>
            </a:r>
          </a:p>
        </p:txBody>
      </p:sp>
      <p:sp>
        <p:nvSpPr>
          <p:cNvPr id="1534" name="TextBox 1533">
            <a:extLst>
              <a:ext uri="{FF2B5EF4-FFF2-40B4-BE49-F238E27FC236}">
                <a16:creationId xmlns:a16="http://schemas.microsoft.com/office/drawing/2014/main" id="{C33DDBD8-0034-8F6D-8DF3-EDD7F300E379}"/>
              </a:ext>
            </a:extLst>
          </p:cNvPr>
          <p:cNvSpPr txBox="1">
            <a:spLocks/>
          </p:cNvSpPr>
          <p:nvPr/>
        </p:nvSpPr>
        <p:spPr>
          <a:xfrm>
            <a:off x="5988853"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24</a:t>
            </a:r>
          </a:p>
        </p:txBody>
      </p:sp>
      <p:sp>
        <p:nvSpPr>
          <p:cNvPr id="1535" name="TextBox 1534">
            <a:extLst>
              <a:ext uri="{FF2B5EF4-FFF2-40B4-BE49-F238E27FC236}">
                <a16:creationId xmlns:a16="http://schemas.microsoft.com/office/drawing/2014/main" id="{FF103E3E-89EC-5CFE-BDF4-BC7AC8C9D903}"/>
              </a:ext>
            </a:extLst>
          </p:cNvPr>
          <p:cNvSpPr txBox="1">
            <a:spLocks/>
          </p:cNvSpPr>
          <p:nvPr/>
        </p:nvSpPr>
        <p:spPr>
          <a:xfrm>
            <a:off x="6656364"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27</a:t>
            </a:r>
          </a:p>
        </p:txBody>
      </p:sp>
      <p:sp>
        <p:nvSpPr>
          <p:cNvPr id="1536" name="TextBox 1535">
            <a:extLst>
              <a:ext uri="{FF2B5EF4-FFF2-40B4-BE49-F238E27FC236}">
                <a16:creationId xmlns:a16="http://schemas.microsoft.com/office/drawing/2014/main" id="{59686381-65D4-F111-DC7F-0FC209FAC62D}"/>
              </a:ext>
            </a:extLst>
          </p:cNvPr>
          <p:cNvSpPr txBox="1">
            <a:spLocks/>
          </p:cNvSpPr>
          <p:nvPr/>
        </p:nvSpPr>
        <p:spPr>
          <a:xfrm>
            <a:off x="7323876"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30</a:t>
            </a:r>
          </a:p>
        </p:txBody>
      </p:sp>
      <p:sp>
        <p:nvSpPr>
          <p:cNvPr id="1537" name="TextBox 1536">
            <a:extLst>
              <a:ext uri="{FF2B5EF4-FFF2-40B4-BE49-F238E27FC236}">
                <a16:creationId xmlns:a16="http://schemas.microsoft.com/office/drawing/2014/main" id="{84FE2C7B-A282-B27C-5B7F-C353328028A2}"/>
              </a:ext>
            </a:extLst>
          </p:cNvPr>
          <p:cNvSpPr txBox="1">
            <a:spLocks/>
          </p:cNvSpPr>
          <p:nvPr/>
        </p:nvSpPr>
        <p:spPr>
          <a:xfrm>
            <a:off x="7987996"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33</a:t>
            </a:r>
          </a:p>
        </p:txBody>
      </p:sp>
      <p:sp>
        <p:nvSpPr>
          <p:cNvPr id="1538" name="TextBox 1537">
            <a:extLst>
              <a:ext uri="{FF2B5EF4-FFF2-40B4-BE49-F238E27FC236}">
                <a16:creationId xmlns:a16="http://schemas.microsoft.com/office/drawing/2014/main" id="{AE11382A-96CF-B345-4DF8-2FAB8BD95977}"/>
              </a:ext>
            </a:extLst>
          </p:cNvPr>
          <p:cNvSpPr txBox="1">
            <a:spLocks/>
          </p:cNvSpPr>
          <p:nvPr/>
        </p:nvSpPr>
        <p:spPr>
          <a:xfrm>
            <a:off x="8655507"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36</a:t>
            </a:r>
          </a:p>
        </p:txBody>
      </p:sp>
      <p:sp>
        <p:nvSpPr>
          <p:cNvPr id="1539" name="TextBox 1538">
            <a:extLst>
              <a:ext uri="{FF2B5EF4-FFF2-40B4-BE49-F238E27FC236}">
                <a16:creationId xmlns:a16="http://schemas.microsoft.com/office/drawing/2014/main" id="{B4DF9356-4026-1ED7-8455-EE2CD3F62552}"/>
              </a:ext>
            </a:extLst>
          </p:cNvPr>
          <p:cNvSpPr txBox="1">
            <a:spLocks/>
          </p:cNvSpPr>
          <p:nvPr/>
        </p:nvSpPr>
        <p:spPr>
          <a:xfrm>
            <a:off x="9987138"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42</a:t>
            </a:r>
          </a:p>
        </p:txBody>
      </p:sp>
      <p:sp>
        <p:nvSpPr>
          <p:cNvPr id="1540" name="TextBox 1539">
            <a:extLst>
              <a:ext uri="{FF2B5EF4-FFF2-40B4-BE49-F238E27FC236}">
                <a16:creationId xmlns:a16="http://schemas.microsoft.com/office/drawing/2014/main" id="{2F259316-8B01-9512-D7F7-82848F8D5571}"/>
              </a:ext>
            </a:extLst>
          </p:cNvPr>
          <p:cNvSpPr txBox="1">
            <a:spLocks/>
          </p:cNvSpPr>
          <p:nvPr/>
        </p:nvSpPr>
        <p:spPr>
          <a:xfrm>
            <a:off x="11322267"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48</a:t>
            </a:r>
          </a:p>
        </p:txBody>
      </p:sp>
      <p:sp>
        <p:nvSpPr>
          <p:cNvPr id="1541" name="TextBox 1540">
            <a:extLst>
              <a:ext uri="{FF2B5EF4-FFF2-40B4-BE49-F238E27FC236}">
                <a16:creationId xmlns:a16="http://schemas.microsoft.com/office/drawing/2014/main" id="{D0E80F95-9367-513F-7EE5-76F8BBBA75C2}"/>
              </a:ext>
            </a:extLst>
          </p:cNvPr>
          <p:cNvSpPr txBox="1">
            <a:spLocks/>
          </p:cNvSpPr>
          <p:nvPr/>
        </p:nvSpPr>
        <p:spPr>
          <a:xfrm>
            <a:off x="1987177"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6</a:t>
            </a:r>
          </a:p>
        </p:txBody>
      </p:sp>
      <p:sp>
        <p:nvSpPr>
          <p:cNvPr id="1542" name="TextBox 1541">
            <a:extLst>
              <a:ext uri="{FF2B5EF4-FFF2-40B4-BE49-F238E27FC236}">
                <a16:creationId xmlns:a16="http://schemas.microsoft.com/office/drawing/2014/main" id="{B8B71E2E-A43F-1DC3-5191-15DA7413E7C2}"/>
              </a:ext>
            </a:extLst>
          </p:cNvPr>
          <p:cNvSpPr txBox="1">
            <a:spLocks/>
          </p:cNvSpPr>
          <p:nvPr/>
        </p:nvSpPr>
        <p:spPr>
          <a:xfrm>
            <a:off x="10654650"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45</a:t>
            </a:r>
          </a:p>
        </p:txBody>
      </p:sp>
      <p:sp>
        <p:nvSpPr>
          <p:cNvPr id="1543" name="TextBox 1542">
            <a:extLst>
              <a:ext uri="{FF2B5EF4-FFF2-40B4-BE49-F238E27FC236}">
                <a16:creationId xmlns:a16="http://schemas.microsoft.com/office/drawing/2014/main" id="{366BEFD2-7234-C4FB-7E21-AED508239BEE}"/>
              </a:ext>
            </a:extLst>
          </p:cNvPr>
          <p:cNvSpPr txBox="1">
            <a:spLocks/>
          </p:cNvSpPr>
          <p:nvPr/>
        </p:nvSpPr>
        <p:spPr>
          <a:xfrm>
            <a:off x="9319627" y="4645079"/>
            <a:ext cx="902486"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39</a:t>
            </a:r>
          </a:p>
        </p:txBody>
      </p:sp>
      <p:sp>
        <p:nvSpPr>
          <p:cNvPr id="1544" name="TextBox 1543">
            <a:extLst>
              <a:ext uri="{FF2B5EF4-FFF2-40B4-BE49-F238E27FC236}">
                <a16:creationId xmlns:a16="http://schemas.microsoft.com/office/drawing/2014/main" id="{8D2FFBB0-B9BB-57AB-5E1A-4495F48B9A3A}"/>
              </a:ext>
            </a:extLst>
          </p:cNvPr>
          <p:cNvSpPr txBox="1">
            <a:spLocks/>
          </p:cNvSpPr>
          <p:nvPr/>
        </p:nvSpPr>
        <p:spPr>
          <a:xfrm>
            <a:off x="871416" y="4645256"/>
            <a:ext cx="474170" cy="209466"/>
          </a:xfrm>
          <a:prstGeom prst="rect">
            <a:avLst/>
          </a:prstGeom>
          <a:noFill/>
        </p:spPr>
        <p:txBody>
          <a:bodyPr wrap="square" lIns="0" tIns="0" rIns="0" bIns="0" rtlCol="0">
            <a:noAutofit/>
          </a:bodyPr>
          <a:lstStyle/>
          <a:p>
            <a:pPr algn="ctr" defTabSz="913807">
              <a:defRPr/>
            </a:pPr>
            <a:r>
              <a:rPr lang="en-US" sz="1050">
                <a:ln/>
                <a:solidFill>
                  <a:srgbClr val="002557"/>
                </a:solidFill>
                <a:latin typeface="Arial"/>
                <a:cs typeface="Arial"/>
                <a:sym typeface="Arial"/>
                <a:rtl val="0"/>
              </a:rPr>
              <a:t>0</a:t>
            </a:r>
          </a:p>
        </p:txBody>
      </p:sp>
      <p:grpSp>
        <p:nvGrpSpPr>
          <p:cNvPr id="1545" name="Group 1544">
            <a:extLst>
              <a:ext uri="{FF2B5EF4-FFF2-40B4-BE49-F238E27FC236}">
                <a16:creationId xmlns:a16="http://schemas.microsoft.com/office/drawing/2014/main" id="{701E641C-AD79-19E4-0433-A2314EB1FD76}"/>
              </a:ext>
            </a:extLst>
          </p:cNvPr>
          <p:cNvGrpSpPr/>
          <p:nvPr/>
        </p:nvGrpSpPr>
        <p:grpSpPr>
          <a:xfrm>
            <a:off x="864000" y="5111183"/>
            <a:ext cx="10574355" cy="385642"/>
            <a:chOff x="864000" y="5010824"/>
            <a:chExt cx="10574355" cy="385642"/>
          </a:xfrm>
        </p:grpSpPr>
        <p:grpSp>
          <p:nvGrpSpPr>
            <p:cNvPr id="1546" name="Group 1545">
              <a:extLst>
                <a:ext uri="{FF2B5EF4-FFF2-40B4-BE49-F238E27FC236}">
                  <a16:creationId xmlns:a16="http://schemas.microsoft.com/office/drawing/2014/main" id="{238EF579-69B1-2C6F-2630-A0E811052DB0}"/>
                </a:ext>
              </a:extLst>
            </p:cNvPr>
            <p:cNvGrpSpPr/>
            <p:nvPr/>
          </p:nvGrpSpPr>
          <p:grpSpPr>
            <a:xfrm>
              <a:off x="864000" y="5012007"/>
              <a:ext cx="6736576" cy="384181"/>
              <a:chOff x="1018352" y="4840557"/>
              <a:chExt cx="6274685" cy="384181"/>
            </a:xfrm>
          </p:grpSpPr>
          <p:sp>
            <p:nvSpPr>
              <p:cNvPr id="1567" name="TextBox 1566">
                <a:extLst>
                  <a:ext uri="{FF2B5EF4-FFF2-40B4-BE49-F238E27FC236}">
                    <a16:creationId xmlns:a16="http://schemas.microsoft.com/office/drawing/2014/main" id="{D4219E4D-6DD6-A9D8-6E02-98B4BBCD45DA}"/>
                  </a:ext>
                </a:extLst>
              </p:cNvPr>
              <p:cNvSpPr txBox="1">
                <a:spLocks/>
              </p:cNvSpPr>
              <p:nvPr/>
            </p:nvSpPr>
            <p:spPr>
              <a:xfrm>
                <a:off x="1948002" y="4978516"/>
                <a:ext cx="1066761"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375</a:t>
                </a:r>
              </a:p>
            </p:txBody>
          </p:sp>
          <p:sp>
            <p:nvSpPr>
              <p:cNvPr id="1568" name="TextBox 1567">
                <a:extLst>
                  <a:ext uri="{FF2B5EF4-FFF2-40B4-BE49-F238E27FC236}">
                    <a16:creationId xmlns:a16="http://schemas.microsoft.com/office/drawing/2014/main" id="{1D6BE61D-1229-D303-9F05-DC338E119892}"/>
                  </a:ext>
                </a:extLst>
              </p:cNvPr>
              <p:cNvSpPr txBox="1">
                <a:spLocks/>
              </p:cNvSpPr>
              <p:nvPr/>
            </p:nvSpPr>
            <p:spPr>
              <a:xfrm>
                <a:off x="3269409" y="4978516"/>
                <a:ext cx="90241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362</a:t>
                </a:r>
              </a:p>
            </p:txBody>
          </p:sp>
          <p:sp>
            <p:nvSpPr>
              <p:cNvPr id="1569" name="TextBox 1568">
                <a:extLst>
                  <a:ext uri="{FF2B5EF4-FFF2-40B4-BE49-F238E27FC236}">
                    <a16:creationId xmlns:a16="http://schemas.microsoft.com/office/drawing/2014/main" id="{0513B148-C444-0D37-C052-06F092951410}"/>
                  </a:ext>
                </a:extLst>
              </p:cNvPr>
              <p:cNvSpPr txBox="1">
                <a:spLocks/>
              </p:cNvSpPr>
              <p:nvPr/>
            </p:nvSpPr>
            <p:spPr>
              <a:xfrm>
                <a:off x="5143028" y="4978516"/>
                <a:ext cx="90241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297</a:t>
                </a:r>
              </a:p>
            </p:txBody>
          </p:sp>
          <p:sp>
            <p:nvSpPr>
              <p:cNvPr id="1570" name="TextBox 1569">
                <a:extLst>
                  <a:ext uri="{FF2B5EF4-FFF2-40B4-BE49-F238E27FC236}">
                    <a16:creationId xmlns:a16="http://schemas.microsoft.com/office/drawing/2014/main" id="{99D8EDF8-D39D-1D5A-00DE-6EE231EAEDA0}"/>
                  </a:ext>
                </a:extLst>
              </p:cNvPr>
              <p:cNvSpPr txBox="1">
                <a:spLocks/>
              </p:cNvSpPr>
              <p:nvPr/>
            </p:nvSpPr>
            <p:spPr>
              <a:xfrm>
                <a:off x="1974272" y="4840557"/>
                <a:ext cx="1027083" cy="246220"/>
              </a:xfrm>
              <a:prstGeom prst="rect">
                <a:avLst/>
              </a:prstGeom>
              <a:noFill/>
              <a:ln>
                <a:noFill/>
              </a:ln>
            </p:spPr>
            <p:txBody>
              <a:bodyPr wrap="square" rtlCol="0">
                <a:spAutoFit/>
              </a:bodyPr>
              <a:lstStyle/>
              <a:p>
                <a:pPr algn="ctr" defTabSz="913807">
                  <a:defRPr/>
                </a:pPr>
                <a:r>
                  <a:rPr lang="en-US" sz="1000">
                    <a:ln/>
                    <a:solidFill>
                      <a:srgbClr val="002985"/>
                    </a:solidFill>
                    <a:latin typeface="Arial"/>
                    <a:cs typeface="Arial"/>
                    <a:sym typeface="Arial"/>
                    <a:rtl val="0"/>
                  </a:rPr>
                  <a:t>365</a:t>
                </a:r>
              </a:p>
            </p:txBody>
          </p:sp>
          <p:sp>
            <p:nvSpPr>
              <p:cNvPr id="1571" name="TextBox 1570">
                <a:extLst>
                  <a:ext uri="{FF2B5EF4-FFF2-40B4-BE49-F238E27FC236}">
                    <a16:creationId xmlns:a16="http://schemas.microsoft.com/office/drawing/2014/main" id="{94DAB148-FCEE-E289-4278-D10DB21D09C3}"/>
                  </a:ext>
                </a:extLst>
              </p:cNvPr>
              <p:cNvSpPr txBox="1">
                <a:spLocks/>
              </p:cNvSpPr>
              <p:nvPr/>
            </p:nvSpPr>
            <p:spPr>
              <a:xfrm>
                <a:off x="3208176" y="4840557"/>
                <a:ext cx="1027083"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358</a:t>
                </a:r>
              </a:p>
            </p:txBody>
          </p:sp>
          <p:sp>
            <p:nvSpPr>
              <p:cNvPr id="1572" name="TextBox 1571">
                <a:extLst>
                  <a:ext uri="{FF2B5EF4-FFF2-40B4-BE49-F238E27FC236}">
                    <a16:creationId xmlns:a16="http://schemas.microsoft.com/office/drawing/2014/main" id="{ED070D87-A38E-9D72-EEBD-AB61AE4859B1}"/>
                  </a:ext>
                </a:extLst>
              </p:cNvPr>
              <p:cNvSpPr txBox="1">
                <a:spLocks/>
              </p:cNvSpPr>
              <p:nvPr/>
            </p:nvSpPr>
            <p:spPr>
              <a:xfrm>
                <a:off x="5158876" y="4840557"/>
                <a:ext cx="868844"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302</a:t>
                </a:r>
              </a:p>
            </p:txBody>
          </p:sp>
          <p:sp>
            <p:nvSpPr>
              <p:cNvPr id="1573" name="TextBox 1572">
                <a:extLst>
                  <a:ext uri="{FF2B5EF4-FFF2-40B4-BE49-F238E27FC236}">
                    <a16:creationId xmlns:a16="http://schemas.microsoft.com/office/drawing/2014/main" id="{5A602B9E-9DB3-4E77-9E9A-E787596E20AD}"/>
                  </a:ext>
                </a:extLst>
              </p:cNvPr>
              <p:cNvSpPr txBox="1">
                <a:spLocks/>
              </p:cNvSpPr>
              <p:nvPr/>
            </p:nvSpPr>
            <p:spPr>
              <a:xfrm>
                <a:off x="1025549" y="4978516"/>
                <a:ext cx="447080" cy="246222"/>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387</a:t>
                </a:r>
              </a:p>
            </p:txBody>
          </p:sp>
          <p:sp>
            <p:nvSpPr>
              <p:cNvPr id="1574" name="TextBox 1573">
                <a:extLst>
                  <a:ext uri="{FF2B5EF4-FFF2-40B4-BE49-F238E27FC236}">
                    <a16:creationId xmlns:a16="http://schemas.microsoft.com/office/drawing/2014/main" id="{A12F2F09-057B-F77E-3B0B-62781A0A82D2}"/>
                  </a:ext>
                </a:extLst>
              </p:cNvPr>
              <p:cNvSpPr txBox="1">
                <a:spLocks/>
              </p:cNvSpPr>
              <p:nvPr/>
            </p:nvSpPr>
            <p:spPr>
              <a:xfrm>
                <a:off x="1018352" y="4840557"/>
                <a:ext cx="461475"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383</a:t>
                </a:r>
              </a:p>
            </p:txBody>
          </p:sp>
          <p:sp>
            <p:nvSpPr>
              <p:cNvPr id="1575" name="TextBox 1574">
                <a:extLst>
                  <a:ext uri="{FF2B5EF4-FFF2-40B4-BE49-F238E27FC236}">
                    <a16:creationId xmlns:a16="http://schemas.microsoft.com/office/drawing/2014/main" id="{FEECBF26-3893-E1F4-E3A6-289CD5246467}"/>
                  </a:ext>
                </a:extLst>
              </p:cNvPr>
              <p:cNvSpPr txBox="1">
                <a:spLocks/>
              </p:cNvSpPr>
              <p:nvPr/>
            </p:nvSpPr>
            <p:spPr>
              <a:xfrm>
                <a:off x="5765931" y="4978516"/>
                <a:ext cx="90241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255</a:t>
                </a:r>
              </a:p>
            </p:txBody>
          </p:sp>
          <p:sp>
            <p:nvSpPr>
              <p:cNvPr id="1576" name="TextBox 1575">
                <a:extLst>
                  <a:ext uri="{FF2B5EF4-FFF2-40B4-BE49-F238E27FC236}">
                    <a16:creationId xmlns:a16="http://schemas.microsoft.com/office/drawing/2014/main" id="{93BC7993-0146-8FCD-1BA2-2CA4F507BE06}"/>
                  </a:ext>
                </a:extLst>
              </p:cNvPr>
              <p:cNvSpPr txBox="1">
                <a:spLocks/>
              </p:cNvSpPr>
              <p:nvPr/>
            </p:nvSpPr>
            <p:spPr>
              <a:xfrm>
                <a:off x="5781778" y="4840557"/>
                <a:ext cx="868844"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265</a:t>
                </a:r>
              </a:p>
            </p:txBody>
          </p:sp>
          <p:sp>
            <p:nvSpPr>
              <p:cNvPr id="1577" name="TextBox 1576">
                <a:extLst>
                  <a:ext uri="{FF2B5EF4-FFF2-40B4-BE49-F238E27FC236}">
                    <a16:creationId xmlns:a16="http://schemas.microsoft.com/office/drawing/2014/main" id="{04773F48-B144-4E8A-E2B9-70F91DE941B0}"/>
                  </a:ext>
                </a:extLst>
              </p:cNvPr>
              <p:cNvSpPr txBox="1">
                <a:spLocks/>
              </p:cNvSpPr>
              <p:nvPr/>
            </p:nvSpPr>
            <p:spPr>
              <a:xfrm>
                <a:off x="6390627" y="4978516"/>
                <a:ext cx="90241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220</a:t>
                </a:r>
              </a:p>
            </p:txBody>
          </p:sp>
          <p:sp>
            <p:nvSpPr>
              <p:cNvPr id="1578" name="TextBox 1577">
                <a:extLst>
                  <a:ext uri="{FF2B5EF4-FFF2-40B4-BE49-F238E27FC236}">
                    <a16:creationId xmlns:a16="http://schemas.microsoft.com/office/drawing/2014/main" id="{98900D6D-6FFC-2D16-C2BD-0A3DDBAD8AEE}"/>
                  </a:ext>
                </a:extLst>
              </p:cNvPr>
              <p:cNvSpPr txBox="1">
                <a:spLocks/>
              </p:cNvSpPr>
              <p:nvPr/>
            </p:nvSpPr>
            <p:spPr>
              <a:xfrm>
                <a:off x="6406473" y="4840557"/>
                <a:ext cx="868844"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239</a:t>
                </a:r>
              </a:p>
            </p:txBody>
          </p:sp>
        </p:grpSp>
        <p:sp>
          <p:nvSpPr>
            <p:cNvPr id="1547" name="TextBox 1546">
              <a:extLst>
                <a:ext uri="{FF2B5EF4-FFF2-40B4-BE49-F238E27FC236}">
                  <a16:creationId xmlns:a16="http://schemas.microsoft.com/office/drawing/2014/main" id="{F221B55A-FF19-A57A-467F-6B338FC74C7B}"/>
                </a:ext>
              </a:extLst>
            </p:cNvPr>
            <p:cNvSpPr txBox="1">
              <a:spLocks/>
            </p:cNvSpPr>
            <p:nvPr/>
          </p:nvSpPr>
          <p:spPr>
            <a:xfrm>
              <a:off x="1200394" y="5149966"/>
              <a:ext cx="114528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381</a:t>
              </a:r>
            </a:p>
          </p:txBody>
        </p:sp>
        <p:sp>
          <p:nvSpPr>
            <p:cNvPr id="1548" name="TextBox 1547">
              <a:extLst>
                <a:ext uri="{FF2B5EF4-FFF2-40B4-BE49-F238E27FC236}">
                  <a16:creationId xmlns:a16="http://schemas.microsoft.com/office/drawing/2014/main" id="{19F34505-AD93-2441-32CE-ADF328C87B05}"/>
                </a:ext>
              </a:extLst>
            </p:cNvPr>
            <p:cNvSpPr txBox="1">
              <a:spLocks/>
            </p:cNvSpPr>
            <p:nvPr/>
          </p:nvSpPr>
          <p:spPr>
            <a:xfrm>
              <a:off x="1221693" y="5012007"/>
              <a:ext cx="1102682"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373</a:t>
              </a:r>
            </a:p>
          </p:txBody>
        </p:sp>
        <p:sp>
          <p:nvSpPr>
            <p:cNvPr id="1549" name="TextBox 1548">
              <a:extLst>
                <a:ext uri="{FF2B5EF4-FFF2-40B4-BE49-F238E27FC236}">
                  <a16:creationId xmlns:a16="http://schemas.microsoft.com/office/drawing/2014/main" id="{5E88345D-76C7-6D41-36DC-ADD8C5EA23F0}"/>
                </a:ext>
              </a:extLst>
            </p:cNvPr>
            <p:cNvSpPr txBox="1">
              <a:spLocks/>
            </p:cNvSpPr>
            <p:nvPr/>
          </p:nvSpPr>
          <p:spPr>
            <a:xfrm>
              <a:off x="2534611" y="5149966"/>
              <a:ext cx="1145280"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369</a:t>
              </a:r>
            </a:p>
          </p:txBody>
        </p:sp>
        <p:sp>
          <p:nvSpPr>
            <p:cNvPr id="1550" name="TextBox 1549">
              <a:extLst>
                <a:ext uri="{FF2B5EF4-FFF2-40B4-BE49-F238E27FC236}">
                  <a16:creationId xmlns:a16="http://schemas.microsoft.com/office/drawing/2014/main" id="{47390766-514D-F72A-C6C9-DAF3705C6988}"/>
                </a:ext>
              </a:extLst>
            </p:cNvPr>
            <p:cNvSpPr txBox="1">
              <a:spLocks/>
            </p:cNvSpPr>
            <p:nvPr/>
          </p:nvSpPr>
          <p:spPr>
            <a:xfrm>
              <a:off x="2555910" y="5012007"/>
              <a:ext cx="1102682"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361</a:t>
              </a:r>
            </a:p>
          </p:txBody>
        </p:sp>
        <p:sp>
          <p:nvSpPr>
            <p:cNvPr id="1551" name="TextBox 1550">
              <a:extLst>
                <a:ext uri="{FF2B5EF4-FFF2-40B4-BE49-F238E27FC236}">
                  <a16:creationId xmlns:a16="http://schemas.microsoft.com/office/drawing/2014/main" id="{779A821C-D1AC-42C8-B8C6-213B6C88BBC7}"/>
                </a:ext>
              </a:extLst>
            </p:cNvPr>
            <p:cNvSpPr txBox="1">
              <a:spLocks/>
            </p:cNvSpPr>
            <p:nvPr/>
          </p:nvSpPr>
          <p:spPr>
            <a:xfrm>
              <a:off x="3954318" y="5149966"/>
              <a:ext cx="968832"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352</a:t>
              </a:r>
            </a:p>
          </p:txBody>
        </p:sp>
        <p:sp>
          <p:nvSpPr>
            <p:cNvPr id="1552" name="TextBox 1551">
              <a:extLst>
                <a:ext uri="{FF2B5EF4-FFF2-40B4-BE49-F238E27FC236}">
                  <a16:creationId xmlns:a16="http://schemas.microsoft.com/office/drawing/2014/main" id="{8536482A-A5F3-731C-5271-3134D2ADDDE7}"/>
                </a:ext>
              </a:extLst>
            </p:cNvPr>
            <p:cNvSpPr txBox="1">
              <a:spLocks/>
            </p:cNvSpPr>
            <p:nvPr/>
          </p:nvSpPr>
          <p:spPr>
            <a:xfrm>
              <a:off x="3887393" y="5012007"/>
              <a:ext cx="1102682"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352</a:t>
              </a:r>
            </a:p>
          </p:txBody>
        </p:sp>
        <p:sp>
          <p:nvSpPr>
            <p:cNvPr id="1553" name="TextBox 1552">
              <a:extLst>
                <a:ext uri="{FF2B5EF4-FFF2-40B4-BE49-F238E27FC236}">
                  <a16:creationId xmlns:a16="http://schemas.microsoft.com/office/drawing/2014/main" id="{8F952CB3-D657-72E1-DC96-72A43EAEECEB}"/>
                </a:ext>
              </a:extLst>
            </p:cNvPr>
            <p:cNvSpPr txBox="1">
              <a:spLocks/>
            </p:cNvSpPr>
            <p:nvPr/>
          </p:nvSpPr>
          <p:spPr>
            <a:xfrm>
              <a:off x="4621700" y="5149966"/>
              <a:ext cx="968832"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337</a:t>
              </a:r>
            </a:p>
          </p:txBody>
        </p:sp>
        <p:sp>
          <p:nvSpPr>
            <p:cNvPr id="1554" name="TextBox 1553">
              <a:extLst>
                <a:ext uri="{FF2B5EF4-FFF2-40B4-BE49-F238E27FC236}">
                  <a16:creationId xmlns:a16="http://schemas.microsoft.com/office/drawing/2014/main" id="{0F3EF2D3-0609-8D3F-F24D-D54A33C8F4D8}"/>
                </a:ext>
              </a:extLst>
            </p:cNvPr>
            <p:cNvSpPr txBox="1">
              <a:spLocks/>
            </p:cNvSpPr>
            <p:nvPr/>
          </p:nvSpPr>
          <p:spPr>
            <a:xfrm>
              <a:off x="4639717" y="5012007"/>
              <a:ext cx="932796"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342</a:t>
              </a:r>
            </a:p>
          </p:txBody>
        </p:sp>
        <p:sp>
          <p:nvSpPr>
            <p:cNvPr id="1555" name="TextBox 1554">
              <a:extLst>
                <a:ext uri="{FF2B5EF4-FFF2-40B4-BE49-F238E27FC236}">
                  <a16:creationId xmlns:a16="http://schemas.microsoft.com/office/drawing/2014/main" id="{801D2593-EF09-13F7-8E38-4E7A27E3EF78}"/>
                </a:ext>
              </a:extLst>
            </p:cNvPr>
            <p:cNvSpPr txBox="1">
              <a:spLocks/>
            </p:cNvSpPr>
            <p:nvPr/>
          </p:nvSpPr>
          <p:spPr>
            <a:xfrm>
              <a:off x="7285587" y="5149966"/>
              <a:ext cx="968832"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158</a:t>
              </a:r>
            </a:p>
          </p:txBody>
        </p:sp>
        <p:sp>
          <p:nvSpPr>
            <p:cNvPr id="1556" name="TextBox 1555">
              <a:extLst>
                <a:ext uri="{FF2B5EF4-FFF2-40B4-BE49-F238E27FC236}">
                  <a16:creationId xmlns:a16="http://schemas.microsoft.com/office/drawing/2014/main" id="{86A5A5E3-A376-23B3-2B44-658791DF3946}"/>
                </a:ext>
              </a:extLst>
            </p:cNvPr>
            <p:cNvSpPr txBox="1">
              <a:spLocks/>
            </p:cNvSpPr>
            <p:nvPr/>
          </p:nvSpPr>
          <p:spPr>
            <a:xfrm>
              <a:off x="7303603" y="5012007"/>
              <a:ext cx="932796"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176</a:t>
              </a:r>
            </a:p>
          </p:txBody>
        </p:sp>
        <p:sp>
          <p:nvSpPr>
            <p:cNvPr id="1557" name="TextBox 1556">
              <a:extLst>
                <a:ext uri="{FF2B5EF4-FFF2-40B4-BE49-F238E27FC236}">
                  <a16:creationId xmlns:a16="http://schemas.microsoft.com/office/drawing/2014/main" id="{5F7B946F-1C3E-349B-8D4F-B21ADBFBC66B}"/>
                </a:ext>
              </a:extLst>
            </p:cNvPr>
            <p:cNvSpPr txBox="1">
              <a:spLocks/>
            </p:cNvSpPr>
            <p:nvPr/>
          </p:nvSpPr>
          <p:spPr>
            <a:xfrm>
              <a:off x="8129765" y="5149966"/>
              <a:ext cx="619567"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88</a:t>
              </a:r>
            </a:p>
          </p:txBody>
        </p:sp>
        <p:sp>
          <p:nvSpPr>
            <p:cNvPr id="1558" name="TextBox 1557">
              <a:extLst>
                <a:ext uri="{FF2B5EF4-FFF2-40B4-BE49-F238E27FC236}">
                  <a16:creationId xmlns:a16="http://schemas.microsoft.com/office/drawing/2014/main" id="{BFB96ABC-BF4C-0EFF-92C8-062C979E2EBE}"/>
                </a:ext>
              </a:extLst>
            </p:cNvPr>
            <p:cNvSpPr txBox="1">
              <a:spLocks/>
            </p:cNvSpPr>
            <p:nvPr/>
          </p:nvSpPr>
          <p:spPr>
            <a:xfrm>
              <a:off x="7973151" y="5012007"/>
              <a:ext cx="932796"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96</a:t>
              </a:r>
            </a:p>
          </p:txBody>
        </p:sp>
        <p:sp>
          <p:nvSpPr>
            <p:cNvPr id="1559" name="TextBox 1558">
              <a:extLst>
                <a:ext uri="{FF2B5EF4-FFF2-40B4-BE49-F238E27FC236}">
                  <a16:creationId xmlns:a16="http://schemas.microsoft.com/office/drawing/2014/main" id="{538CA16F-721D-E7BB-68FC-134A2876E932}"/>
                </a:ext>
              </a:extLst>
            </p:cNvPr>
            <p:cNvSpPr txBox="1">
              <a:spLocks/>
            </p:cNvSpPr>
            <p:nvPr/>
          </p:nvSpPr>
          <p:spPr>
            <a:xfrm>
              <a:off x="8795505" y="5150246"/>
              <a:ext cx="619567"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43</a:t>
              </a:r>
            </a:p>
          </p:txBody>
        </p:sp>
        <p:sp>
          <p:nvSpPr>
            <p:cNvPr id="1560" name="TextBox 1559">
              <a:extLst>
                <a:ext uri="{FF2B5EF4-FFF2-40B4-BE49-F238E27FC236}">
                  <a16:creationId xmlns:a16="http://schemas.microsoft.com/office/drawing/2014/main" id="{C7FF5DD2-D087-6A53-FA71-D9D9D466B6B1}"/>
                </a:ext>
              </a:extLst>
            </p:cNvPr>
            <p:cNvSpPr txBox="1">
              <a:spLocks/>
            </p:cNvSpPr>
            <p:nvPr/>
          </p:nvSpPr>
          <p:spPr>
            <a:xfrm>
              <a:off x="8638890" y="5012287"/>
              <a:ext cx="932796"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47</a:t>
              </a:r>
            </a:p>
          </p:txBody>
        </p:sp>
        <p:sp>
          <p:nvSpPr>
            <p:cNvPr id="1561" name="TextBox 1560">
              <a:extLst>
                <a:ext uri="{FF2B5EF4-FFF2-40B4-BE49-F238E27FC236}">
                  <a16:creationId xmlns:a16="http://schemas.microsoft.com/office/drawing/2014/main" id="{9CF88649-880A-AAD7-B093-CD14F6F3E745}"/>
                </a:ext>
              </a:extLst>
            </p:cNvPr>
            <p:cNvSpPr txBox="1">
              <a:spLocks/>
            </p:cNvSpPr>
            <p:nvPr/>
          </p:nvSpPr>
          <p:spPr>
            <a:xfrm>
              <a:off x="9460852" y="5149966"/>
              <a:ext cx="619567"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15</a:t>
              </a:r>
            </a:p>
          </p:txBody>
        </p:sp>
        <p:sp>
          <p:nvSpPr>
            <p:cNvPr id="1562" name="TextBox 1561">
              <a:extLst>
                <a:ext uri="{FF2B5EF4-FFF2-40B4-BE49-F238E27FC236}">
                  <a16:creationId xmlns:a16="http://schemas.microsoft.com/office/drawing/2014/main" id="{AFCBA10C-569B-8922-2C23-DCAC1CBEDFCF}"/>
                </a:ext>
              </a:extLst>
            </p:cNvPr>
            <p:cNvSpPr txBox="1">
              <a:spLocks/>
            </p:cNvSpPr>
            <p:nvPr/>
          </p:nvSpPr>
          <p:spPr>
            <a:xfrm>
              <a:off x="9438199" y="5012007"/>
              <a:ext cx="664872"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23</a:t>
              </a:r>
            </a:p>
          </p:txBody>
        </p:sp>
        <p:sp>
          <p:nvSpPr>
            <p:cNvPr id="1563" name="TextBox 1562">
              <a:extLst>
                <a:ext uri="{FF2B5EF4-FFF2-40B4-BE49-F238E27FC236}">
                  <a16:creationId xmlns:a16="http://schemas.microsoft.com/office/drawing/2014/main" id="{DD58A347-B375-0180-61F3-32261CDEEDF9}"/>
                </a:ext>
              </a:extLst>
            </p:cNvPr>
            <p:cNvSpPr txBox="1">
              <a:spLocks/>
            </p:cNvSpPr>
            <p:nvPr/>
          </p:nvSpPr>
          <p:spPr>
            <a:xfrm>
              <a:off x="10127374" y="5148783"/>
              <a:ext cx="619567"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4</a:t>
              </a:r>
            </a:p>
          </p:txBody>
        </p:sp>
        <p:sp>
          <p:nvSpPr>
            <p:cNvPr id="1564" name="TextBox 1563">
              <a:extLst>
                <a:ext uri="{FF2B5EF4-FFF2-40B4-BE49-F238E27FC236}">
                  <a16:creationId xmlns:a16="http://schemas.microsoft.com/office/drawing/2014/main" id="{803E5036-50D5-FB8E-F8C7-2F26BB623C46}"/>
                </a:ext>
              </a:extLst>
            </p:cNvPr>
            <p:cNvSpPr txBox="1">
              <a:spLocks/>
            </p:cNvSpPr>
            <p:nvPr/>
          </p:nvSpPr>
          <p:spPr>
            <a:xfrm>
              <a:off x="10104721" y="5010824"/>
              <a:ext cx="664872"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9</a:t>
              </a:r>
            </a:p>
          </p:txBody>
        </p:sp>
        <p:sp>
          <p:nvSpPr>
            <p:cNvPr id="1565" name="TextBox 1564">
              <a:extLst>
                <a:ext uri="{FF2B5EF4-FFF2-40B4-BE49-F238E27FC236}">
                  <a16:creationId xmlns:a16="http://schemas.microsoft.com/office/drawing/2014/main" id="{3CC0B5FB-1BE7-DAB8-41A2-9DE5B4B5ECF6}"/>
                </a:ext>
              </a:extLst>
            </p:cNvPr>
            <p:cNvSpPr txBox="1">
              <a:spLocks/>
            </p:cNvSpPr>
            <p:nvPr/>
          </p:nvSpPr>
          <p:spPr>
            <a:xfrm>
              <a:off x="10796136" y="5150246"/>
              <a:ext cx="619567" cy="246220"/>
            </a:xfrm>
            <a:prstGeom prst="rect">
              <a:avLst/>
            </a:prstGeom>
            <a:noFill/>
          </p:spPr>
          <p:txBody>
            <a:bodyPr wrap="square" rtlCol="0">
              <a:spAutoFit/>
            </a:bodyPr>
            <a:lstStyle/>
            <a:p>
              <a:pPr algn="ctr" defTabSz="913807">
                <a:defRPr/>
              </a:pPr>
              <a:r>
                <a:rPr lang="en-US" sz="1000">
                  <a:ln/>
                  <a:solidFill>
                    <a:srgbClr val="6E6E6E">
                      <a:lumMod val="75000"/>
                    </a:srgbClr>
                  </a:solidFill>
                  <a:latin typeface="Arial"/>
                  <a:cs typeface="Arial"/>
                  <a:sym typeface="Arial"/>
                  <a:rtl val="0"/>
                </a:rPr>
                <a:t>0</a:t>
              </a:r>
            </a:p>
          </p:txBody>
        </p:sp>
        <p:sp>
          <p:nvSpPr>
            <p:cNvPr id="1566" name="TextBox 1565">
              <a:extLst>
                <a:ext uri="{FF2B5EF4-FFF2-40B4-BE49-F238E27FC236}">
                  <a16:creationId xmlns:a16="http://schemas.microsoft.com/office/drawing/2014/main" id="{53829A7F-661D-B7A8-A80D-367E7A2F2B29}"/>
                </a:ext>
              </a:extLst>
            </p:cNvPr>
            <p:cNvSpPr txBox="1">
              <a:spLocks/>
            </p:cNvSpPr>
            <p:nvPr/>
          </p:nvSpPr>
          <p:spPr>
            <a:xfrm>
              <a:off x="10773483" y="5012287"/>
              <a:ext cx="664872" cy="246220"/>
            </a:xfrm>
            <a:prstGeom prst="rect">
              <a:avLst/>
            </a:prstGeom>
            <a:noFill/>
          </p:spPr>
          <p:txBody>
            <a:bodyPr wrap="square" rtlCol="0">
              <a:spAutoFit/>
            </a:bodyPr>
            <a:lstStyle/>
            <a:p>
              <a:pPr algn="ctr" defTabSz="913807">
                <a:defRPr/>
              </a:pPr>
              <a:r>
                <a:rPr lang="en-US" sz="1000">
                  <a:ln/>
                  <a:solidFill>
                    <a:srgbClr val="002985"/>
                  </a:solidFill>
                  <a:latin typeface="Arial"/>
                  <a:cs typeface="Arial"/>
                  <a:sym typeface="Arial"/>
                  <a:rtl val="0"/>
                </a:rPr>
                <a:t>0</a:t>
              </a:r>
            </a:p>
          </p:txBody>
        </p:sp>
      </p:grpSp>
    </p:spTree>
    <p:extLst>
      <p:ext uri="{BB962C8B-B14F-4D97-AF65-F5344CB8AC3E}">
        <p14:creationId xmlns:p14="http://schemas.microsoft.com/office/powerpoint/2010/main" val="647850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2E11B-457D-8E07-145F-9028A424E90F}"/>
            </a:ext>
          </a:extLst>
        </p:cNvPr>
        <p:cNvGrpSpPr/>
        <p:nvPr/>
      </p:nvGrpSpPr>
      <p:grpSpPr>
        <a:xfrm>
          <a:off x="0" y="0"/>
          <a:ext cx="0" cy="0"/>
          <a:chOff x="0" y="0"/>
          <a:chExt cx="0" cy="0"/>
        </a:xfrm>
      </p:grpSpPr>
      <p:sp>
        <p:nvSpPr>
          <p:cNvPr id="9" name="Footer Placeholder 8">
            <a:extLst>
              <a:ext uri="{FF2B5EF4-FFF2-40B4-BE49-F238E27FC236}">
                <a16:creationId xmlns:a16="http://schemas.microsoft.com/office/drawing/2014/main" id="{250ACD64-02A3-EC36-5F7A-FF73BA040A08}"/>
              </a:ext>
            </a:extLst>
          </p:cNvPr>
          <p:cNvSpPr>
            <a:spLocks noGrp="1"/>
          </p:cNvSpPr>
          <p:nvPr>
            <p:ph type="ftr" sz="quarter" idx="10"/>
          </p:nvPr>
        </p:nvSpPr>
        <p:spPr>
          <a:xfrm>
            <a:off x="1416735" y="6133173"/>
            <a:ext cx="10651322" cy="613317"/>
          </a:xfrm>
        </p:spPr>
        <p:txBody>
          <a:bodyPr/>
          <a:lstStyle/>
          <a:p>
            <a:r>
              <a:rPr lang="en-US" sz="900"/>
              <a:t>Safety analysis set.</a:t>
            </a:r>
          </a:p>
          <a:p>
            <a:r>
              <a:rPr lang="en-US" sz="900">
                <a:latin typeface="Arial"/>
                <a:cs typeface="Arial"/>
              </a:rPr>
              <a:t>*Adjudicated drug-related ILD/pneumonitis (grouped term) includes: chronic obstructive pulmonary disease, interstitial lung disease, organizing pneumonia, pneumonia, and pneumonitis.</a:t>
            </a:r>
            <a:r>
              <a:rPr lang="en-US" sz="900" b="1" baseline="30000">
                <a:latin typeface="+mn-lt"/>
                <a:cs typeface="Arial"/>
              </a:rPr>
              <a:t> </a:t>
            </a:r>
            <a:r>
              <a:rPr lang="en-US" sz="900" baseline="30000">
                <a:latin typeface="+mn-lt"/>
                <a:cs typeface="Arial"/>
              </a:rPr>
              <a:t>†</a:t>
            </a:r>
            <a:r>
              <a:rPr lang="en-US" sz="900">
                <a:latin typeface="+mn-lt"/>
                <a:cs typeface="Arial"/>
              </a:rPr>
              <a:t>L</a:t>
            </a:r>
            <a:r>
              <a:rPr lang="en-US" sz="900">
                <a:latin typeface="Arial"/>
                <a:cs typeface="Arial"/>
              </a:rPr>
              <a:t>eft ventricular dysfunction (grouped term) includes: potential heart failure, cardiac failure, cardiac failure chronic, ejection fraction decreased, left ventricular dysfunction, and right ventricular failure. </a:t>
            </a:r>
            <a:br>
              <a:rPr lang="en-US" sz="900">
                <a:latin typeface="Arial"/>
                <a:cs typeface="Arial"/>
              </a:rPr>
            </a:br>
            <a:r>
              <a:rPr lang="en-US" sz="900">
                <a:latin typeface="Arial"/>
                <a:cs typeface="Arial"/>
              </a:rPr>
              <a:t>ILD, interstitial lung disease; P, </a:t>
            </a:r>
            <a:r>
              <a:rPr lang="en-US" sz="900" err="1">
                <a:latin typeface="Arial"/>
                <a:cs typeface="Arial"/>
              </a:rPr>
              <a:t>pertuzumab</a:t>
            </a:r>
            <a:r>
              <a:rPr lang="en-US" sz="900">
                <a:latin typeface="Arial"/>
                <a:cs typeface="Arial"/>
              </a:rPr>
              <a:t>; T-</a:t>
            </a:r>
            <a:r>
              <a:rPr lang="en-US" sz="900" err="1">
                <a:latin typeface="Arial"/>
                <a:cs typeface="Arial"/>
              </a:rPr>
              <a:t>DXd</a:t>
            </a:r>
            <a:r>
              <a:rPr lang="en-US" sz="900">
                <a:latin typeface="Arial"/>
                <a:cs typeface="Arial"/>
              </a:rPr>
              <a:t>, trastuzumab </a:t>
            </a:r>
            <a:r>
              <a:rPr lang="en-US" sz="900" err="1">
                <a:latin typeface="Arial"/>
                <a:cs typeface="Arial"/>
              </a:rPr>
              <a:t>deruxtecan</a:t>
            </a:r>
            <a:r>
              <a:rPr lang="en-US" sz="900">
                <a:latin typeface="Arial"/>
                <a:cs typeface="Arial"/>
              </a:rPr>
              <a:t>; THP, </a:t>
            </a:r>
            <a:r>
              <a:rPr lang="en-US" sz="900" err="1">
                <a:latin typeface="Arial"/>
                <a:cs typeface="Arial"/>
              </a:rPr>
              <a:t>taxane</a:t>
            </a:r>
            <a:r>
              <a:rPr lang="en-US" sz="900">
                <a:latin typeface="Arial"/>
                <a:cs typeface="Arial"/>
              </a:rPr>
              <a:t> + trastuzumab + </a:t>
            </a:r>
            <a:r>
              <a:rPr lang="en-US" sz="900" err="1">
                <a:latin typeface="Arial"/>
                <a:cs typeface="Arial"/>
              </a:rPr>
              <a:t>pertuzumab</a:t>
            </a:r>
            <a:r>
              <a:rPr lang="en-US" sz="900">
                <a:latin typeface="Arial"/>
                <a:cs typeface="Arial"/>
              </a:rPr>
              <a:t>.</a:t>
            </a:r>
            <a:endParaRPr lang="en-US" sz="9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Tolaney</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SM, et al. ASCO 2025. Abstract LBA1008.</a:t>
            </a:r>
            <a:endParaRPr kumimoji="0" lang="en-US" sz="9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p:txBody>
      </p:sp>
      <p:sp>
        <p:nvSpPr>
          <p:cNvPr id="479" name="Title 478">
            <a:extLst>
              <a:ext uri="{FF2B5EF4-FFF2-40B4-BE49-F238E27FC236}">
                <a16:creationId xmlns:a16="http://schemas.microsoft.com/office/drawing/2014/main" id="{507C980B-E6D2-6B80-594F-2591F0DCD5E0}"/>
              </a:ext>
            </a:extLst>
          </p:cNvPr>
          <p:cNvSpPr>
            <a:spLocks noGrp="1"/>
          </p:cNvSpPr>
          <p:nvPr>
            <p:ph type="title"/>
          </p:nvPr>
        </p:nvSpPr>
        <p:spPr>
          <a:xfrm>
            <a:off x="838200" y="365125"/>
            <a:ext cx="10515600" cy="787653"/>
          </a:xfrm>
        </p:spPr>
        <p:txBody>
          <a:bodyPr>
            <a:normAutofit fontScale="90000"/>
          </a:bodyPr>
          <a:lstStyle/>
          <a:p>
            <a:r>
              <a:rPr lang="en-US"/>
              <a:t>DESTINY-Breast09: Adverse Events of Special Interest</a:t>
            </a:r>
          </a:p>
        </p:txBody>
      </p:sp>
      <p:graphicFrame>
        <p:nvGraphicFramePr>
          <p:cNvPr id="11" name="Table 4">
            <a:extLst>
              <a:ext uri="{FF2B5EF4-FFF2-40B4-BE49-F238E27FC236}">
                <a16:creationId xmlns:a16="http://schemas.microsoft.com/office/drawing/2014/main" id="{5C1F2CA3-4D7E-B4BD-EF63-D23872F95F9E}"/>
              </a:ext>
            </a:extLst>
          </p:cNvPr>
          <p:cNvGraphicFramePr>
            <a:graphicFrameLocks noGrp="1"/>
          </p:cNvGraphicFramePr>
          <p:nvPr/>
        </p:nvGraphicFramePr>
        <p:xfrm>
          <a:off x="947738" y="3839701"/>
          <a:ext cx="9975234" cy="1523936"/>
        </p:xfrm>
        <a:graphic>
          <a:graphicData uri="http://schemas.openxmlformats.org/drawingml/2006/table">
            <a:tbl>
              <a:tblPr firstRow="1" bandRow="1"/>
              <a:tblGrid>
                <a:gridCol w="2016000">
                  <a:extLst>
                    <a:ext uri="{9D8B030D-6E8A-4147-A177-3AD203B41FA5}">
                      <a16:colId xmlns:a16="http://schemas.microsoft.com/office/drawing/2014/main" val="4024140280"/>
                    </a:ext>
                  </a:extLst>
                </a:gridCol>
                <a:gridCol w="1326539">
                  <a:extLst>
                    <a:ext uri="{9D8B030D-6E8A-4147-A177-3AD203B41FA5}">
                      <a16:colId xmlns:a16="http://schemas.microsoft.com/office/drawing/2014/main" val="931203302"/>
                    </a:ext>
                  </a:extLst>
                </a:gridCol>
                <a:gridCol w="1326539">
                  <a:extLst>
                    <a:ext uri="{9D8B030D-6E8A-4147-A177-3AD203B41FA5}">
                      <a16:colId xmlns:a16="http://schemas.microsoft.com/office/drawing/2014/main" val="1057759209"/>
                    </a:ext>
                  </a:extLst>
                </a:gridCol>
                <a:gridCol w="1326539">
                  <a:extLst>
                    <a:ext uri="{9D8B030D-6E8A-4147-A177-3AD203B41FA5}">
                      <a16:colId xmlns:a16="http://schemas.microsoft.com/office/drawing/2014/main" val="1277040465"/>
                    </a:ext>
                  </a:extLst>
                </a:gridCol>
                <a:gridCol w="1326539">
                  <a:extLst>
                    <a:ext uri="{9D8B030D-6E8A-4147-A177-3AD203B41FA5}">
                      <a16:colId xmlns:a16="http://schemas.microsoft.com/office/drawing/2014/main" val="2708966383"/>
                    </a:ext>
                  </a:extLst>
                </a:gridCol>
                <a:gridCol w="1326539">
                  <a:extLst>
                    <a:ext uri="{9D8B030D-6E8A-4147-A177-3AD203B41FA5}">
                      <a16:colId xmlns:a16="http://schemas.microsoft.com/office/drawing/2014/main" val="1498436844"/>
                    </a:ext>
                  </a:extLst>
                </a:gridCol>
                <a:gridCol w="1326539">
                  <a:extLst>
                    <a:ext uri="{9D8B030D-6E8A-4147-A177-3AD203B41FA5}">
                      <a16:colId xmlns:a16="http://schemas.microsoft.com/office/drawing/2014/main" val="3793862276"/>
                    </a:ext>
                  </a:extLst>
                </a:gridCol>
              </a:tblGrid>
              <a:tr h="338577">
                <a:tc gridSpan="7">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2000" b="1">
                          <a:solidFill>
                            <a:schemeClr val="tx1"/>
                          </a:solidFill>
                          <a:latin typeface="Arial" panose="020B0604020202020204" pitchFamily="34" charset="0"/>
                          <a:cs typeface="Arial" panose="020B0604020202020204" pitchFamily="34" charset="0"/>
                        </a:rPr>
                        <a:t>Left ventricular dysfunction</a:t>
                      </a:r>
                      <a:r>
                        <a:rPr lang="en-US" sz="2000" b="1" baseline="30000">
                          <a:solidFill>
                            <a:schemeClr val="tx1"/>
                          </a:solidFill>
                          <a:latin typeface="Arial" panose="020B0604020202020204" pitchFamily="34" charset="0"/>
                          <a:cs typeface="Arial" panose="020B0604020202020204" pitchFamily="34" charset="0"/>
                        </a:rPr>
                        <a:t>†</a:t>
                      </a: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a:noFill/>
                    </a:lnL>
                  </a:tcPr>
                </a:tc>
                <a:tc hMerge="1">
                  <a:txBody>
                    <a:bodyPr/>
                    <a:lstStyle/>
                    <a:p>
                      <a:endParaRPr lang="en-US"/>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26044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1600" b="1">
                          <a:solidFill>
                            <a:schemeClr val="tx1"/>
                          </a:solidFill>
                          <a:latin typeface="Arial" panose="020B0604020202020204" pitchFamily="34" charset="0"/>
                          <a:cs typeface="Arial" panose="020B0604020202020204" pitchFamily="34" charset="0"/>
                        </a:rPr>
                        <a:t>n (%)</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600" b="1">
                          <a:solidFill>
                            <a:schemeClr val="tx1"/>
                          </a:solidFill>
                          <a:latin typeface="Arial" panose="020B0604020202020204" pitchFamily="34" charset="0"/>
                          <a:cs typeface="Arial" panose="020B0604020202020204" pitchFamily="34" charset="0"/>
                        </a:rPr>
                        <a:t>Grade 1</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cs typeface="Arial" panose="020B0604020202020204" pitchFamily="34" charset="0"/>
                        </a:rPr>
                        <a:t>Grade 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cs typeface="Arial" panose="020B0604020202020204" pitchFamily="34" charset="0"/>
                        </a:rPr>
                        <a:t>Grade 3</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cs typeface="Arial" panose="020B0604020202020204" pitchFamily="34" charset="0"/>
                        </a:rPr>
                        <a:t>Grade 4</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cs typeface="Arial" panose="020B0604020202020204" pitchFamily="34" charset="0"/>
                        </a:rPr>
                        <a:t>Grade 5</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600" b="1">
                          <a:solidFill>
                            <a:schemeClr val="tx1"/>
                          </a:solidFill>
                          <a:latin typeface="Arial" panose="020B0604020202020204" pitchFamily="34" charset="0"/>
                          <a:cs typeface="Arial" panose="020B0604020202020204" pitchFamily="34" charset="0"/>
                        </a:rPr>
                        <a:t>Any grade</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35656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a:solidFill>
                            <a:schemeClr val="bg1"/>
                          </a:solidFill>
                          <a:latin typeface="Arial" panose="020B0604020202020204" pitchFamily="34" charset="0"/>
                          <a:cs typeface="Arial" panose="020B0604020202020204" pitchFamily="34" charset="0"/>
                        </a:rPr>
                        <a:t>T-DXd + P (n=381)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 (1.0)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30 (7.9)</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 (1.8)</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42 (11.0)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2056090791"/>
                  </a:ext>
                </a:extLst>
              </a:tr>
              <a:tr h="26044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a:solidFill>
                            <a:schemeClr val="bg1"/>
                          </a:solidFill>
                          <a:latin typeface="Arial" panose="020B0604020202020204" pitchFamily="34" charset="0"/>
                          <a:cs typeface="Arial" panose="020B0604020202020204" pitchFamily="34" charset="0"/>
                        </a:rPr>
                        <a:t>THP (n=382)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6E6E6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19 (5.0)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 (1.8)</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 (7.1)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880388291"/>
                  </a:ext>
                </a:extLst>
              </a:tr>
            </a:tbl>
          </a:graphicData>
        </a:graphic>
      </p:graphicFrame>
      <p:graphicFrame>
        <p:nvGraphicFramePr>
          <p:cNvPr id="12" name="Table 11">
            <a:extLst>
              <a:ext uri="{FF2B5EF4-FFF2-40B4-BE49-F238E27FC236}">
                <a16:creationId xmlns:a16="http://schemas.microsoft.com/office/drawing/2014/main" id="{2D3F8C05-BFD9-7149-479E-BE9EB4C66CF8}"/>
              </a:ext>
            </a:extLst>
          </p:cNvPr>
          <p:cNvGraphicFramePr>
            <a:graphicFrameLocks noGrp="1"/>
          </p:cNvGraphicFramePr>
          <p:nvPr/>
        </p:nvGraphicFramePr>
        <p:xfrm>
          <a:off x="947738" y="1500180"/>
          <a:ext cx="9980988" cy="1673232"/>
        </p:xfrm>
        <a:graphic>
          <a:graphicData uri="http://schemas.openxmlformats.org/drawingml/2006/table">
            <a:tbl>
              <a:tblPr firstRow="1" bandRow="1"/>
              <a:tblGrid>
                <a:gridCol w="2016000">
                  <a:extLst>
                    <a:ext uri="{9D8B030D-6E8A-4147-A177-3AD203B41FA5}">
                      <a16:colId xmlns:a16="http://schemas.microsoft.com/office/drawing/2014/main" val="4024140280"/>
                    </a:ext>
                  </a:extLst>
                </a:gridCol>
                <a:gridCol w="1327498">
                  <a:extLst>
                    <a:ext uri="{9D8B030D-6E8A-4147-A177-3AD203B41FA5}">
                      <a16:colId xmlns:a16="http://schemas.microsoft.com/office/drawing/2014/main" val="1829793351"/>
                    </a:ext>
                  </a:extLst>
                </a:gridCol>
                <a:gridCol w="1327498">
                  <a:extLst>
                    <a:ext uri="{9D8B030D-6E8A-4147-A177-3AD203B41FA5}">
                      <a16:colId xmlns:a16="http://schemas.microsoft.com/office/drawing/2014/main" val="1057759209"/>
                    </a:ext>
                  </a:extLst>
                </a:gridCol>
                <a:gridCol w="1327498">
                  <a:extLst>
                    <a:ext uri="{9D8B030D-6E8A-4147-A177-3AD203B41FA5}">
                      <a16:colId xmlns:a16="http://schemas.microsoft.com/office/drawing/2014/main" val="1277040465"/>
                    </a:ext>
                  </a:extLst>
                </a:gridCol>
                <a:gridCol w="1327498">
                  <a:extLst>
                    <a:ext uri="{9D8B030D-6E8A-4147-A177-3AD203B41FA5}">
                      <a16:colId xmlns:a16="http://schemas.microsoft.com/office/drawing/2014/main" val="2708966383"/>
                    </a:ext>
                  </a:extLst>
                </a:gridCol>
                <a:gridCol w="1327498">
                  <a:extLst>
                    <a:ext uri="{9D8B030D-6E8A-4147-A177-3AD203B41FA5}">
                      <a16:colId xmlns:a16="http://schemas.microsoft.com/office/drawing/2014/main" val="1498436844"/>
                    </a:ext>
                  </a:extLst>
                </a:gridCol>
                <a:gridCol w="1327498">
                  <a:extLst>
                    <a:ext uri="{9D8B030D-6E8A-4147-A177-3AD203B41FA5}">
                      <a16:colId xmlns:a16="http://schemas.microsoft.com/office/drawing/2014/main" val="3793862276"/>
                    </a:ext>
                  </a:extLst>
                </a:gridCol>
              </a:tblGrid>
              <a:tr h="576000">
                <a:tc gridSpan="7">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2000" b="1">
                          <a:solidFill>
                            <a:schemeClr val="tx1"/>
                          </a:solidFill>
                          <a:latin typeface="Arial" panose="020B0604020202020204" pitchFamily="34" charset="0"/>
                          <a:cs typeface="Arial" panose="020B0604020202020204" pitchFamily="34" charset="0"/>
                        </a:rPr>
                        <a:t>Adjudicated drug-related ILD/pneumonitis*</a:t>
                      </a:r>
                      <a:endParaRPr lang="en-US" sz="2000" b="1" baseline="30000">
                        <a:solidFill>
                          <a:schemeClr val="tx1"/>
                        </a:solidFill>
                        <a:latin typeface="Arial" panose="020B0604020202020204" pitchFamily="34" charset="0"/>
                        <a:cs typeface="Arial" panose="020B0604020202020204" pitchFamily="34" charset="0"/>
                      </a:endParaRP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32761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1600" b="1">
                          <a:solidFill>
                            <a:schemeClr val="tx1"/>
                          </a:solidFill>
                          <a:latin typeface="Arial" panose="020B0604020202020204" pitchFamily="34" charset="0"/>
                          <a:cs typeface="Arial" panose="020B0604020202020204" pitchFamily="34" charset="0"/>
                        </a:rPr>
                        <a:t>n (%)</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600" b="1">
                          <a:solidFill>
                            <a:schemeClr val="tx1"/>
                          </a:solidFill>
                          <a:latin typeface="Arial" panose="020B0604020202020204" pitchFamily="34" charset="0"/>
                          <a:cs typeface="Arial" panose="020B0604020202020204" pitchFamily="34" charset="0"/>
                        </a:rPr>
                        <a:t>Grade 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cs typeface="Arial" panose="020B0604020202020204" pitchFamily="34" charset="0"/>
                        </a:rPr>
                        <a:t>Grade 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cs typeface="Arial" panose="020B0604020202020204" pitchFamily="34" charset="0"/>
                        </a:rPr>
                        <a:t>Grade 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cs typeface="Arial" panose="020B0604020202020204" pitchFamily="34" charset="0"/>
                        </a:rPr>
                        <a:t>Grade 4</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cs typeface="Arial" panose="020B0604020202020204" pitchFamily="34" charset="0"/>
                        </a:rPr>
                        <a:t>Grade 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600" b="1">
                          <a:solidFill>
                            <a:schemeClr val="tx1"/>
                          </a:solidFill>
                          <a:latin typeface="Arial" panose="020B0604020202020204" pitchFamily="34" charset="0"/>
                          <a:cs typeface="Arial" panose="020B0604020202020204" pitchFamily="34" charset="0"/>
                        </a:rPr>
                        <a:t>Any grade</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32595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a:solidFill>
                            <a:schemeClr val="bg1"/>
                          </a:solidFill>
                          <a:latin typeface="Arial" panose="020B0604020202020204" pitchFamily="34" charset="0"/>
                          <a:cs typeface="Arial" panose="020B0604020202020204" pitchFamily="34" charset="0"/>
                        </a:rPr>
                        <a:t>T-DXd + P (n=381)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17 (4.5)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 (7.1)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 (0.5)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46 (12.1)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3109777337"/>
                  </a:ext>
                </a:extLst>
              </a:tr>
              <a:tr h="32761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a:solidFill>
                            <a:schemeClr val="bg1"/>
                          </a:solidFill>
                          <a:latin typeface="Arial" panose="020B0604020202020204" pitchFamily="34" charset="0"/>
                          <a:cs typeface="Arial" panose="020B0604020202020204" pitchFamily="34" charset="0"/>
                        </a:rPr>
                        <a:t>THP (n=382)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6E6E6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 (0.5)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 (0.5)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 (1.0)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68382720"/>
                  </a:ext>
                </a:extLst>
              </a:tr>
            </a:tbl>
          </a:graphicData>
        </a:graphic>
      </p:graphicFrame>
    </p:spTree>
    <p:extLst>
      <p:ext uri="{BB962C8B-B14F-4D97-AF65-F5344CB8AC3E}">
        <p14:creationId xmlns:p14="http://schemas.microsoft.com/office/powerpoint/2010/main" val="684238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4A8B07-07B0-5A1E-61AD-E1683886E2D0}"/>
              </a:ext>
            </a:extLst>
          </p:cNvPr>
          <p:cNvSpPr>
            <a:spLocks noGrp="1"/>
          </p:cNvSpPr>
          <p:nvPr>
            <p:ph type="title"/>
          </p:nvPr>
        </p:nvSpPr>
        <p:spPr>
          <a:xfrm>
            <a:off x="838200" y="365125"/>
            <a:ext cx="10515600" cy="907579"/>
          </a:xfrm>
        </p:spPr>
        <p:txBody>
          <a:bodyPr>
            <a:noAutofit/>
          </a:bodyPr>
          <a:lstStyle/>
          <a:p>
            <a:r>
              <a:rPr lang="en-US"/>
              <a:t>DESTINY-Breast04: Study Design</a:t>
            </a:r>
          </a:p>
        </p:txBody>
      </p:sp>
      <p:sp>
        <p:nvSpPr>
          <p:cNvPr id="3" name="Content Placeholder 2">
            <a:extLst>
              <a:ext uri="{FF2B5EF4-FFF2-40B4-BE49-F238E27FC236}">
                <a16:creationId xmlns:a16="http://schemas.microsoft.com/office/drawing/2014/main" id="{09C1803D-F7DB-38A2-DF7A-804E45F60AEB}"/>
              </a:ext>
            </a:extLst>
          </p:cNvPr>
          <p:cNvSpPr>
            <a:spLocks noGrp="1"/>
          </p:cNvSpPr>
          <p:nvPr>
            <p:ph idx="1"/>
          </p:nvPr>
        </p:nvSpPr>
        <p:spPr>
          <a:xfrm>
            <a:off x="838200" y="1272705"/>
            <a:ext cx="10515600" cy="556457"/>
          </a:xfrm>
        </p:spPr>
        <p:txBody>
          <a:bodyPr>
            <a:normAutofit/>
          </a:bodyPr>
          <a:lstStyle/>
          <a:p>
            <a:pPr marL="0" indent="0">
              <a:buNone/>
            </a:pPr>
            <a:r>
              <a:rPr lang="en-US" sz="2400" b="1" noProof="0">
                <a:solidFill>
                  <a:schemeClr val="accent1"/>
                </a:solidFill>
              </a:rPr>
              <a:t>An Open-Label, Multicenter, Phase 3 Study (NCT03734029)</a:t>
            </a:r>
            <a:endParaRPr lang="en-CA" sz="2400" b="1" noProof="0">
              <a:solidFill>
                <a:schemeClr val="accent1"/>
              </a:solidFill>
            </a:endParaRPr>
          </a:p>
          <a:p>
            <a:endParaRPr lang="en-US" sz="2400" b="1"/>
          </a:p>
        </p:txBody>
      </p:sp>
      <p:sp>
        <p:nvSpPr>
          <p:cNvPr id="6" name="Subtitle 2">
            <a:extLst>
              <a:ext uri="{FF2B5EF4-FFF2-40B4-BE49-F238E27FC236}">
                <a16:creationId xmlns:a16="http://schemas.microsoft.com/office/drawing/2014/main" id="{E2D20475-B612-7884-A95B-6A4CD593ECD7}"/>
              </a:ext>
            </a:extLst>
          </p:cNvPr>
          <p:cNvSpPr txBox="1">
            <a:spLocks/>
          </p:cNvSpPr>
          <p:nvPr/>
        </p:nvSpPr>
        <p:spPr>
          <a:xfrm>
            <a:off x="631222" y="4544585"/>
            <a:ext cx="5540669" cy="1237779"/>
          </a:xfrm>
          <a:prstGeom prst="rect">
            <a:avLst/>
          </a:prstGeom>
          <a:noFill/>
          <a:ln w="76200">
            <a:noFill/>
          </a:ln>
        </p:spPr>
        <p:txBody>
          <a:bodyPr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255" rtl="0" eaLnBrk="1" fontAlgn="auto" latinLnBrk="0" hangingPunct="1">
              <a:lnSpc>
                <a:spcPct val="100000"/>
              </a:lnSpc>
              <a:spcBef>
                <a:spcPts val="0"/>
              </a:spcBef>
              <a:spcAft>
                <a:spcPts val="0"/>
              </a:spcAft>
              <a:buClr>
                <a:srgbClr val="113468"/>
              </a:buClr>
              <a:buSzTx/>
              <a:buFontTx/>
              <a:buNone/>
              <a:tabLst/>
              <a:defRPr/>
            </a:pPr>
            <a:r>
              <a:rPr kumimoji="0" lang="en-US" sz="1800" b="1" i="0" u="none" strike="noStrike" kern="0" cap="none" spc="0" normalizeH="0" baseline="0" noProof="0">
                <a:ln>
                  <a:noFill/>
                </a:ln>
                <a:solidFill>
                  <a:schemeClr val="tx1"/>
                </a:solidFill>
                <a:effectLst/>
                <a:uLnTx/>
                <a:uFillTx/>
                <a:latin typeface="Arial Narrow" panose="020B0606020202030204" pitchFamily="34" charset="0"/>
                <a:ea typeface="Calibri"/>
                <a:cs typeface="Arial" panose="020B0604020202020204" pitchFamily="34" charset="0"/>
                <a:sym typeface="Calibri"/>
              </a:rPr>
              <a:t>Stratification factors</a:t>
            </a:r>
          </a:p>
          <a:p>
            <a:pPr marL="234907" marR="0" lvl="0" indent="-234907" algn="l" defTabSz="1625255"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Narrow" panose="020B0606020202030204" pitchFamily="34" charset="0"/>
                <a:ea typeface="Calibri"/>
                <a:cs typeface="Arial" panose="020B0604020202020204" pitchFamily="34" charset="0"/>
                <a:sym typeface="Calibri"/>
              </a:rPr>
              <a:t>Centrally assessed HER2 </a:t>
            </a:r>
            <a:r>
              <a:rPr kumimoji="0" lang="en-US" sz="1400" b="0" i="0" u="none" strike="noStrike" kern="1200" cap="none" spc="0" normalizeH="0" baseline="0" noProof="0" err="1">
                <a:ln>
                  <a:noFill/>
                </a:ln>
                <a:solidFill>
                  <a:schemeClr val="tx1"/>
                </a:solidFill>
                <a:effectLst/>
                <a:uLnTx/>
                <a:uFillTx/>
                <a:latin typeface="Arial Narrow" panose="020B0606020202030204" pitchFamily="34" charset="0"/>
                <a:ea typeface="Calibri"/>
                <a:cs typeface="Arial" panose="020B0604020202020204" pitchFamily="34" charset="0"/>
                <a:sym typeface="Calibri"/>
              </a:rPr>
              <a:t>status</a:t>
            </a:r>
            <a:r>
              <a:rPr kumimoji="0" lang="en-US" sz="1400" b="0" i="0" u="none" strike="noStrike" kern="1200" cap="none" spc="0" normalizeH="0" baseline="30000" noProof="0" err="1">
                <a:ln>
                  <a:noFill/>
                </a:ln>
                <a:solidFill>
                  <a:schemeClr val="tx1"/>
                </a:solidFill>
                <a:effectLst/>
                <a:uLnTx/>
                <a:uFillTx/>
                <a:latin typeface="Arial Narrow" panose="020B0606020202030204" pitchFamily="34" charset="0"/>
                <a:ea typeface="Calibri"/>
                <a:cs typeface="Arial" panose="020B0604020202020204" pitchFamily="34" charset="0"/>
                <a:sym typeface="Calibri"/>
              </a:rPr>
              <a:t>b</a:t>
            </a:r>
            <a:r>
              <a:rPr kumimoji="0" lang="en-US" sz="1400" b="0" i="0" u="none" strike="noStrike" kern="1200" cap="none" spc="0" normalizeH="0" baseline="0" noProof="0">
                <a:ln>
                  <a:noFill/>
                </a:ln>
                <a:solidFill>
                  <a:schemeClr val="tx1"/>
                </a:solidFill>
                <a:effectLst/>
                <a:uLnTx/>
                <a:uFillTx/>
                <a:latin typeface="Arial Narrow" panose="020B0606020202030204" pitchFamily="34" charset="0"/>
                <a:ea typeface="Calibri"/>
                <a:cs typeface="Arial" panose="020B0604020202020204" pitchFamily="34" charset="0"/>
                <a:sym typeface="Calibri"/>
              </a:rPr>
              <a:t> (IHC 1+ vs IHC 2+/ISH−)</a:t>
            </a:r>
          </a:p>
          <a:p>
            <a:pPr marL="234907" marR="0" lvl="0" indent="-234907" algn="l" defTabSz="1625255"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Narrow" panose="020B0606020202030204" pitchFamily="34" charset="0"/>
                <a:ea typeface="Calibri"/>
                <a:cs typeface="Arial" panose="020B0604020202020204" pitchFamily="34" charset="0"/>
                <a:sym typeface="Calibri"/>
              </a:rPr>
              <a:t>1 vs 2 prior lines of chemotherapy </a:t>
            </a:r>
          </a:p>
          <a:p>
            <a:pPr marL="234907" marR="0" lvl="0" indent="-234907" algn="l" defTabSz="1625255"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Narrow" panose="020B0606020202030204" pitchFamily="34" charset="0"/>
                <a:ea typeface="Calibri"/>
                <a:cs typeface="Arial" panose="020B0604020202020204" pitchFamily="34" charset="0"/>
                <a:sym typeface="Calibri"/>
              </a:rPr>
              <a:t>HR+ (with vs without prior treatment with CDK4/6 inhibitor) vs HR−</a:t>
            </a:r>
          </a:p>
        </p:txBody>
      </p:sp>
      <p:sp>
        <p:nvSpPr>
          <p:cNvPr id="8" name="Subtitle 2">
            <a:extLst>
              <a:ext uri="{FF2B5EF4-FFF2-40B4-BE49-F238E27FC236}">
                <a16:creationId xmlns:a16="http://schemas.microsoft.com/office/drawing/2014/main" id="{D0CC1F61-1039-32CC-9727-15FB82790920}"/>
              </a:ext>
            </a:extLst>
          </p:cNvPr>
          <p:cNvSpPr txBox="1">
            <a:spLocks/>
          </p:cNvSpPr>
          <p:nvPr/>
        </p:nvSpPr>
        <p:spPr>
          <a:xfrm>
            <a:off x="8474483" y="2288373"/>
            <a:ext cx="3009507" cy="2011092"/>
          </a:xfrm>
          <a:prstGeom prst="rect">
            <a:avLst/>
          </a:prstGeom>
          <a:ln/>
        </p:spPr>
        <p:style>
          <a:lnRef idx="1">
            <a:schemeClr val="accent3"/>
          </a:lnRef>
          <a:fillRef idx="3">
            <a:schemeClr val="accent3"/>
          </a:fillRef>
          <a:effectRef idx="2">
            <a:schemeClr val="accent3"/>
          </a:effectRef>
          <a:fontRef idx="minor">
            <a:schemeClr val="lt1"/>
          </a:fontRef>
        </p:style>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177800" marR="0" lvl="0" indent="0" algn="l" defTabSz="1625255" rtl="0" eaLnBrk="1" fontAlgn="auto" latinLnBrk="0" hangingPunct="1">
              <a:lnSpc>
                <a:spcPct val="100000"/>
              </a:lnSpc>
              <a:spcBef>
                <a:spcPts val="30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Primary endpoint</a:t>
            </a:r>
          </a:p>
          <a:p>
            <a:pPr marL="446088" marR="0" lvl="0" indent="-227013" algn="l" defTabSz="1625255" rtl="0" eaLnBrk="1" fontAlgn="auto" latinLnBrk="0" hangingPunct="1">
              <a:lnSpc>
                <a:spcPct val="100000"/>
              </a:lnSpc>
              <a:spcBef>
                <a:spcPts val="30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PFS by BICR (HR+) </a:t>
            </a:r>
          </a:p>
          <a:p>
            <a:pPr marL="0" marR="0" lvl="0" indent="0" algn="l" defTabSz="1625255" rtl="0" eaLnBrk="1" fontAlgn="auto" latinLnBrk="0" hangingPunct="1">
              <a:lnSpc>
                <a:spcPct val="100000"/>
              </a:lnSpc>
              <a:spcBef>
                <a:spcPts val="300"/>
              </a:spcBef>
              <a:spcAft>
                <a:spcPts val="0"/>
              </a:spcAft>
              <a:buClr>
                <a:srgbClr val="113468"/>
              </a:buClr>
              <a:buSzTx/>
              <a:buFontTx/>
              <a:buNone/>
              <a:tabLst/>
              <a:defRPr/>
            </a:pPr>
            <a:endParaRPr kumimoji="0" lang="en-US" sz="200" b="0"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endParaRPr>
          </a:p>
          <a:p>
            <a:pPr marL="177800" marR="0" lvl="0" indent="0" algn="l" defTabSz="1625255" rtl="0" eaLnBrk="1" fontAlgn="auto" latinLnBrk="0" hangingPunct="1">
              <a:lnSpc>
                <a:spcPct val="100000"/>
              </a:lnSpc>
              <a:spcBef>
                <a:spcPts val="30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Key secondary </a:t>
            </a:r>
            <a:r>
              <a:rPr kumimoji="0" lang="en-US" sz="1800" b="1" i="0" u="none" strike="noStrike" kern="0" cap="none" spc="0" normalizeH="0" baseline="0" noProof="0" err="1">
                <a:ln>
                  <a:noFill/>
                </a:ln>
                <a:solidFill>
                  <a:schemeClr val="bg1"/>
                </a:solidFill>
                <a:effectLst/>
                <a:uLnTx/>
                <a:uFillTx/>
                <a:latin typeface="Arial Narrow" panose="020B0606020202030204" pitchFamily="34" charset="0"/>
                <a:ea typeface="Calibri"/>
                <a:cs typeface="Arial" panose="020B0604020202020204" pitchFamily="34" charset="0"/>
                <a:sym typeface="Calibri"/>
              </a:rPr>
              <a:t>endpoints</a:t>
            </a:r>
            <a:r>
              <a:rPr kumimoji="0" lang="en-US" sz="1800" b="1" i="0" u="none" strike="noStrike" kern="0" cap="none" spc="0" normalizeH="0" baseline="30000" noProof="0" err="1">
                <a:ln>
                  <a:noFill/>
                </a:ln>
                <a:solidFill>
                  <a:schemeClr val="bg1"/>
                </a:solidFill>
                <a:effectLst/>
                <a:uLnTx/>
                <a:uFillTx/>
                <a:latin typeface="Arial Narrow" panose="020B0606020202030204" pitchFamily="34" charset="0"/>
                <a:ea typeface="Calibri"/>
                <a:cs typeface="Arial" panose="020B0604020202020204" pitchFamily="34" charset="0"/>
                <a:sym typeface="Calibri"/>
              </a:rPr>
              <a:t>d</a:t>
            </a:r>
            <a:endParaRPr kumimoji="0" lang="en-US" sz="1800" b="1" i="0" u="none" strike="noStrike" kern="0" cap="none" spc="0" normalizeH="0" baseline="3000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endParaRPr>
          </a:p>
          <a:p>
            <a:pPr marL="446088" marR="0" lvl="0" indent="-227013" algn="l" defTabSz="1625255" rtl="0" eaLnBrk="1" fontAlgn="auto" latinLnBrk="0" hangingPunct="1">
              <a:lnSpc>
                <a:spcPct val="100000"/>
              </a:lnSpc>
              <a:spcBef>
                <a:spcPts val="30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PFS by BICR (all patients) </a:t>
            </a:r>
          </a:p>
          <a:p>
            <a:pPr marL="446088" marR="0" lvl="0" indent="-227013" algn="l" defTabSz="1625255" rtl="0" eaLnBrk="1" fontAlgn="auto" latinLnBrk="0" hangingPunct="1">
              <a:lnSpc>
                <a:spcPct val="100000"/>
              </a:lnSpc>
              <a:spcBef>
                <a:spcPts val="30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OS (HR+ and all patients)</a:t>
            </a:r>
          </a:p>
          <a:p>
            <a:pPr marL="446088" marR="0" lvl="0" indent="-227013"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endParaRPr kumimoji="0" lang="en-US" sz="400" b="0"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endParaRPr>
          </a:p>
        </p:txBody>
      </p:sp>
      <p:cxnSp>
        <p:nvCxnSpPr>
          <p:cNvPr id="13" name="Straight Arrow Connector 12">
            <a:extLst>
              <a:ext uri="{FF2B5EF4-FFF2-40B4-BE49-F238E27FC236}">
                <a16:creationId xmlns:a16="http://schemas.microsoft.com/office/drawing/2014/main" id="{730C73C9-A46A-0031-5ADE-ABD33CDB2366}"/>
              </a:ext>
            </a:extLst>
          </p:cNvPr>
          <p:cNvCxnSpPr>
            <a:cxnSpLocks/>
          </p:cNvCxnSpPr>
          <p:nvPr/>
        </p:nvCxnSpPr>
        <p:spPr>
          <a:xfrm>
            <a:off x="4093553" y="3318207"/>
            <a:ext cx="756054" cy="0"/>
          </a:xfrm>
          <a:prstGeom prst="straightConnector1">
            <a:avLst/>
          </a:prstGeom>
          <a:noFill/>
          <a:ln w="38100" cap="flat" cmpd="sng" algn="ctr">
            <a:solidFill>
              <a:srgbClr val="000000"/>
            </a:solidFill>
            <a:prstDash val="solid"/>
            <a:tailEnd type="triangle"/>
          </a:ln>
          <a:effectLst/>
        </p:spPr>
      </p:cxnSp>
      <p:cxnSp>
        <p:nvCxnSpPr>
          <p:cNvPr id="14" name="Straight Connector 13">
            <a:extLst>
              <a:ext uri="{FF2B5EF4-FFF2-40B4-BE49-F238E27FC236}">
                <a16:creationId xmlns:a16="http://schemas.microsoft.com/office/drawing/2014/main" id="{BA59247D-6AB8-1586-18CB-C294E7192923}"/>
              </a:ext>
            </a:extLst>
          </p:cNvPr>
          <p:cNvCxnSpPr>
            <a:cxnSpLocks/>
          </p:cNvCxnSpPr>
          <p:nvPr/>
        </p:nvCxnSpPr>
        <p:spPr>
          <a:xfrm>
            <a:off x="5222815" y="2412679"/>
            <a:ext cx="0" cy="1886786"/>
          </a:xfrm>
          <a:prstGeom prst="line">
            <a:avLst/>
          </a:prstGeom>
          <a:noFill/>
          <a:ln w="38100" cap="flat" cmpd="sng" algn="ctr">
            <a:solidFill>
              <a:srgbClr val="000000"/>
            </a:solidFill>
            <a:prstDash val="solid"/>
          </a:ln>
          <a:effectLst/>
        </p:spPr>
      </p:cxnSp>
      <p:cxnSp>
        <p:nvCxnSpPr>
          <p:cNvPr id="15" name="Straight Arrow Connector 14">
            <a:extLst>
              <a:ext uri="{FF2B5EF4-FFF2-40B4-BE49-F238E27FC236}">
                <a16:creationId xmlns:a16="http://schemas.microsoft.com/office/drawing/2014/main" id="{81D31273-EE45-18D7-3022-BBDC481EEE4F}"/>
              </a:ext>
            </a:extLst>
          </p:cNvPr>
          <p:cNvCxnSpPr>
            <a:cxnSpLocks/>
          </p:cNvCxnSpPr>
          <p:nvPr/>
        </p:nvCxnSpPr>
        <p:spPr>
          <a:xfrm>
            <a:off x="5206879" y="4292397"/>
            <a:ext cx="839331" cy="0"/>
          </a:xfrm>
          <a:prstGeom prst="straightConnector1">
            <a:avLst/>
          </a:prstGeom>
          <a:noFill/>
          <a:ln w="38100" cap="flat" cmpd="sng" algn="ctr">
            <a:solidFill>
              <a:srgbClr val="000000"/>
            </a:solidFill>
            <a:prstDash val="solid"/>
            <a:tailEnd type="triangle"/>
          </a:ln>
          <a:effectLst/>
        </p:spPr>
      </p:cxnSp>
      <p:cxnSp>
        <p:nvCxnSpPr>
          <p:cNvPr id="16" name="Straight Arrow Connector 15">
            <a:extLst>
              <a:ext uri="{FF2B5EF4-FFF2-40B4-BE49-F238E27FC236}">
                <a16:creationId xmlns:a16="http://schemas.microsoft.com/office/drawing/2014/main" id="{13EAC186-B845-97E8-F79D-3193A2FFA11F}"/>
              </a:ext>
            </a:extLst>
          </p:cNvPr>
          <p:cNvCxnSpPr>
            <a:cxnSpLocks/>
          </p:cNvCxnSpPr>
          <p:nvPr/>
        </p:nvCxnSpPr>
        <p:spPr>
          <a:xfrm>
            <a:off x="5206879" y="2424904"/>
            <a:ext cx="839331" cy="0"/>
          </a:xfrm>
          <a:prstGeom prst="straightConnector1">
            <a:avLst/>
          </a:prstGeom>
          <a:noFill/>
          <a:ln w="38100" cap="flat" cmpd="sng" algn="ctr">
            <a:solidFill>
              <a:srgbClr val="000000"/>
            </a:solidFill>
            <a:prstDash val="solid"/>
            <a:tailEnd type="triangle"/>
          </a:ln>
          <a:effectLst/>
        </p:spPr>
      </p:cxnSp>
      <p:sp>
        <p:nvSpPr>
          <p:cNvPr id="17" name="Oval 16">
            <a:extLst>
              <a:ext uri="{FF2B5EF4-FFF2-40B4-BE49-F238E27FC236}">
                <a16:creationId xmlns:a16="http://schemas.microsoft.com/office/drawing/2014/main" id="{74235765-290D-9806-9F62-928A18803BC0}"/>
              </a:ext>
            </a:extLst>
          </p:cNvPr>
          <p:cNvSpPr/>
          <p:nvPr/>
        </p:nvSpPr>
        <p:spPr>
          <a:xfrm>
            <a:off x="4849607" y="2890475"/>
            <a:ext cx="746416" cy="770587"/>
          </a:xfrm>
          <a:prstGeom prst="ellipse">
            <a:avLst/>
          </a:prstGeom>
          <a:ln/>
        </p:spPr>
        <p:style>
          <a:lnRef idx="1">
            <a:schemeClr val="dk1"/>
          </a:lnRef>
          <a:fillRef idx="3">
            <a:schemeClr val="dk1"/>
          </a:fillRef>
          <a:effectRef idx="2">
            <a:schemeClr val="dk1"/>
          </a:effectRef>
          <a:fontRef idx="minor">
            <a:schemeClr val="lt1"/>
          </a:fontRef>
        </p:style>
        <p:txBody>
          <a:bodyPr lIns="47994" tIns="47994" rIns="47994" bIns="47994" rtlCol="0" anchor="ctr"/>
          <a:lstStyle/>
          <a:p>
            <a:pPr marL="0" marR="0" lvl="0" indent="0" algn="ctr" defTabSz="91420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R</a:t>
            </a:r>
          </a:p>
          <a:p>
            <a:pPr marL="0" marR="0" lvl="0" indent="0" algn="ctr" defTabSz="91420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2:1</a:t>
            </a:r>
          </a:p>
        </p:txBody>
      </p:sp>
      <p:sp>
        <p:nvSpPr>
          <p:cNvPr id="18" name="Subtitle 2">
            <a:extLst>
              <a:ext uri="{FF2B5EF4-FFF2-40B4-BE49-F238E27FC236}">
                <a16:creationId xmlns:a16="http://schemas.microsoft.com/office/drawing/2014/main" id="{137B416A-778F-5137-9AF5-FCCEFFF20554}"/>
              </a:ext>
            </a:extLst>
          </p:cNvPr>
          <p:cNvSpPr txBox="1">
            <a:spLocks/>
          </p:cNvSpPr>
          <p:nvPr/>
        </p:nvSpPr>
        <p:spPr>
          <a:xfrm>
            <a:off x="631223" y="2189213"/>
            <a:ext cx="3462329" cy="2231552"/>
          </a:xfrm>
          <a:prstGeom prst="rect">
            <a:avLst/>
          </a:prstGeom>
          <a:ln/>
        </p:spPr>
        <p:style>
          <a:lnRef idx="1">
            <a:schemeClr val="accent1"/>
          </a:lnRef>
          <a:fillRef idx="3">
            <a:schemeClr val="accent1"/>
          </a:fillRef>
          <a:effectRef idx="2">
            <a:schemeClr val="accent1"/>
          </a:effectRef>
          <a:fontRef idx="minor">
            <a:schemeClr val="lt1"/>
          </a:fontRef>
        </p:style>
        <p:txBody>
          <a:bodyPr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255" rtl="0" eaLnBrk="1" fontAlgn="auto" latinLnBrk="0" hangingPunct="1">
              <a:lnSpc>
                <a:spcPct val="100000"/>
              </a:lnSpc>
              <a:spcBef>
                <a:spcPts val="800"/>
              </a:spcBef>
              <a:spcAft>
                <a:spcPts val="0"/>
              </a:spcAft>
              <a:buClrTx/>
              <a:buSzTx/>
              <a:buFontTx/>
              <a:buNone/>
              <a:tabLst/>
              <a:defRPr/>
            </a:pPr>
            <a:endParaRPr kumimoji="0" lang="en-US" sz="700" b="1" i="0" u="none" strike="noStrike" kern="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endParaRPr>
          </a:p>
          <a:p>
            <a:pPr marL="0" marR="0" lvl="0" indent="0" algn="l" defTabSz="1625255" rtl="0" eaLnBrk="1" fontAlgn="auto" latinLnBrk="0" hangingPunct="1">
              <a:lnSpc>
                <a:spcPct val="100000"/>
              </a:lnSpc>
              <a:spcBef>
                <a:spcPts val="800"/>
              </a:spcBef>
              <a:spcAft>
                <a:spcPts val="0"/>
              </a:spcAft>
              <a:buClrTx/>
              <a:buSzTx/>
              <a:buFontTx/>
              <a:buNone/>
              <a:tabLst/>
              <a:defRPr/>
            </a:pPr>
            <a:r>
              <a:rPr kumimoji="0" lang="en-US" sz="1800" b="1" i="0" u="none" strike="noStrike" kern="0" cap="none" spc="0" normalizeH="0" baseline="0" noProof="0" err="1">
                <a:ln>
                  <a:noFill/>
                </a:ln>
                <a:solidFill>
                  <a:schemeClr val="bg1"/>
                </a:solidFill>
                <a:effectLst/>
                <a:uLnTx/>
                <a:uFillTx/>
                <a:latin typeface="Arial Narrow" panose="020B0606020202030204" pitchFamily="34" charset="0"/>
                <a:ea typeface="Calibri"/>
                <a:cs typeface="Arial" panose="020B0604020202020204" pitchFamily="34" charset="0"/>
                <a:sym typeface="Calibri"/>
              </a:rPr>
              <a:t>Patients</a:t>
            </a:r>
            <a:r>
              <a:rPr kumimoji="0" lang="en-US" sz="1800" b="1" i="0" u="none" strike="noStrike" kern="0" cap="none" spc="0" normalizeH="0" baseline="30000" noProof="0" err="1">
                <a:ln>
                  <a:noFill/>
                </a:ln>
                <a:solidFill>
                  <a:schemeClr val="bg1"/>
                </a:solidFill>
                <a:effectLst/>
                <a:uLnTx/>
                <a:uFillTx/>
                <a:latin typeface="Arial Narrow" panose="020B0606020202030204" pitchFamily="34" charset="0"/>
                <a:ea typeface="Calibri"/>
                <a:cs typeface="Arial" panose="020B0604020202020204" pitchFamily="34" charset="0"/>
                <a:sym typeface="Calibri"/>
              </a:rPr>
              <a:t>a</a:t>
            </a:r>
            <a:endParaRPr kumimoji="0" lang="en-US" sz="1800" b="1" i="0" u="none" strike="noStrike" kern="0" cap="none" spc="0" normalizeH="0" baseline="3000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endParaRPr>
          </a:p>
          <a:p>
            <a:pPr marL="346075" marR="0" lvl="0" indent="-227013" algn="l" defTabSz="1625255" rtl="0" eaLnBrk="1" fontAlgn="auto" latinLnBrk="0" hangingPunct="1">
              <a:lnSpc>
                <a:spcPct val="100000"/>
              </a:lnSpc>
              <a:spcBef>
                <a:spcPts val="0"/>
              </a:spcBef>
              <a:spcAft>
                <a:spcPts val="0"/>
              </a:spcAft>
              <a:buClr>
                <a:schemeClr val="bg1"/>
              </a:buClr>
              <a:buSzTx/>
              <a:buFont typeface="Arial" panose="020B0604020202020204" pitchFamily="34" charset="0"/>
              <a:buChar char="•"/>
              <a:defRPr/>
            </a:pPr>
            <a:r>
              <a:rPr kumimoji="0" lang="en-US" sz="1600" b="0" i="0" u="none" strike="noStrike" kern="120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HER2-Low (IHC 1+ vs IHC 2+/ISH−), unresectable, and/or </a:t>
            </a:r>
            <a:r>
              <a:rPr kumimoji="0" lang="en-US" sz="1600" b="0" i="0" u="none" strike="noStrike" kern="1200" cap="none" spc="0" normalizeH="0" baseline="0" noProof="0" err="1">
                <a:ln>
                  <a:noFill/>
                </a:ln>
                <a:solidFill>
                  <a:schemeClr val="bg1"/>
                </a:solidFill>
                <a:effectLst/>
                <a:uLnTx/>
                <a:uFillTx/>
                <a:latin typeface="Arial Narrow" panose="020B0606020202030204" pitchFamily="34" charset="0"/>
                <a:ea typeface="Calibri"/>
                <a:cs typeface="Arial" panose="020B0604020202020204" pitchFamily="34" charset="0"/>
                <a:sym typeface="Calibri"/>
              </a:rPr>
              <a:t>mBC</a:t>
            </a:r>
            <a:r>
              <a:rPr kumimoji="0" lang="en-US" sz="1600" b="0" i="0" u="none" strike="noStrike" kern="120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 treated with 1-2 prior lines of chemotherapy in the metastatic setting</a:t>
            </a:r>
          </a:p>
          <a:p>
            <a:pPr marL="346075" marR="0" lvl="0" indent="-227013" algn="l" defTabSz="1625255" rtl="0" eaLnBrk="1" fontAlgn="auto" latinLnBrk="0" hangingPunct="1">
              <a:lnSpc>
                <a:spcPct val="100000"/>
              </a:lnSpc>
              <a:spcBef>
                <a:spcPts val="0"/>
              </a:spcBef>
              <a:spcAft>
                <a:spcPts val="0"/>
              </a:spcAft>
              <a:buClr>
                <a:schemeClr val="bg1"/>
              </a:buClr>
              <a:buSzTx/>
              <a:buFont typeface="Arial" panose="020B0604020202020204" pitchFamily="34" charset="0"/>
              <a:buChar char="•"/>
              <a:defRPr/>
            </a:pPr>
            <a:r>
              <a:rPr kumimoji="0" lang="en-US" sz="1600" b="0" i="0" u="none" strike="noStrike" kern="1200" cap="none" spc="0" normalizeH="0" baseline="0" noProof="0">
                <a:ln>
                  <a:noFill/>
                </a:ln>
                <a:solidFill>
                  <a:schemeClr val="bg1"/>
                </a:solidFill>
                <a:effectLst/>
                <a:uLnTx/>
                <a:uFillTx/>
                <a:latin typeface="Arial Narrow" panose="020B0606020202030204" pitchFamily="34" charset="0"/>
                <a:ea typeface="Calibri"/>
                <a:cs typeface="Arial" panose="020B0604020202020204" pitchFamily="34" charset="0"/>
                <a:sym typeface="Calibri"/>
              </a:rPr>
              <a:t>HR+ disease considered endocrine refractory</a:t>
            </a:r>
          </a:p>
        </p:txBody>
      </p:sp>
      <p:sp>
        <p:nvSpPr>
          <p:cNvPr id="10" name="Rectangle 9">
            <a:extLst>
              <a:ext uri="{FF2B5EF4-FFF2-40B4-BE49-F238E27FC236}">
                <a16:creationId xmlns:a16="http://schemas.microsoft.com/office/drawing/2014/main" id="{468505A3-9BEA-325F-171F-C32B58BC9D03}"/>
              </a:ext>
            </a:extLst>
          </p:cNvPr>
          <p:cNvSpPr/>
          <p:nvPr/>
        </p:nvSpPr>
        <p:spPr>
          <a:xfrm>
            <a:off x="6036400" y="1959334"/>
            <a:ext cx="2072721" cy="97976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prstClr val="white"/>
                </a:solidFill>
                <a:effectLst/>
                <a:uLnTx/>
                <a:uFillTx/>
                <a:latin typeface="Arial Narrow" panose="020B0606020202030204" pitchFamily="34" charset="0"/>
                <a:ea typeface="Meiryo UI" pitchFamily="50" charset="-128"/>
                <a:cs typeface="Arial" panose="020B0604020202020204" pitchFamily="34" charset="0"/>
              </a:rPr>
              <a:t>T-DXd </a:t>
            </a: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a:ln>
                  <a:noFill/>
                </a:ln>
                <a:solidFill>
                  <a:prstClr val="white"/>
                </a:solidFill>
                <a:effectLst/>
                <a:uLnTx/>
                <a:uFillTx/>
                <a:latin typeface="Arial Narrow" panose="020B0606020202030204" pitchFamily="34" charset="0"/>
                <a:ea typeface="Meiryo UI" pitchFamily="50" charset="-128"/>
                <a:cs typeface="Arial" panose="020B0604020202020204" pitchFamily="34" charset="0"/>
              </a:rPr>
              <a:t>5.4 mg/kg Q3W</a:t>
            </a: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a:ln>
                  <a:noFill/>
                </a:ln>
                <a:solidFill>
                  <a:prstClr val="white"/>
                </a:solidFill>
                <a:effectLst/>
                <a:uLnTx/>
                <a:uFillTx/>
                <a:latin typeface="Arial Narrow" panose="020B0606020202030204" pitchFamily="34" charset="0"/>
                <a:ea typeface="Meiryo UI" pitchFamily="50" charset="-128"/>
                <a:cs typeface="Arial" panose="020B0604020202020204" pitchFamily="34" charset="0"/>
              </a:rPr>
              <a:t>(n = 373)</a:t>
            </a:r>
          </a:p>
        </p:txBody>
      </p:sp>
      <p:sp>
        <p:nvSpPr>
          <p:cNvPr id="11" name="Rectangle 10">
            <a:extLst>
              <a:ext uri="{FF2B5EF4-FFF2-40B4-BE49-F238E27FC236}">
                <a16:creationId xmlns:a16="http://schemas.microsoft.com/office/drawing/2014/main" id="{38B35FC9-7273-2CF8-201C-68631514AA30}"/>
              </a:ext>
            </a:extLst>
          </p:cNvPr>
          <p:cNvSpPr/>
          <p:nvPr/>
        </p:nvSpPr>
        <p:spPr>
          <a:xfrm>
            <a:off x="6073724" y="3549295"/>
            <a:ext cx="2072711" cy="148107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081" rtl="0" eaLnBrk="1" fontAlgn="base" latinLnBrk="0" hangingPunct="1">
              <a:lnSpc>
                <a:spcPct val="100000"/>
              </a:lnSpc>
              <a:spcBef>
                <a:spcPct val="0"/>
              </a:spcBef>
              <a:spcAft>
                <a:spcPct val="0"/>
              </a:spcAft>
              <a:buClrTx/>
              <a:buSzTx/>
              <a:buFontTx/>
              <a:buNone/>
              <a:tabLst/>
              <a:defRPr/>
            </a:pPr>
            <a:endParaRPr kumimoji="0" lang="en-US" altLang="ja-JP" sz="1800" b="1"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endParaRP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TPC </a:t>
            </a: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Capecitabine, </a:t>
            </a:r>
            <a:r>
              <a:rPr kumimoji="0" lang="en-US" altLang="ja-JP" sz="1400" b="0" i="0" u="none" strike="noStrike" kern="1200" cap="none" spc="0" normalizeH="0" baseline="0" noProof="0" err="1">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eribulin</a:t>
            </a:r>
            <a:r>
              <a:rPr kumimoji="0" lang="en-US" altLang="ja-JP" sz="14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 gemcitabine, paclitaxel,</a:t>
            </a:r>
            <a:br>
              <a:rPr kumimoji="0" lang="en-US" altLang="ja-JP" sz="14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br>
            <a:r>
              <a:rPr kumimoji="0" lang="en-US" altLang="ja-JP" sz="14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nab-</a:t>
            </a:r>
            <a:r>
              <a:rPr kumimoji="0" lang="en-US" altLang="ja-JP" sz="1400" b="0" i="0" u="none" strike="noStrike" kern="1200" cap="none" spc="0" normalizeH="0" baseline="0" noProof="0" err="1">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paclitaxel</a:t>
            </a:r>
            <a:r>
              <a:rPr kumimoji="0" lang="en-US" altLang="ja-JP" sz="1400" b="0" i="0" u="none" strike="noStrike" kern="1200" cap="none" spc="0" normalizeH="0" baseline="30000" noProof="0" err="1">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c</a:t>
            </a:r>
            <a:endParaRPr kumimoji="0" lang="en-US" altLang="ja-JP" sz="1400" b="0" i="0" u="none" strike="noStrike" kern="1200" cap="none" spc="0" normalizeH="0" baseline="3000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endParaRPr>
          </a:p>
          <a:p>
            <a:pPr marL="0" marR="0" lvl="0" indent="0" algn="ctr" defTabSz="914081"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rPr>
              <a:t>(n = 184)</a:t>
            </a:r>
          </a:p>
          <a:p>
            <a:pPr marL="0" marR="0" lvl="0" indent="0" algn="ctr" defTabSz="914081"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a:ln>
                <a:noFill/>
              </a:ln>
              <a:solidFill>
                <a:schemeClr val="bg1"/>
              </a:solidFill>
              <a:effectLst/>
              <a:uLnTx/>
              <a:uFillTx/>
              <a:latin typeface="Arial Narrow" panose="020B0606020202030204" pitchFamily="34" charset="0"/>
              <a:ea typeface="Meiryo UI" pitchFamily="50" charset="-128"/>
              <a:cs typeface="Arial" panose="020B0604020202020204" pitchFamily="34" charset="0"/>
            </a:endParaRPr>
          </a:p>
        </p:txBody>
      </p:sp>
      <p:sp>
        <p:nvSpPr>
          <p:cNvPr id="12" name="TextBox 11">
            <a:extLst>
              <a:ext uri="{FF2B5EF4-FFF2-40B4-BE49-F238E27FC236}">
                <a16:creationId xmlns:a16="http://schemas.microsoft.com/office/drawing/2014/main" id="{51DFADC5-DEBC-284A-7856-9D725A6DC163}"/>
              </a:ext>
            </a:extLst>
          </p:cNvPr>
          <p:cNvSpPr txBox="1"/>
          <p:nvPr/>
        </p:nvSpPr>
        <p:spPr>
          <a:xfrm>
            <a:off x="6036400" y="2937839"/>
            <a:ext cx="2064871" cy="584775"/>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HR+ ≈ 480</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HR− ≈ 60</a:t>
            </a:r>
            <a:endParaRPr kumimoji="0" lang="en-US" sz="1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 name="Footer Placeholder 8">
            <a:extLst>
              <a:ext uri="{FF2B5EF4-FFF2-40B4-BE49-F238E27FC236}">
                <a16:creationId xmlns:a16="http://schemas.microsoft.com/office/drawing/2014/main" id="{10B61227-17C2-0F5A-836A-CAB73CF43255}"/>
              </a:ext>
            </a:extLst>
          </p:cNvPr>
          <p:cNvSpPr>
            <a:spLocks noGrp="1"/>
          </p:cNvSpPr>
          <p:nvPr>
            <p:ph type="ftr" sz="quarter" idx="10"/>
          </p:nvPr>
        </p:nvSpPr>
        <p:spPr>
          <a:xfrm>
            <a:off x="1416735" y="5883961"/>
            <a:ext cx="10651322" cy="945465"/>
          </a:xfrm>
        </p:spPr>
        <p:txBody>
          <a:bodyPr/>
          <a:lstStyle/>
          <a:p>
            <a:pPr>
              <a:defRPr/>
            </a:pPr>
            <a:r>
              <a:rPr lang="en-US" sz="900" baseline="30000" err="1">
                <a:solidFill>
                  <a:srgbClr val="464646"/>
                </a:solidFill>
                <a:latin typeface="Arial" panose="020B0604020202020204" pitchFamily="34" charset="0"/>
                <a:cs typeface="Arial" panose="020B0604020202020204" pitchFamily="34" charset="0"/>
              </a:rPr>
              <a:t>a</a:t>
            </a:r>
            <a:r>
              <a:rPr lang="en-US" sz="900" err="1">
                <a:solidFill>
                  <a:srgbClr val="464646"/>
                </a:solidFill>
                <a:latin typeface="Arial" panose="020B0604020202020204" pitchFamily="34" charset="0"/>
                <a:cs typeface="Arial" panose="020B0604020202020204" pitchFamily="34" charset="0"/>
              </a:rPr>
              <a:t>If</a:t>
            </a:r>
            <a:r>
              <a:rPr lang="en-US" sz="900">
                <a:solidFill>
                  <a:srgbClr val="464646"/>
                </a:solidFill>
                <a:latin typeface="Arial" panose="020B0604020202020204" pitchFamily="34" charset="0"/>
                <a:cs typeface="Arial" panose="020B0604020202020204" pitchFamily="34" charset="0"/>
              </a:rPr>
              <a:t> patients had HR+ </a:t>
            </a:r>
            <a:r>
              <a:rPr lang="en-US" sz="900" err="1">
                <a:solidFill>
                  <a:srgbClr val="464646"/>
                </a:solidFill>
                <a:latin typeface="Arial" panose="020B0604020202020204" pitchFamily="34" charset="0"/>
                <a:cs typeface="Arial" panose="020B0604020202020204" pitchFamily="34" charset="0"/>
              </a:rPr>
              <a:t>mBC</a:t>
            </a:r>
            <a:r>
              <a:rPr lang="en-US" sz="900">
                <a:solidFill>
                  <a:srgbClr val="464646"/>
                </a:solidFill>
                <a:latin typeface="Arial" panose="020B0604020202020204" pitchFamily="34" charset="0"/>
                <a:cs typeface="Arial" panose="020B0604020202020204" pitchFamily="34" charset="0"/>
              </a:rPr>
              <a:t>, prior endocrine therapy was required. </a:t>
            </a:r>
            <a:r>
              <a:rPr lang="en-US" sz="900" baseline="30000" err="1">
                <a:solidFill>
                  <a:srgbClr val="464646"/>
                </a:solidFill>
                <a:latin typeface="Arial" panose="020B0604020202020204" pitchFamily="34" charset="0"/>
                <a:cs typeface="Arial" panose="020B0604020202020204" pitchFamily="34" charset="0"/>
              </a:rPr>
              <a:t>b</a:t>
            </a:r>
            <a:r>
              <a:rPr lang="en-US" sz="900" err="1">
                <a:solidFill>
                  <a:srgbClr val="464646"/>
                </a:solidFill>
                <a:latin typeface="Arial" panose="020B0604020202020204" pitchFamily="34" charset="0"/>
                <a:cs typeface="Arial" panose="020B0604020202020204" pitchFamily="34" charset="0"/>
              </a:rPr>
              <a:t>Performed</a:t>
            </a:r>
            <a:r>
              <a:rPr lang="en-US" sz="900">
                <a:solidFill>
                  <a:srgbClr val="464646"/>
                </a:solidFill>
                <a:latin typeface="Arial" panose="020B0604020202020204" pitchFamily="34" charset="0"/>
                <a:cs typeface="Arial" panose="020B0604020202020204" pitchFamily="34" charset="0"/>
              </a:rPr>
              <a:t> on adequate archived or recent tumor biopsy per ASCO/CAP guidelines using the VENTANA HER2/neu (4B5) investigational use only [IUO] Assay system. </a:t>
            </a:r>
            <a:r>
              <a:rPr lang="en-US" sz="900" baseline="30000" err="1">
                <a:solidFill>
                  <a:srgbClr val="464646"/>
                </a:solidFill>
                <a:latin typeface="Arial" panose="020B0604020202020204" pitchFamily="34" charset="0"/>
                <a:cs typeface="Arial" panose="020B0604020202020204" pitchFamily="34" charset="0"/>
              </a:rPr>
              <a:t>c</a:t>
            </a:r>
            <a:r>
              <a:rPr lang="en-US" sz="900" err="1">
                <a:solidFill>
                  <a:srgbClr val="464646"/>
                </a:solidFill>
                <a:latin typeface="Arial" panose="020B0604020202020204" pitchFamily="34" charset="0"/>
                <a:cs typeface="Arial" panose="020B0604020202020204" pitchFamily="34" charset="0"/>
              </a:rPr>
              <a:t>TPC</a:t>
            </a:r>
            <a:r>
              <a:rPr lang="en-US" sz="900">
                <a:solidFill>
                  <a:srgbClr val="464646"/>
                </a:solidFill>
                <a:latin typeface="Arial" panose="020B0604020202020204" pitchFamily="34" charset="0"/>
                <a:cs typeface="Arial" panose="020B0604020202020204" pitchFamily="34" charset="0"/>
              </a:rPr>
              <a:t> was administered according to the label. </a:t>
            </a:r>
            <a:r>
              <a:rPr lang="en-US" sz="900" baseline="30000" err="1">
                <a:solidFill>
                  <a:srgbClr val="464646"/>
                </a:solidFill>
                <a:latin typeface="Arial" panose="020B0604020202020204" pitchFamily="34" charset="0"/>
                <a:cs typeface="Arial" panose="020B0604020202020204" pitchFamily="34" charset="0"/>
              </a:rPr>
              <a:t>d</a:t>
            </a:r>
            <a:r>
              <a:rPr lang="en-US" sz="900" err="1">
                <a:solidFill>
                  <a:srgbClr val="464646"/>
                </a:solidFill>
                <a:latin typeface="Arial" panose="020B0604020202020204" pitchFamily="34" charset="0"/>
                <a:cs typeface="Arial" panose="020B0604020202020204" pitchFamily="34" charset="0"/>
              </a:rPr>
              <a:t>Other</a:t>
            </a:r>
            <a:r>
              <a:rPr lang="en-US" sz="900">
                <a:solidFill>
                  <a:srgbClr val="464646"/>
                </a:solidFill>
                <a:latin typeface="Arial" panose="020B0604020202020204" pitchFamily="34" charset="0"/>
                <a:cs typeface="Arial" panose="020B0604020202020204" pitchFamily="34" charset="0"/>
              </a:rPr>
              <a:t> secondary endpoints included ORR (BICR and investigator), DOR (BICR), PFS (investigator), and safety; efficacy in the HR− cohort was an exploratory endpoint. </a:t>
            </a:r>
          </a:p>
          <a:p>
            <a:pPr>
              <a:defRPr/>
            </a:pPr>
            <a:r>
              <a:rPr lang="en-US" sz="900">
                <a:solidFill>
                  <a:srgbClr val="464646"/>
                </a:solidFill>
                <a:latin typeface="Arial" panose="020B0604020202020204" pitchFamily="34" charset="0"/>
                <a:cs typeface="Arial" panose="020B0604020202020204" pitchFamily="34" charset="0"/>
              </a:rPr>
              <a:t>ASCO/CAP, American Society of Clinical Oncology/College of American Pathologists; BICR, blinded independent central review; CDK, cyclin-dependent kinase; DOR, duration of response; HER2, human epidermal growth factor receptor 2; HR, hormone receptor; IHC, immunohistochemistry; ISH, in situ hybridization; </a:t>
            </a:r>
            <a:r>
              <a:rPr lang="en-US" sz="900" err="1">
                <a:solidFill>
                  <a:srgbClr val="464646"/>
                </a:solidFill>
                <a:latin typeface="Arial" panose="020B0604020202020204" pitchFamily="34" charset="0"/>
                <a:cs typeface="Arial" panose="020B0604020202020204" pitchFamily="34" charset="0"/>
              </a:rPr>
              <a:t>mBC</a:t>
            </a:r>
            <a:r>
              <a:rPr lang="en-US" sz="900">
                <a:solidFill>
                  <a:srgbClr val="464646"/>
                </a:solidFill>
                <a:latin typeface="Arial" panose="020B0604020202020204" pitchFamily="34" charset="0"/>
                <a:cs typeface="Arial" panose="020B0604020202020204" pitchFamily="34" charset="0"/>
              </a:rPr>
              <a:t>, metastatic breast cancer; </a:t>
            </a:r>
            <a:r>
              <a:rPr lang="en-US" sz="900">
                <a:solidFill>
                  <a:srgbClr val="464646"/>
                </a:solidFill>
              </a:rPr>
              <a:t>ORR, objective response rate; </a:t>
            </a:r>
            <a:r>
              <a:rPr lang="en-US" sz="900">
                <a:solidFill>
                  <a:srgbClr val="464646"/>
                </a:solidFill>
                <a:latin typeface="Arial" panose="020B0604020202020204" pitchFamily="34" charset="0"/>
                <a:cs typeface="Arial" panose="020B0604020202020204" pitchFamily="34" charset="0"/>
              </a:rPr>
              <a:t>OS, overall survival; PFS, progression-free survival; Q3W, every three weeks; R, randomized; T-</a:t>
            </a:r>
            <a:r>
              <a:rPr lang="en-US" sz="900" err="1">
                <a:solidFill>
                  <a:srgbClr val="464646"/>
                </a:solidFill>
                <a:latin typeface="Arial" panose="020B0604020202020204" pitchFamily="34" charset="0"/>
                <a:cs typeface="Arial" panose="020B0604020202020204" pitchFamily="34" charset="0"/>
              </a:rPr>
              <a:t>DXd</a:t>
            </a:r>
            <a:r>
              <a:rPr lang="en-US" sz="900">
                <a:solidFill>
                  <a:srgbClr val="464646"/>
                </a:solidFill>
                <a:latin typeface="Arial" panose="020B0604020202020204" pitchFamily="34" charset="0"/>
                <a:cs typeface="Arial" panose="020B0604020202020204" pitchFamily="34" charset="0"/>
              </a:rPr>
              <a:t>, trastuzumab </a:t>
            </a:r>
            <a:r>
              <a:rPr lang="en-US" sz="900" err="1">
                <a:solidFill>
                  <a:srgbClr val="464646"/>
                </a:solidFill>
                <a:latin typeface="Arial" panose="020B0604020202020204" pitchFamily="34" charset="0"/>
                <a:cs typeface="Arial" panose="020B0604020202020204" pitchFamily="34" charset="0"/>
              </a:rPr>
              <a:t>deruxtecan</a:t>
            </a:r>
            <a:r>
              <a:rPr lang="en-US" sz="900">
                <a:solidFill>
                  <a:srgbClr val="464646"/>
                </a:solidFill>
                <a:latin typeface="Arial" panose="020B0604020202020204" pitchFamily="34" charset="0"/>
                <a:cs typeface="Arial" panose="020B0604020202020204" pitchFamily="34" charset="0"/>
              </a:rPr>
              <a:t>; TPC, treatment of physician’s choice.</a:t>
            </a:r>
          </a:p>
          <a:p>
            <a:pPr marL="0" marR="0" lvl="0" indent="0" defTabSz="914400" rtl="0" eaLnBrk="1" fontAlgn="auto" latinLnBrk="0" hangingPunct="1">
              <a:lnSpc>
                <a:spcPct val="100000"/>
              </a:lnSpc>
              <a:spcBef>
                <a:spcPts val="0"/>
              </a:spcBef>
              <a:spcAft>
                <a:spcPts val="0"/>
              </a:spcAft>
              <a:buClrTx/>
              <a:buSzTx/>
              <a:buFontTx/>
              <a:buNone/>
              <a:tabLst/>
              <a:defRPr/>
            </a:pPr>
            <a:r>
              <a:rPr lang="en-US" sz="900">
                <a:latin typeface="Arial" panose="020B0604020202020204" pitchFamily="34" charset="0"/>
                <a:cs typeface="Arial" panose="020B0604020202020204" pitchFamily="34" charset="0"/>
              </a:rPr>
              <a:t>Modi S, et al. </a:t>
            </a:r>
            <a:r>
              <a:rPr lang="en-US" sz="900" i="1">
                <a:latin typeface="Arial" panose="020B0604020202020204" pitchFamily="34" charset="0"/>
                <a:cs typeface="Arial" panose="020B0604020202020204" pitchFamily="34" charset="0"/>
              </a:rPr>
              <a:t>N Engl J Med</a:t>
            </a:r>
            <a:r>
              <a:rPr lang="en-US" sz="900">
                <a:latin typeface="Arial" panose="020B0604020202020204" pitchFamily="34" charset="0"/>
                <a:cs typeface="Arial" panose="020B0604020202020204" pitchFamily="34" charset="0"/>
              </a:rPr>
              <a:t>. 2022;387(1):9-20.</a:t>
            </a:r>
            <a:endParaRPr kumimoji="0" lang="en-US" sz="9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663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A3EF7-A871-D92C-2F27-1393EBCAD0B0}"/>
              </a:ext>
            </a:extLst>
          </p:cNvPr>
          <p:cNvSpPr>
            <a:spLocks noGrp="1"/>
          </p:cNvSpPr>
          <p:nvPr>
            <p:ph type="title"/>
          </p:nvPr>
        </p:nvSpPr>
        <p:spPr>
          <a:xfrm>
            <a:off x="838200" y="130629"/>
            <a:ext cx="10515600" cy="854473"/>
          </a:xfrm>
        </p:spPr>
        <p:txBody>
          <a:bodyPr>
            <a:noAutofit/>
          </a:bodyPr>
          <a:lstStyle/>
          <a:p>
            <a:r>
              <a:rPr lang="en-US" sz="3200"/>
              <a:t>DESTINY-Breast04: Prior Therapies</a:t>
            </a:r>
          </a:p>
        </p:txBody>
      </p:sp>
      <p:graphicFrame>
        <p:nvGraphicFramePr>
          <p:cNvPr id="4" name="Table 3">
            <a:extLst>
              <a:ext uri="{FF2B5EF4-FFF2-40B4-BE49-F238E27FC236}">
                <a16:creationId xmlns:a16="http://schemas.microsoft.com/office/drawing/2014/main" id="{F6D61787-5397-97C2-34BC-0B952FCECE94}"/>
              </a:ext>
            </a:extLst>
          </p:cNvPr>
          <p:cNvGraphicFramePr>
            <a:graphicFrameLocks noGrp="1"/>
          </p:cNvGraphicFramePr>
          <p:nvPr>
            <p:extLst>
              <p:ext uri="{D42A27DB-BD31-4B8C-83A1-F6EECF244321}">
                <p14:modId xmlns:p14="http://schemas.microsoft.com/office/powerpoint/2010/main" val="1934978543"/>
              </p:ext>
            </p:extLst>
          </p:nvPr>
        </p:nvGraphicFramePr>
        <p:xfrm>
          <a:off x="1250901" y="985102"/>
          <a:ext cx="9928728" cy="4852617"/>
        </p:xfrm>
        <a:graphic>
          <a:graphicData uri="http://schemas.openxmlformats.org/drawingml/2006/table">
            <a:tbl>
              <a:tblPr firstRow="1" bandRow="1"/>
              <a:tblGrid>
                <a:gridCol w="3056732">
                  <a:extLst>
                    <a:ext uri="{9D8B030D-6E8A-4147-A177-3AD203B41FA5}">
                      <a16:colId xmlns:a16="http://schemas.microsoft.com/office/drawing/2014/main" val="3624223050"/>
                    </a:ext>
                  </a:extLst>
                </a:gridCol>
                <a:gridCol w="1717999">
                  <a:extLst>
                    <a:ext uri="{9D8B030D-6E8A-4147-A177-3AD203B41FA5}">
                      <a16:colId xmlns:a16="http://schemas.microsoft.com/office/drawing/2014/main" val="3691362276"/>
                    </a:ext>
                  </a:extLst>
                </a:gridCol>
                <a:gridCol w="1717999">
                  <a:extLst>
                    <a:ext uri="{9D8B030D-6E8A-4147-A177-3AD203B41FA5}">
                      <a16:colId xmlns:a16="http://schemas.microsoft.com/office/drawing/2014/main" val="3838552631"/>
                    </a:ext>
                  </a:extLst>
                </a:gridCol>
                <a:gridCol w="1717999">
                  <a:extLst>
                    <a:ext uri="{9D8B030D-6E8A-4147-A177-3AD203B41FA5}">
                      <a16:colId xmlns:a16="http://schemas.microsoft.com/office/drawing/2014/main" val="2753886849"/>
                    </a:ext>
                  </a:extLst>
                </a:gridCol>
                <a:gridCol w="1717999">
                  <a:extLst>
                    <a:ext uri="{9D8B030D-6E8A-4147-A177-3AD203B41FA5}">
                      <a16:colId xmlns:a16="http://schemas.microsoft.com/office/drawing/2014/main" val="3825376851"/>
                    </a:ext>
                  </a:extLst>
                </a:gridCol>
              </a:tblGrid>
              <a:tr h="289794">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a:lnSpc>
                          <a:spcPct val="100000"/>
                        </a:lnSpc>
                        <a:spcBef>
                          <a:spcPts val="0"/>
                        </a:spcBef>
                        <a:spcAft>
                          <a:spcPts val="0"/>
                        </a:spcAft>
                      </a:pPr>
                      <a:endParaRPr lang="en-US" sz="1100" b="0" i="0">
                        <a:solidFill>
                          <a:schemeClr val="tx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b">
                    <a:lnL w="6350" cap="flat" cmpd="sng" algn="ctr">
                      <a:no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3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Hormone receptor-positive</a:t>
                      </a:r>
                      <a:endParaRPr lang="en-US" sz="13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611814" marR="611814"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w="12700" cap="flat" cmpd="sng" algn="ctr">
                      <a:solidFill>
                        <a:schemeClr val="tx1"/>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3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All patients</a:t>
                      </a:r>
                      <a:endParaRPr lang="en-US" sz="13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229430" marR="22943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lnSpc>
                          <a:spcPct val="100000"/>
                        </a:lnSpc>
                        <a:spcBef>
                          <a:spcPts val="0"/>
                        </a:spcBef>
                        <a:spcAft>
                          <a:spcPts val="0"/>
                        </a:spcAft>
                      </a:pPr>
                      <a:endParaRPr lang="en-US" sz="900" b="1" i="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43840" marR="243840" marT="0" marB="0" anchor="ctr">
                    <a:lnL>
                      <a:noFill/>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0282185"/>
                  </a:ext>
                </a:extLst>
              </a:tr>
              <a:tr h="253822">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100" b="0" i="0">
                        <a:solidFill>
                          <a:schemeClr val="tx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b">
                    <a:lnL w="6350" cap="flat" cmpd="sng" algn="ctr">
                      <a:no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T-</a:t>
                      </a:r>
                      <a:r>
                        <a:rPr lang="en-US" sz="1100" b="1" i="0" err="1">
                          <a:solidFill>
                            <a:schemeClr val="bg1"/>
                          </a:solidFill>
                          <a:effectLst/>
                          <a:latin typeface="Arial Narrow" panose="020B0606020202030204" pitchFamily="34" charset="0"/>
                          <a:ea typeface="MS Mincho" panose="02020609040205080304" pitchFamily="49" charset="-128"/>
                          <a:cs typeface="Arial" panose="020B0604020202020204" pitchFamily="34" charset="0"/>
                        </a:rPr>
                        <a:t>DXd</a:t>
                      </a:r>
                      <a:r>
                        <a:rPr lang="en-NZ"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 </a:t>
                      </a:r>
                      <a:r>
                        <a:rPr lang="en-NZ"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(n = 331)</a:t>
                      </a:r>
                      <a:endParaRPr lang="en-US"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TPC </a:t>
                      </a:r>
                      <a:r>
                        <a:rPr lang="en-NZ"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(n = 163)</a:t>
                      </a:r>
                      <a:endParaRPr lang="en-US"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T-</a:t>
                      </a:r>
                      <a:r>
                        <a:rPr lang="en-US" sz="1100" b="1" i="0" err="1">
                          <a:solidFill>
                            <a:schemeClr val="bg1"/>
                          </a:solidFill>
                          <a:effectLst/>
                          <a:latin typeface="Arial Narrow" panose="020B0606020202030204" pitchFamily="34" charset="0"/>
                          <a:ea typeface="MS Mincho" panose="02020609040205080304" pitchFamily="49" charset="-128"/>
                          <a:cs typeface="Arial" panose="020B0604020202020204" pitchFamily="34" charset="0"/>
                        </a:rPr>
                        <a:t>DXd</a:t>
                      </a:r>
                      <a:r>
                        <a:rPr lang="en-NZ"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 </a:t>
                      </a:r>
                      <a:r>
                        <a:rPr lang="en-NZ"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(n = 373)</a:t>
                      </a:r>
                      <a:endParaRPr lang="en-US"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100" b="1"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TPC </a:t>
                      </a:r>
                      <a:r>
                        <a:rPr lang="en-NZ"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rPr>
                        <a:t>(n = 184)</a:t>
                      </a:r>
                      <a:endParaRPr lang="en-US" sz="1100" b="0" i="0">
                        <a:solidFill>
                          <a:schemeClr val="bg1"/>
                        </a:solidFill>
                        <a:effectLst/>
                        <a:latin typeface="Arial Narrow" panose="020B0606020202030204" pitchFamily="34" charset="0"/>
                        <a:ea typeface="MS Mincho" panose="02020609040205080304" pitchFamily="49" charset="-128"/>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04189290"/>
                  </a:ext>
                </a:extLst>
              </a:tr>
              <a:tr h="187577">
                <a:tc gridSpan="5">
                  <a:txBody>
                    <a:bodyPr/>
                    <a:lstStyle/>
                    <a:p>
                      <a:pPr marL="0" marR="0">
                        <a:lnSpc>
                          <a:spcPct val="100000"/>
                        </a:lnSpc>
                        <a:spcBef>
                          <a:spcPts val="0"/>
                        </a:spcBef>
                        <a:spcAft>
                          <a:spcPts val="0"/>
                        </a:spcAft>
                      </a:pPr>
                      <a:r>
                        <a:rPr lang="en-US" sz="1000" b="1" i="0">
                          <a:solidFill>
                            <a:srgbClr val="000000"/>
                          </a:solidFill>
                          <a:effectLst/>
                          <a:latin typeface="Arial Narrow" panose="020B0606020202030204" pitchFamily="34" charset="0"/>
                          <a:cs typeface="Arial" panose="020B0604020202020204" pitchFamily="34" charset="0"/>
                        </a:rPr>
                        <a:t>Lines of systemic therapy (metastatic setting)</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b="0" i="0">
                        <a:solidFill>
                          <a:srgbClr val="000000"/>
                        </a:solidFill>
                        <a:effectLst/>
                        <a:latin typeface="+mn-lt"/>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b="0" i="0">
                        <a:solidFill>
                          <a:srgbClr val="000000"/>
                        </a:solidFill>
                        <a:effectLst/>
                        <a:latin typeface="+mn-lt"/>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b="0" i="0">
                        <a:solidFill>
                          <a:srgbClr val="000000"/>
                        </a:solidFill>
                        <a:effectLst/>
                        <a:latin typeface="+mn-lt"/>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b="0" i="0">
                        <a:solidFill>
                          <a:srgbClr val="000000"/>
                        </a:solidFill>
                        <a:effectLst/>
                        <a:latin typeface="+mn-lt"/>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33784321"/>
                  </a:ext>
                </a:extLst>
              </a:tr>
              <a:tr h="187577">
                <a:tc>
                  <a:txBody>
                    <a:bodyPr/>
                    <a:lstStyle/>
                    <a:p>
                      <a:pPr marL="233363" marR="0" indent="0">
                        <a:lnSpc>
                          <a:spcPct val="100000"/>
                        </a:lnSpc>
                        <a:spcBef>
                          <a:spcPts val="0"/>
                        </a:spcBef>
                        <a:spcAft>
                          <a:spcPts val="0"/>
                        </a:spcAft>
                      </a:pPr>
                      <a:r>
                        <a:rPr lang="en-US" sz="1000" b="0" i="0">
                          <a:solidFill>
                            <a:srgbClr val="000000"/>
                          </a:solidFill>
                          <a:effectLst/>
                          <a:latin typeface="Arial Narrow" panose="020B0606020202030204" pitchFamily="34" charset="0"/>
                          <a:cs typeface="Arial" panose="020B0604020202020204" pitchFamily="34" charset="0"/>
                        </a:rPr>
                        <a:t>Number of lines, median (range)</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 (1-9)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 (1-8)</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 (1-9)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 (1-8)</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2037865"/>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233363" marR="0" indent="0">
                        <a:lnSpc>
                          <a:spcPct val="100000"/>
                        </a:lnSpc>
                        <a:spcBef>
                          <a:spcPts val="0"/>
                        </a:spcBef>
                        <a:spcAft>
                          <a:spcPts val="0"/>
                        </a:spcAft>
                      </a:pPr>
                      <a:r>
                        <a:rPr lang="en-NZ" sz="1000" b="0" i="0">
                          <a:solidFill>
                            <a:srgbClr val="000000"/>
                          </a:solidFill>
                          <a:effectLst/>
                          <a:latin typeface="Arial Narrow" panose="020B0606020202030204" pitchFamily="34" charset="0"/>
                          <a:cs typeface="Arial" panose="020B0604020202020204" pitchFamily="34" charset="0"/>
                        </a:rPr>
                        <a:t>Number of lines</a:t>
                      </a:r>
                      <a:r>
                        <a:rPr lang="en-NZ" sz="1000" b="0" i="0" baseline="0">
                          <a:solidFill>
                            <a:srgbClr val="000000"/>
                          </a:solidFill>
                          <a:effectLst/>
                          <a:latin typeface="Arial Narrow" panose="020B0606020202030204" pitchFamily="34" charset="0"/>
                          <a:cs typeface="Arial" panose="020B0604020202020204" pitchFamily="34" charset="0"/>
                        </a:rPr>
                        <a:t>, n (</a:t>
                      </a:r>
                      <a:r>
                        <a:rPr lang="en-NZ" sz="1000" b="0" i="0">
                          <a:solidFill>
                            <a:srgbClr val="000000"/>
                          </a:solidFill>
                          <a:effectLst/>
                          <a:latin typeface="Arial Narrow" panose="020B0606020202030204" pitchFamily="34" charset="0"/>
                          <a:cs typeface="Arial" panose="020B0604020202020204" pitchFamily="34" charset="0"/>
                        </a:rPr>
                        <a:t>%)</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1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1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1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endParaRPr lang="en-US" sz="11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770773"/>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1</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23 (7)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14 (9)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39 (10)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19 (10)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6960799"/>
                  </a:ext>
                </a:extLst>
              </a:tr>
              <a:tr h="172073">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85 (26)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41 (25)</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100 (27)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53 (29)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9087728"/>
                  </a:ext>
                </a:extLst>
              </a:tr>
              <a:tr h="187577">
                <a:tc>
                  <a:txBody>
                    <a:body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223 (67)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108 (66)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234 (63)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112 (61)</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930075"/>
                  </a:ext>
                </a:extLst>
              </a:tr>
              <a:tr h="187577">
                <a:tc gridSpan="5">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000" b="1" i="0">
                          <a:solidFill>
                            <a:srgbClr val="000000"/>
                          </a:solidFill>
                          <a:effectLst/>
                          <a:latin typeface="Arial Narrow" panose="020B0606020202030204" pitchFamily="34" charset="0"/>
                          <a:cs typeface="Arial" panose="020B0604020202020204" pitchFamily="34" charset="0"/>
                        </a:rPr>
                        <a:t>Lines of chemotherapy (metastatic setting)</a:t>
                      </a:r>
                      <a:endParaRPr lang="en-NZ"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extLst>
                  <a:ext uri="{0D108BD9-81ED-4DB2-BD59-A6C34878D82A}">
                    <a16:rowId xmlns:a16="http://schemas.microsoft.com/office/drawing/2014/main" val="2730115189"/>
                  </a:ext>
                </a:extLst>
              </a:tr>
              <a:tr h="187577">
                <a:tc>
                  <a:txBody>
                    <a:bodyPr/>
                    <a:lstStyle/>
                    <a:p>
                      <a:pPr marL="233363" marR="0" indent="0">
                        <a:lnSpc>
                          <a:spcPct val="100000"/>
                        </a:lnSpc>
                        <a:spcBef>
                          <a:spcPts val="0"/>
                        </a:spcBef>
                        <a:spcAft>
                          <a:spcPts val="0"/>
                        </a:spcAft>
                      </a:pPr>
                      <a:r>
                        <a:rPr lang="en-US" sz="1000" b="0" i="0">
                          <a:solidFill>
                            <a:srgbClr val="000000"/>
                          </a:solidFill>
                          <a:effectLst/>
                          <a:latin typeface="Arial Narrow" panose="020B0606020202030204" pitchFamily="34" charset="0"/>
                          <a:cs typeface="Arial" panose="020B0604020202020204" pitchFamily="34" charset="0"/>
                        </a:rPr>
                        <a:t>Number of lines, median (range)</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1 (0-3)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1 (0-2)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 (0-3)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 (0-2)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8603941"/>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233363" marR="0" indent="0">
                        <a:lnSpc>
                          <a:spcPct val="100000"/>
                        </a:lnSpc>
                        <a:spcBef>
                          <a:spcPts val="0"/>
                        </a:spcBef>
                        <a:spcAft>
                          <a:spcPts val="0"/>
                        </a:spcAft>
                      </a:pPr>
                      <a:r>
                        <a:rPr lang="en-NZ" sz="1000" b="0" i="0">
                          <a:solidFill>
                            <a:srgbClr val="000000"/>
                          </a:solidFill>
                          <a:effectLst/>
                          <a:latin typeface="Arial Narrow" panose="020B0606020202030204" pitchFamily="34" charset="0"/>
                          <a:cs typeface="Arial" panose="020B0604020202020204" pitchFamily="34" charset="0"/>
                        </a:rPr>
                        <a:t>Number of lines</a:t>
                      </a:r>
                      <a:r>
                        <a:rPr lang="en-NZ" sz="1000" b="0" i="0" baseline="0">
                          <a:solidFill>
                            <a:srgbClr val="000000"/>
                          </a:solidFill>
                          <a:effectLst/>
                          <a:latin typeface="Arial Narrow" panose="020B0606020202030204" pitchFamily="34" charset="0"/>
                          <a:cs typeface="Arial" panose="020B0604020202020204" pitchFamily="34" charset="0"/>
                        </a:rPr>
                        <a:t>, n (</a:t>
                      </a:r>
                      <a:r>
                        <a:rPr lang="en-NZ" sz="1000" b="0" i="0">
                          <a:solidFill>
                            <a:srgbClr val="000000"/>
                          </a:solidFill>
                          <a:effectLst/>
                          <a:latin typeface="Arial Narrow" panose="020B0606020202030204" pitchFamily="34" charset="0"/>
                          <a:cs typeface="Arial" panose="020B0604020202020204" pitchFamily="34" charset="0"/>
                        </a:rPr>
                        <a:t>%)</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0359590"/>
                  </a:ext>
                </a:extLst>
              </a:tr>
              <a:tr h="191876">
                <a:tc>
                  <a:txBody>
                    <a:bodyPr/>
                    <a:lstStyle/>
                    <a:p>
                      <a:pPr marL="407988" marR="0" indent="0">
                        <a:lnSpc>
                          <a:spcPct val="100000"/>
                        </a:lnSpc>
                        <a:spcBef>
                          <a:spcPts val="0"/>
                        </a:spcBef>
                        <a:spcAft>
                          <a:spcPts val="0"/>
                        </a:spcAft>
                        <a:tabLst/>
                      </a:pPr>
                      <a:r>
                        <a:rPr lang="en-US" sz="1000" b="0" i="0">
                          <a:solidFill>
                            <a:srgbClr val="000000"/>
                          </a:solidFill>
                          <a:effectLst/>
                          <a:latin typeface="Arial Narrow" panose="020B0606020202030204" pitchFamily="34" charset="0"/>
                          <a:cs typeface="Arial" panose="020B0604020202020204" pitchFamily="34" charset="0"/>
                        </a:rPr>
                        <a:t>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 (0.3)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 (0.6)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 (0.3)</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 (0.5)</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502164"/>
                  </a:ext>
                </a:extLst>
              </a:tr>
              <a:tr h="19187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1</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100" b="1" kern="1200">
                          <a:solidFill>
                            <a:schemeClr val="accent3"/>
                          </a:solidFill>
                          <a:effectLst/>
                          <a:latin typeface="Arial Narrow" panose="020B0606020202030204" pitchFamily="34" charset="0"/>
                          <a:ea typeface="MS Mincho" panose="02020609040205080304" pitchFamily="49" charset="-128"/>
                          <a:cs typeface="+mn-cs"/>
                        </a:rPr>
                        <a:t>203 (61.3)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kern="1200">
                          <a:solidFill>
                            <a:schemeClr val="accent3"/>
                          </a:solidFill>
                          <a:effectLst/>
                          <a:latin typeface="Arial Narrow" panose="020B0606020202030204" pitchFamily="34" charset="0"/>
                          <a:ea typeface="MS Mincho" panose="02020609040205080304" pitchFamily="49" charset="-128"/>
                          <a:cs typeface="+mn-cs"/>
                        </a:rPr>
                        <a:t> 93 (57.1)</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221 (59.2)</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100 (54.3)</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3856627"/>
                  </a:ext>
                </a:extLst>
              </a:tr>
              <a:tr h="19187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100" b="1" kern="1200">
                          <a:solidFill>
                            <a:schemeClr val="accent3"/>
                          </a:solidFill>
                          <a:effectLst/>
                          <a:latin typeface="Arial Narrow" panose="020B0606020202030204" pitchFamily="34" charset="0"/>
                          <a:ea typeface="MS Mincho" panose="02020609040205080304" pitchFamily="49" charset="-128"/>
                          <a:cs typeface="+mn-cs"/>
                        </a:rPr>
                        <a:t>124 (37.5)</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kern="1200">
                          <a:solidFill>
                            <a:schemeClr val="accent3"/>
                          </a:solidFill>
                          <a:effectLst/>
                          <a:latin typeface="Arial Narrow" panose="020B0606020202030204" pitchFamily="34" charset="0"/>
                          <a:ea typeface="MS Mincho" panose="02020609040205080304" pitchFamily="49" charset="-128"/>
                          <a:cs typeface="+mn-cs"/>
                        </a:rPr>
                        <a:t> 69 (42.3)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145 (38.9)</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 83 (45.1)</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4166625"/>
                  </a:ext>
                </a:extLst>
              </a:tr>
              <a:tr h="191876">
                <a:tc>
                  <a:txBody>
                    <a:body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  3 (0.9)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  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  6 (1.6)</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kern="1200">
                          <a:solidFill>
                            <a:srgbClr val="000000"/>
                          </a:solidFill>
                          <a:effectLst/>
                          <a:latin typeface="Arial Narrow" panose="020B0606020202030204" pitchFamily="34" charset="0"/>
                          <a:ea typeface="MS Mincho" panose="02020609040205080304" pitchFamily="49" charset="-128"/>
                          <a:cs typeface="+mn-cs"/>
                        </a:rPr>
                        <a:t>  0</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5993353"/>
                  </a:ext>
                </a:extLst>
              </a:tr>
              <a:tr h="187577">
                <a:tc gridSpan="5">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000" b="1" i="0">
                          <a:solidFill>
                            <a:srgbClr val="000000"/>
                          </a:solidFill>
                          <a:effectLst/>
                          <a:latin typeface="Arial Narrow" panose="020B0606020202030204" pitchFamily="34" charset="0"/>
                          <a:cs typeface="Arial" panose="020B0604020202020204" pitchFamily="34" charset="0"/>
                        </a:rPr>
                        <a:t>Lines of endocrine therapy (metastatic setting)</a:t>
                      </a:r>
                      <a:endParaRPr lang="en-NZ"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extLst>
                  <a:ext uri="{0D108BD9-81ED-4DB2-BD59-A6C34878D82A}">
                    <a16:rowId xmlns:a16="http://schemas.microsoft.com/office/drawing/2014/main" val="2547634486"/>
                  </a:ext>
                </a:extLst>
              </a:tr>
              <a:tr h="187577">
                <a:tc>
                  <a:txBody>
                    <a:bodyPr/>
                    <a:lstStyle/>
                    <a:p>
                      <a:pPr marL="233363" marR="0" indent="0">
                        <a:lnSpc>
                          <a:spcPct val="100000"/>
                        </a:lnSpc>
                        <a:spcBef>
                          <a:spcPts val="0"/>
                        </a:spcBef>
                        <a:spcAft>
                          <a:spcPts val="0"/>
                        </a:spcAft>
                      </a:pPr>
                      <a:r>
                        <a:rPr lang="en-US" sz="1000" b="0" i="0">
                          <a:solidFill>
                            <a:srgbClr val="000000"/>
                          </a:solidFill>
                          <a:effectLst/>
                          <a:latin typeface="Arial Narrow" panose="020B0606020202030204" pitchFamily="34" charset="0"/>
                          <a:cs typeface="Arial" panose="020B0604020202020204" pitchFamily="34" charset="0"/>
                        </a:rPr>
                        <a:t>Number of lines, median (range)</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 (0-7)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 (0-6)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 (0-7)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 (0-6)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8678936"/>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233363" marR="0" indent="0">
                        <a:lnSpc>
                          <a:spcPct val="100000"/>
                        </a:lnSpc>
                        <a:spcBef>
                          <a:spcPts val="0"/>
                        </a:spcBef>
                        <a:spcAft>
                          <a:spcPts val="0"/>
                        </a:spcAft>
                      </a:pPr>
                      <a:r>
                        <a:rPr lang="en-NZ" sz="1000" b="0" i="0">
                          <a:solidFill>
                            <a:srgbClr val="000000"/>
                          </a:solidFill>
                          <a:effectLst/>
                          <a:latin typeface="Arial Narrow" panose="020B0606020202030204" pitchFamily="34" charset="0"/>
                          <a:cs typeface="Arial" panose="020B0604020202020204" pitchFamily="34" charset="0"/>
                        </a:rPr>
                        <a:t>Number of lines</a:t>
                      </a:r>
                      <a:r>
                        <a:rPr lang="en-NZ" sz="1000" b="0" i="0" baseline="0">
                          <a:solidFill>
                            <a:srgbClr val="000000"/>
                          </a:solidFill>
                          <a:effectLst/>
                          <a:latin typeface="Arial Narrow" panose="020B0606020202030204" pitchFamily="34" charset="0"/>
                          <a:cs typeface="Arial" panose="020B0604020202020204" pitchFamily="34" charset="0"/>
                        </a:rPr>
                        <a:t>, n (</a:t>
                      </a:r>
                      <a:r>
                        <a:rPr lang="en-NZ" sz="1000" b="0" i="0">
                          <a:solidFill>
                            <a:srgbClr val="000000"/>
                          </a:solidFill>
                          <a:effectLst/>
                          <a:latin typeface="Arial Narrow" panose="020B0606020202030204" pitchFamily="34" charset="0"/>
                          <a:cs typeface="Arial" panose="020B0604020202020204" pitchFamily="34" charset="0"/>
                        </a:rPr>
                        <a:t>%)</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100">
                        <a:solidFill>
                          <a:srgbClr val="000000"/>
                        </a:solidFill>
                        <a:effectLst/>
                        <a:latin typeface="Arial Narrow" panose="020B0606020202030204" pitchFamily="34" charset="0"/>
                        <a:ea typeface="MS Mincho" panose="02020609040205080304" pitchFamily="49" charset="-128"/>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929408"/>
                  </a:ext>
                </a:extLst>
              </a:tr>
              <a:tr h="187577">
                <a:tc>
                  <a:txBody>
                    <a:bodyPr/>
                    <a:lstStyle/>
                    <a:p>
                      <a:pPr marL="407988" marR="0" indent="0">
                        <a:lnSpc>
                          <a:spcPct val="100000"/>
                        </a:lnSpc>
                        <a:spcBef>
                          <a:spcPts val="0"/>
                        </a:spcBef>
                        <a:spcAft>
                          <a:spcPts val="0"/>
                        </a:spcAft>
                        <a:tabLst/>
                      </a:pPr>
                      <a:r>
                        <a:rPr lang="en-US" sz="1000" b="0" i="0">
                          <a:solidFill>
                            <a:srgbClr val="000000"/>
                          </a:solidFill>
                          <a:effectLst/>
                          <a:latin typeface="Arial Narrow" panose="020B0606020202030204" pitchFamily="34" charset="0"/>
                          <a:cs typeface="Arial" panose="020B0604020202020204" pitchFamily="34" charset="0"/>
                        </a:rPr>
                        <a:t>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28 (8)</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17 (10)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60 (16)</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34 (18)</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5553709"/>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1</a:t>
                      </a:r>
                      <a:endParaRPr lang="en-US" sz="1000" b="0" i="0">
                        <a:solidFill>
                          <a:srgbClr val="000000"/>
                        </a:solidFill>
                        <a:effectLst/>
                        <a:latin typeface="Arial Narrow" panose="020B0606020202030204" pitchFamily="34" charset="0"/>
                        <a:cs typeface="Arial" panose="020B0604020202020204" pitchFamily="34" charset="0"/>
                      </a:endParaRP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105 (32)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49 (30)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108 (29)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51 (28)</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3830946"/>
                  </a:ext>
                </a:extLst>
              </a:tr>
              <a:tr h="18757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2</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110 (33)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53 (33)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115 (31)</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54 (29)</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383234"/>
                  </a:ext>
                </a:extLst>
              </a:tr>
              <a:tr h="187577">
                <a:tc>
                  <a:txBody>
                    <a:bodyPr/>
                    <a:lstStyle/>
                    <a:p>
                      <a:pPr marL="407988" marR="0" indent="0">
                        <a:lnSpc>
                          <a:spcPct val="100000"/>
                        </a:lnSpc>
                        <a:spcBef>
                          <a:spcPts val="0"/>
                        </a:spcBef>
                        <a:spcAft>
                          <a:spcPts val="0"/>
                        </a:spcAft>
                        <a:tabLst/>
                      </a:pPr>
                      <a:r>
                        <a:rPr lang="en-NZ" sz="1000" b="0" i="0">
                          <a:solidFill>
                            <a:srgbClr val="000000"/>
                          </a:solidFill>
                          <a:effectLst/>
                          <a:latin typeface="Arial Narrow" panose="020B0606020202030204" pitchFamily="34" charset="0"/>
                          <a:cs typeface="Arial" panose="020B0604020202020204" pitchFamily="34" charset="0"/>
                        </a:rPr>
                        <a:t>≥3</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88 (27)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b="1">
                          <a:solidFill>
                            <a:schemeClr val="accent3"/>
                          </a:solidFill>
                          <a:effectLst/>
                          <a:latin typeface="Arial Narrow" panose="020B0606020202030204" pitchFamily="34" charset="0"/>
                          <a:ea typeface="MS Mincho" panose="02020609040205080304" pitchFamily="49" charset="-128"/>
                        </a:rPr>
                        <a:t>44 (27)</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90 (24)</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45 (24)</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117351"/>
                  </a:ext>
                </a:extLst>
              </a:tr>
              <a:tr h="196119">
                <a:tc gridSpan="5">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000" b="1">
                          <a:solidFill>
                            <a:srgbClr val="000000"/>
                          </a:solidFill>
                          <a:effectLst/>
                          <a:latin typeface="Arial Narrow" panose="020B0606020202030204" pitchFamily="34" charset="0"/>
                          <a:ea typeface="MS Mincho" panose="02020609040205080304" pitchFamily="49" charset="-128"/>
                          <a:cs typeface="Times New Roman" panose="02020603050405020304" pitchFamily="18" charset="0"/>
                        </a:rPr>
                        <a:t>Prior targeted cancer therapy, n (%)</a:t>
                      </a:r>
                      <a:endParaRPr lang="en-US" sz="1000">
                        <a:solidFill>
                          <a:srgbClr val="000000"/>
                        </a:solidFill>
                        <a:effectLst/>
                        <a:latin typeface="Arial Narrow" panose="020B0606020202030204" pitchFamily="34" charset="0"/>
                        <a:ea typeface="MS Mincho" panose="02020609040205080304" pitchFamily="49" charset="-128"/>
                        <a:cs typeface="Times New Roman" panose="02020603050405020304" pitchFamily="18" charset="0"/>
                      </a:endParaRP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ctr" defTabSz="457200" rtl="0" eaLnBrk="1" latinLnBrk="0" hangingPunct="1">
                        <a:lnSpc>
                          <a:spcPct val="100000"/>
                        </a:lnSpc>
                        <a:spcBef>
                          <a:spcPts val="0"/>
                        </a:spcBef>
                        <a:spcAft>
                          <a:spcPts val="0"/>
                        </a:spcAft>
                      </a:pPr>
                      <a:endParaRPr kumimoji="1" lang="en-NZ" sz="1200" b="0" kern="1200" baseline="0">
                        <a:solidFill>
                          <a:srgbClr val="000000"/>
                        </a:solidFill>
                        <a:effectLst/>
                        <a:latin typeface="+mn-lt"/>
                        <a:ea typeface="+mn-ea"/>
                        <a:cs typeface="+mn-cs"/>
                      </a:endParaRP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1" lang="en-NZ" sz="1200" b="0" kern="1200">
                        <a:solidFill>
                          <a:srgbClr val="000000"/>
                        </a:solidFill>
                        <a:effectLst/>
                        <a:latin typeface="+mn-lt"/>
                        <a:ea typeface="+mn-ea"/>
                        <a:cs typeface="+mn-cs"/>
                      </a:endParaRP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200">
                        <a:solidFill>
                          <a:srgbClr val="000000"/>
                        </a:solidFill>
                        <a:effectLst/>
                        <a:latin typeface="+mn-lt"/>
                        <a:ea typeface="MS Mincho" panose="02020609040205080304" pitchFamily="49" charset="-128"/>
                      </a:endParaRP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rgbClr val="E2E9F6"/>
                    </a:solidFill>
                  </a:tcPr>
                </a:tc>
                <a:extLst>
                  <a:ext uri="{0D108BD9-81ED-4DB2-BD59-A6C34878D82A}">
                    <a16:rowId xmlns:a16="http://schemas.microsoft.com/office/drawing/2014/main" val="499254675"/>
                  </a:ext>
                </a:extLst>
              </a:tr>
              <a:tr h="172073">
                <a:tc>
                  <a:txBody>
                    <a:bodyPr/>
                    <a:lstStyle/>
                    <a:p>
                      <a:pPr marL="469900" marR="0" lvl="0" indent="0" algn="l" defTabSz="1828800" rtl="0" eaLnBrk="1" fontAlgn="auto" latinLnBrk="0" hangingPunct="1">
                        <a:lnSpc>
                          <a:spcPct val="100000"/>
                        </a:lnSpc>
                        <a:spcBef>
                          <a:spcPts val="0"/>
                        </a:spcBef>
                        <a:spcAft>
                          <a:spcPts val="0"/>
                        </a:spcAft>
                        <a:buClrTx/>
                        <a:buSzTx/>
                        <a:buFontTx/>
                        <a:buNone/>
                        <a:tabLst/>
                        <a:defRPr/>
                      </a:pPr>
                      <a:r>
                        <a:rPr lang="en-US" sz="1000">
                          <a:solidFill>
                            <a:srgbClr val="000000"/>
                          </a:solidFill>
                          <a:effectLst/>
                          <a:latin typeface="Arial Narrow" panose="020B0606020202030204" pitchFamily="34" charset="0"/>
                          <a:ea typeface="MS Mincho" panose="02020609040205080304" pitchFamily="49" charset="-128"/>
                          <a:cs typeface="Times New Roman" panose="02020603050405020304" pitchFamily="18" charset="0"/>
                        </a:rPr>
                        <a:t>Targeted therapy</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latinLnBrk="0" hangingPunct="1">
                        <a:lnSpc>
                          <a:spcPct val="100000"/>
                        </a:lnSpc>
                        <a:spcBef>
                          <a:spcPts val="0"/>
                        </a:spcBef>
                        <a:spcAft>
                          <a:spcPts val="0"/>
                        </a:spcAft>
                      </a:pPr>
                      <a:r>
                        <a:rPr kumimoji="1" lang="en-NZ" sz="1100" b="0" kern="1200" baseline="0">
                          <a:solidFill>
                            <a:srgbClr val="000000"/>
                          </a:solidFill>
                          <a:effectLst/>
                          <a:latin typeface="Arial Narrow" panose="020B0606020202030204" pitchFamily="34" charset="0"/>
                          <a:ea typeface="+mn-ea"/>
                          <a:cs typeface="+mn-cs"/>
                        </a:rPr>
                        <a:t>259 (78)</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1" lang="en-NZ" sz="1100" b="0" kern="1200">
                          <a:solidFill>
                            <a:srgbClr val="000000"/>
                          </a:solidFill>
                          <a:effectLst/>
                          <a:latin typeface="Arial Narrow" panose="020B0606020202030204" pitchFamily="34" charset="0"/>
                          <a:ea typeface="+mn-ea"/>
                          <a:cs typeface="+mn-cs"/>
                        </a:rPr>
                        <a:t>132 (81)</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279 (75)</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140 (76)</a:t>
                      </a:r>
                    </a:p>
                  </a:txBody>
                  <a:tcPr marL="0" marR="0" marT="0" marB="0">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7066365"/>
                  </a:ext>
                </a:extLst>
              </a:tr>
              <a:tr h="187577">
                <a:tc>
                  <a:txBody>
                    <a:bodyPr/>
                    <a:lstStyle/>
                    <a:p>
                      <a:pPr marL="469900" marR="0" lvl="0" indent="0" algn="l" defTabSz="1828800" rtl="0" eaLnBrk="1" fontAlgn="auto" latinLnBrk="0" hangingPunct="1">
                        <a:lnSpc>
                          <a:spcPct val="100000"/>
                        </a:lnSpc>
                        <a:spcBef>
                          <a:spcPts val="0"/>
                        </a:spcBef>
                        <a:spcAft>
                          <a:spcPts val="0"/>
                        </a:spcAft>
                        <a:buClrTx/>
                        <a:buSzTx/>
                        <a:buFontTx/>
                        <a:buNone/>
                        <a:tabLst/>
                        <a:defRPr/>
                      </a:pPr>
                      <a:r>
                        <a:rPr lang="en-US" sz="1000" kern="1200">
                          <a:solidFill>
                            <a:srgbClr val="000000"/>
                          </a:solidFill>
                          <a:effectLst/>
                          <a:latin typeface="Arial Narrow" panose="020B0606020202030204" pitchFamily="34" charset="0"/>
                          <a:ea typeface="MS Mincho" panose="02020609040205080304" pitchFamily="49" charset="-128"/>
                          <a:cs typeface="Times New Roman" panose="02020603050405020304" pitchFamily="18" charset="0"/>
                        </a:rPr>
                        <a:t>CDK4/6 inhibitor</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1" lang="en-NZ" sz="1100" b="1" kern="1200" baseline="0">
                          <a:solidFill>
                            <a:schemeClr val="accent3"/>
                          </a:solidFill>
                          <a:effectLst/>
                          <a:latin typeface="Arial Narrow" panose="020B0606020202030204" pitchFamily="34" charset="0"/>
                          <a:ea typeface="+mn-ea"/>
                          <a:cs typeface="+mn-cs"/>
                        </a:rPr>
                        <a:t>233 (70)</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1" lang="en-NZ" sz="1100" b="1" kern="1200">
                          <a:solidFill>
                            <a:schemeClr val="accent3"/>
                          </a:solidFill>
                          <a:effectLst/>
                          <a:latin typeface="Arial Narrow" panose="020B0606020202030204" pitchFamily="34" charset="0"/>
                          <a:ea typeface="+mn-ea"/>
                          <a:cs typeface="+mn-cs"/>
                        </a:rPr>
                        <a:t>115 (71)</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239 (64)</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a:solidFill>
                            <a:srgbClr val="000000"/>
                          </a:solidFill>
                          <a:effectLst/>
                          <a:latin typeface="Arial Narrow" panose="020B0606020202030204" pitchFamily="34" charset="0"/>
                          <a:ea typeface="MS Mincho" panose="02020609040205080304" pitchFamily="49" charset="-128"/>
                        </a:rPr>
                        <a:t>119 (65)</a:t>
                      </a:r>
                    </a:p>
                  </a:txBody>
                  <a:tcPr marL="0" marR="0" marT="0" marB="0" anchor="ctr">
                    <a:lnL w="6350" cap="flat" cmpd="sng" algn="ctr">
                      <a:solidFill>
                        <a:srgbClr val="243C5C"/>
                      </a:solidFill>
                      <a:prstDash val="solid"/>
                      <a:round/>
                      <a:headEnd type="none" w="med" len="med"/>
                      <a:tailEnd type="none" w="med" len="med"/>
                    </a:lnL>
                    <a:lnR w="6350" cap="flat" cmpd="sng" algn="ctr">
                      <a:solidFill>
                        <a:srgbClr val="243C5C"/>
                      </a:solidFill>
                      <a:prstDash val="solid"/>
                      <a:round/>
                      <a:headEnd type="none" w="med" len="med"/>
                      <a:tailEnd type="none" w="med" len="med"/>
                    </a:lnR>
                    <a:lnT w="6350" cap="flat" cmpd="sng" algn="ctr">
                      <a:solidFill>
                        <a:srgbClr val="243C5C"/>
                      </a:solidFill>
                      <a:prstDash val="solid"/>
                      <a:round/>
                      <a:headEnd type="none" w="med" len="med"/>
                      <a:tailEnd type="none" w="med" len="med"/>
                    </a:lnT>
                    <a:lnB w="6350" cap="flat" cmpd="sng" algn="ctr">
                      <a:solidFill>
                        <a:srgbClr val="243C5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9721346"/>
                  </a:ext>
                </a:extLst>
              </a:tr>
            </a:tbl>
          </a:graphicData>
        </a:graphic>
      </p:graphicFrame>
      <p:sp>
        <p:nvSpPr>
          <p:cNvPr id="6" name="Footer Placeholder 3">
            <a:extLst>
              <a:ext uri="{FF2B5EF4-FFF2-40B4-BE49-F238E27FC236}">
                <a16:creationId xmlns:a16="http://schemas.microsoft.com/office/drawing/2014/main" id="{503BA0ED-D35B-92DA-827B-C33613162504}"/>
              </a:ext>
            </a:extLst>
          </p:cNvPr>
          <p:cNvSpPr txBox="1">
            <a:spLocks/>
          </p:cNvSpPr>
          <p:nvPr/>
        </p:nvSpPr>
        <p:spPr>
          <a:xfrm>
            <a:off x="771497" y="6127697"/>
            <a:ext cx="10552325" cy="365077"/>
          </a:xfrm>
          <a:prstGeom prst="rect">
            <a:avLst/>
          </a:prstGeom>
        </p:spPr>
        <p:txBody>
          <a:bodyPr vert="horz" lIns="0" tIns="22857" rIns="0" bIns="18286"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Narrow" panose="020B0606020202030204" pitchFamily="34" charset="0"/>
              <a:ea typeface="MS Mincho" panose="02020609040205080304" pitchFamily="49" charset="-128"/>
              <a:cs typeface="Arial" panose="020B0604020202020204" pitchFamily="34" charset="0"/>
            </a:endParaRPr>
          </a:p>
        </p:txBody>
      </p:sp>
      <p:sp>
        <p:nvSpPr>
          <p:cNvPr id="7" name="Footer Placeholder 6">
            <a:extLst>
              <a:ext uri="{FF2B5EF4-FFF2-40B4-BE49-F238E27FC236}">
                <a16:creationId xmlns:a16="http://schemas.microsoft.com/office/drawing/2014/main" id="{BE5C1B8F-10CE-37B4-E15C-19564931D604}"/>
              </a:ext>
            </a:extLst>
          </p:cNvPr>
          <p:cNvSpPr>
            <a:spLocks noGrp="1"/>
          </p:cNvSpPr>
          <p:nvPr>
            <p:ph type="ftr" sz="quarter" idx="10"/>
          </p:nvPr>
        </p:nvSpPr>
        <p:spPr/>
        <p:txBody>
          <a:bodyPr/>
          <a:lstStyle/>
          <a:p>
            <a:pPr>
              <a:defRPr/>
            </a:pPr>
            <a:r>
              <a:rPr kumimoji="0" lang="en-US" sz="1000" i="0" u="none" strike="noStrike" kern="1200" cap="none" spc="0" normalizeH="0" baseline="0" noProof="0">
                <a:ln>
                  <a:noFill/>
                </a:ln>
                <a:effectLst/>
                <a:uLnTx/>
                <a:uFillTx/>
                <a:latin typeface="Arial" panose="020B0604020202020204" pitchFamily="34" charset="0"/>
                <a:ea typeface="MS Mincho" panose="02020609040205080304" pitchFamily="49" charset="-128"/>
                <a:cs typeface="Arial" panose="020B0604020202020204" pitchFamily="34" charset="0"/>
              </a:rPr>
              <a:t>Based on derived data, which includes protocol deviations. </a:t>
            </a:r>
            <a:br>
              <a:rPr kumimoji="0" lang="en-US" sz="1000" i="0" u="none" strike="noStrike" kern="1200" cap="none" spc="0" normalizeH="0" baseline="0" noProof="0">
                <a:ln>
                  <a:noFill/>
                </a:ln>
                <a:effectLst/>
                <a:uLnTx/>
                <a:uFillTx/>
                <a:latin typeface="Arial" panose="020B0604020202020204" pitchFamily="34" charset="0"/>
                <a:ea typeface="MS Mincho" panose="02020609040205080304" pitchFamily="49" charset="-128"/>
                <a:cs typeface="Arial" panose="020B0604020202020204" pitchFamily="34" charset="0"/>
              </a:rPr>
            </a:br>
            <a:r>
              <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rPr>
              <a:t>CDK, cyclin-dependent kinase; T-</a:t>
            </a:r>
            <a:r>
              <a:rPr kumimoji="0" lang="en-US" sz="1000" i="0" u="none" strike="noStrike" kern="1200" cap="none" spc="0" normalizeH="0" baseline="0" noProof="0" err="1">
                <a:ln>
                  <a:noFill/>
                </a:ln>
                <a:effectLst/>
                <a:uLnTx/>
                <a:uFillTx/>
                <a:latin typeface="Arial" panose="020B0604020202020204" pitchFamily="34" charset="0"/>
                <a:cs typeface="Arial" panose="020B0604020202020204" pitchFamily="34" charset="0"/>
              </a:rPr>
              <a:t>DXd</a:t>
            </a:r>
            <a:r>
              <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rPr>
              <a:t>, trastuzumab </a:t>
            </a:r>
            <a:r>
              <a:rPr kumimoji="0" lang="en-US" sz="1000" i="0" u="none" strike="noStrike" kern="1200" cap="none" spc="0" normalizeH="0" baseline="0" noProof="0" err="1">
                <a:ln>
                  <a:noFill/>
                </a:ln>
                <a:effectLst/>
                <a:uLnTx/>
                <a:uFillTx/>
                <a:latin typeface="Arial" panose="020B0604020202020204" pitchFamily="34" charset="0"/>
                <a:cs typeface="Arial" panose="020B0604020202020204" pitchFamily="34" charset="0"/>
              </a:rPr>
              <a:t>deruxtecan</a:t>
            </a:r>
            <a:r>
              <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rPr>
              <a:t>; TPC, treatment of physician’s choice.</a:t>
            </a:r>
            <a:endParaRPr kumimoji="0" lang="en-US" sz="1000" i="0" u="none" strike="noStrike" kern="1200" cap="none" spc="0" normalizeH="0" baseline="0" noProof="0">
              <a:ln>
                <a:noFill/>
              </a:ln>
              <a:effectLst/>
              <a:uLnTx/>
              <a:uFillTx/>
              <a:latin typeface="Arial" panose="020B0604020202020204" pitchFamily="34" charset="0"/>
              <a:ea typeface="MS Mincho" panose="02020609040205080304" pitchFamily="49" charset="-128"/>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cs typeface="Arial" panose="020B0604020202020204" pitchFamily="34" charset="0"/>
              </a:rPr>
              <a:t>Modi S, et al. </a:t>
            </a:r>
            <a:r>
              <a:rPr lang="en-US" sz="1000" i="1">
                <a:latin typeface="Arial" panose="020B0604020202020204" pitchFamily="34" charset="0"/>
                <a:cs typeface="Arial" panose="020B0604020202020204" pitchFamily="34" charset="0"/>
              </a:rPr>
              <a:t>N Engl J Med</a:t>
            </a:r>
            <a:r>
              <a:rPr lang="en-US" sz="1000">
                <a:latin typeface="Arial" panose="020B0604020202020204" pitchFamily="34" charset="0"/>
                <a:cs typeface="Arial" panose="020B0604020202020204" pitchFamily="34" charset="0"/>
              </a:rPr>
              <a:t>. 2022;387(1):9-20.</a:t>
            </a:r>
            <a:endPar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279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CD25-D025-5649-6EC0-96F11273B66D}"/>
              </a:ext>
            </a:extLst>
          </p:cNvPr>
          <p:cNvSpPr>
            <a:spLocks noGrp="1"/>
          </p:cNvSpPr>
          <p:nvPr>
            <p:ph type="title"/>
          </p:nvPr>
        </p:nvSpPr>
        <p:spPr>
          <a:xfrm>
            <a:off x="838200" y="365126"/>
            <a:ext cx="10515600" cy="788814"/>
          </a:xfrm>
        </p:spPr>
        <p:txBody>
          <a:bodyPr>
            <a:noAutofit/>
          </a:bodyPr>
          <a:lstStyle/>
          <a:p>
            <a:r>
              <a:rPr lang="en-US"/>
              <a:t>DESTINY-Breast04: PFS in HR+ and All Patients</a:t>
            </a:r>
          </a:p>
        </p:txBody>
      </p:sp>
      <p:sp>
        <p:nvSpPr>
          <p:cNvPr id="3" name="Footer Placeholder 2">
            <a:extLst>
              <a:ext uri="{FF2B5EF4-FFF2-40B4-BE49-F238E27FC236}">
                <a16:creationId xmlns:a16="http://schemas.microsoft.com/office/drawing/2014/main" id="{FC006037-9262-7A33-F266-A39F6A89C983}"/>
              </a:ext>
            </a:extLst>
          </p:cNvPr>
          <p:cNvSpPr>
            <a:spLocks noGrp="1"/>
          </p:cNvSpPr>
          <p:nvPr>
            <p:ph type="ftr" sz="quarter" idx="10"/>
          </p:nvPr>
        </p:nvSpPr>
        <p:spPr>
          <a:xfrm>
            <a:off x="1416735" y="6054437"/>
            <a:ext cx="10651322" cy="803564"/>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PFS by blinded independent central review.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HR, hormone receptor; PFS, progression-free survival; T-</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DXd</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trastuzumab </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deruxtecan</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TPC, treatment of physician’s choice.</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cs typeface="Arial" panose="020B0604020202020204" pitchFamily="34" charset="0"/>
              </a:rPr>
              <a:t>Modi S, et al. </a:t>
            </a:r>
            <a:r>
              <a:rPr lang="en-US" sz="1000" i="1">
                <a:latin typeface="Arial" panose="020B0604020202020204" pitchFamily="34" charset="0"/>
                <a:cs typeface="Arial" panose="020B0604020202020204" pitchFamily="34" charset="0"/>
              </a:rPr>
              <a:t>N Engl J Med</a:t>
            </a:r>
            <a:r>
              <a:rPr lang="en-US" sz="1000">
                <a:latin typeface="Arial" panose="020B0604020202020204" pitchFamily="34" charset="0"/>
                <a:cs typeface="Arial" panose="020B0604020202020204" pitchFamily="34" charset="0"/>
              </a:rPr>
              <a:t>. 2022;387(1):9-20.</a:t>
            </a:r>
            <a:endPar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62AA7EB-E3FE-6B21-E1A9-3FA898121330}"/>
              </a:ext>
            </a:extLst>
          </p:cNvPr>
          <p:cNvGrpSpPr/>
          <p:nvPr/>
        </p:nvGrpSpPr>
        <p:grpSpPr>
          <a:xfrm>
            <a:off x="6341751" y="1962632"/>
            <a:ext cx="5703440" cy="3503342"/>
            <a:chOff x="544914" y="3203544"/>
            <a:chExt cx="11408366" cy="7007597"/>
          </a:xfrm>
        </p:grpSpPr>
        <p:grpSp>
          <p:nvGrpSpPr>
            <p:cNvPr id="7" name="Graphic 4">
              <a:extLst>
                <a:ext uri="{FF2B5EF4-FFF2-40B4-BE49-F238E27FC236}">
                  <a16:creationId xmlns:a16="http://schemas.microsoft.com/office/drawing/2014/main" id="{DE5579D3-F5C7-8720-A0A4-3423AF817DF0}"/>
                </a:ext>
              </a:extLst>
            </p:cNvPr>
            <p:cNvGrpSpPr/>
            <p:nvPr/>
          </p:nvGrpSpPr>
          <p:grpSpPr>
            <a:xfrm>
              <a:off x="1836951" y="3298835"/>
              <a:ext cx="9485342" cy="5858004"/>
              <a:chOff x="2955009" y="1019266"/>
              <a:chExt cx="6812275" cy="3681117"/>
            </a:xfrm>
            <a:noFill/>
          </p:grpSpPr>
          <p:sp>
            <p:nvSpPr>
              <p:cNvPr id="2210" name="Freeform 61">
                <a:extLst>
                  <a:ext uri="{FF2B5EF4-FFF2-40B4-BE49-F238E27FC236}">
                    <a16:creationId xmlns:a16="http://schemas.microsoft.com/office/drawing/2014/main" id="{A10488BC-EACD-9356-C711-6DF16BD8627A}"/>
                  </a:ext>
                </a:extLst>
              </p:cNvPr>
              <p:cNvSpPr/>
              <p:nvPr/>
            </p:nvSpPr>
            <p:spPr>
              <a:xfrm>
                <a:off x="2977671" y="1049501"/>
                <a:ext cx="6789613" cy="3650882"/>
              </a:xfrm>
              <a:custGeom>
                <a:avLst/>
                <a:gdLst>
                  <a:gd name="connsiteX0" fmla="*/ 0 w 6789613"/>
                  <a:gd name="connsiteY0" fmla="*/ 0 h 3650882"/>
                  <a:gd name="connsiteX1" fmla="*/ 63454 w 6789613"/>
                  <a:gd name="connsiteY1" fmla="*/ 0 h 3650882"/>
                  <a:gd name="connsiteX2" fmla="*/ 63454 w 6789613"/>
                  <a:gd name="connsiteY2" fmla="*/ 10582 h 3650882"/>
                  <a:gd name="connsiteX3" fmla="*/ 95182 w 6789613"/>
                  <a:gd name="connsiteY3" fmla="*/ 10582 h 3650882"/>
                  <a:gd name="connsiteX4" fmla="*/ 95182 w 6789613"/>
                  <a:gd name="connsiteY4" fmla="*/ 19653 h 3650882"/>
                  <a:gd name="connsiteX5" fmla="*/ 102736 w 6789613"/>
                  <a:gd name="connsiteY5" fmla="*/ 19653 h 3650882"/>
                  <a:gd name="connsiteX6" fmla="*/ 102736 w 6789613"/>
                  <a:gd name="connsiteY6" fmla="*/ 30235 h 3650882"/>
                  <a:gd name="connsiteX7" fmla="*/ 134463 w 6789613"/>
                  <a:gd name="connsiteY7" fmla="*/ 30235 h 3650882"/>
                  <a:gd name="connsiteX8" fmla="*/ 134463 w 6789613"/>
                  <a:gd name="connsiteY8" fmla="*/ 39306 h 3650882"/>
                  <a:gd name="connsiteX9" fmla="*/ 149571 w 6789613"/>
                  <a:gd name="connsiteY9" fmla="*/ 39306 h 3650882"/>
                  <a:gd name="connsiteX10" fmla="*/ 149571 w 6789613"/>
                  <a:gd name="connsiteY10" fmla="*/ 49888 h 3650882"/>
                  <a:gd name="connsiteX11" fmla="*/ 259861 w 6789613"/>
                  <a:gd name="connsiteY11" fmla="*/ 49888 h 3650882"/>
                  <a:gd name="connsiteX12" fmla="*/ 259861 w 6789613"/>
                  <a:gd name="connsiteY12" fmla="*/ 58958 h 3650882"/>
                  <a:gd name="connsiteX13" fmla="*/ 284034 w 6789613"/>
                  <a:gd name="connsiteY13" fmla="*/ 58958 h 3650882"/>
                  <a:gd name="connsiteX14" fmla="*/ 284034 w 6789613"/>
                  <a:gd name="connsiteY14" fmla="*/ 89193 h 3650882"/>
                  <a:gd name="connsiteX15" fmla="*/ 291588 w 6789613"/>
                  <a:gd name="connsiteY15" fmla="*/ 89193 h 3650882"/>
                  <a:gd name="connsiteX16" fmla="*/ 291588 w 6789613"/>
                  <a:gd name="connsiteY16" fmla="*/ 99776 h 3650882"/>
                  <a:gd name="connsiteX17" fmla="*/ 299142 w 6789613"/>
                  <a:gd name="connsiteY17" fmla="*/ 99776 h 3650882"/>
                  <a:gd name="connsiteX18" fmla="*/ 299142 w 6789613"/>
                  <a:gd name="connsiteY18" fmla="*/ 108846 h 3650882"/>
                  <a:gd name="connsiteX19" fmla="*/ 315761 w 6789613"/>
                  <a:gd name="connsiteY19" fmla="*/ 108846 h 3650882"/>
                  <a:gd name="connsiteX20" fmla="*/ 315761 w 6789613"/>
                  <a:gd name="connsiteY20" fmla="*/ 119428 h 3650882"/>
                  <a:gd name="connsiteX21" fmla="*/ 323315 w 6789613"/>
                  <a:gd name="connsiteY21" fmla="*/ 119428 h 3650882"/>
                  <a:gd name="connsiteX22" fmla="*/ 323315 w 6789613"/>
                  <a:gd name="connsiteY22" fmla="*/ 148152 h 3650882"/>
                  <a:gd name="connsiteX23" fmla="*/ 330869 w 6789613"/>
                  <a:gd name="connsiteY23" fmla="*/ 148152 h 3650882"/>
                  <a:gd name="connsiteX24" fmla="*/ 330869 w 6789613"/>
                  <a:gd name="connsiteY24" fmla="*/ 169316 h 3650882"/>
                  <a:gd name="connsiteX25" fmla="*/ 338423 w 6789613"/>
                  <a:gd name="connsiteY25" fmla="*/ 169316 h 3650882"/>
                  <a:gd name="connsiteX26" fmla="*/ 338423 w 6789613"/>
                  <a:gd name="connsiteY26" fmla="*/ 238857 h 3650882"/>
                  <a:gd name="connsiteX27" fmla="*/ 345977 w 6789613"/>
                  <a:gd name="connsiteY27" fmla="*/ 238857 h 3650882"/>
                  <a:gd name="connsiteX28" fmla="*/ 345977 w 6789613"/>
                  <a:gd name="connsiteY28" fmla="*/ 269092 h 3650882"/>
                  <a:gd name="connsiteX29" fmla="*/ 355042 w 6789613"/>
                  <a:gd name="connsiteY29" fmla="*/ 269092 h 3650882"/>
                  <a:gd name="connsiteX30" fmla="*/ 355042 w 6789613"/>
                  <a:gd name="connsiteY30" fmla="*/ 279674 h 3650882"/>
                  <a:gd name="connsiteX31" fmla="*/ 370150 w 6789613"/>
                  <a:gd name="connsiteY31" fmla="*/ 279674 h 3650882"/>
                  <a:gd name="connsiteX32" fmla="*/ 370150 w 6789613"/>
                  <a:gd name="connsiteY32" fmla="*/ 299327 h 3650882"/>
                  <a:gd name="connsiteX33" fmla="*/ 377704 w 6789613"/>
                  <a:gd name="connsiteY33" fmla="*/ 299327 h 3650882"/>
                  <a:gd name="connsiteX34" fmla="*/ 377704 w 6789613"/>
                  <a:gd name="connsiteY34" fmla="*/ 329562 h 3650882"/>
                  <a:gd name="connsiteX35" fmla="*/ 385258 w 6789613"/>
                  <a:gd name="connsiteY35" fmla="*/ 329562 h 3650882"/>
                  <a:gd name="connsiteX36" fmla="*/ 385258 w 6789613"/>
                  <a:gd name="connsiteY36" fmla="*/ 338633 h 3650882"/>
                  <a:gd name="connsiteX37" fmla="*/ 409432 w 6789613"/>
                  <a:gd name="connsiteY37" fmla="*/ 338633 h 3650882"/>
                  <a:gd name="connsiteX38" fmla="*/ 409432 w 6789613"/>
                  <a:gd name="connsiteY38" fmla="*/ 349215 h 3650882"/>
                  <a:gd name="connsiteX39" fmla="*/ 433605 w 6789613"/>
                  <a:gd name="connsiteY39" fmla="*/ 349215 h 3650882"/>
                  <a:gd name="connsiteX40" fmla="*/ 433605 w 6789613"/>
                  <a:gd name="connsiteY40" fmla="*/ 359797 h 3650882"/>
                  <a:gd name="connsiteX41" fmla="*/ 441159 w 6789613"/>
                  <a:gd name="connsiteY41" fmla="*/ 359797 h 3650882"/>
                  <a:gd name="connsiteX42" fmla="*/ 441159 w 6789613"/>
                  <a:gd name="connsiteY42" fmla="*/ 368868 h 3650882"/>
                  <a:gd name="connsiteX43" fmla="*/ 465332 w 6789613"/>
                  <a:gd name="connsiteY43" fmla="*/ 368868 h 3650882"/>
                  <a:gd name="connsiteX44" fmla="*/ 465332 w 6789613"/>
                  <a:gd name="connsiteY44" fmla="*/ 379450 h 3650882"/>
                  <a:gd name="connsiteX45" fmla="*/ 527275 w 6789613"/>
                  <a:gd name="connsiteY45" fmla="*/ 379450 h 3650882"/>
                  <a:gd name="connsiteX46" fmla="*/ 527275 w 6789613"/>
                  <a:gd name="connsiteY46" fmla="*/ 390032 h 3650882"/>
                  <a:gd name="connsiteX47" fmla="*/ 543894 w 6789613"/>
                  <a:gd name="connsiteY47" fmla="*/ 390032 h 3650882"/>
                  <a:gd name="connsiteX48" fmla="*/ 543894 w 6789613"/>
                  <a:gd name="connsiteY48" fmla="*/ 399103 h 3650882"/>
                  <a:gd name="connsiteX49" fmla="*/ 551448 w 6789613"/>
                  <a:gd name="connsiteY49" fmla="*/ 399103 h 3650882"/>
                  <a:gd name="connsiteX50" fmla="*/ 551448 w 6789613"/>
                  <a:gd name="connsiteY50" fmla="*/ 409685 h 3650882"/>
                  <a:gd name="connsiteX51" fmla="*/ 566557 w 6789613"/>
                  <a:gd name="connsiteY51" fmla="*/ 409685 h 3650882"/>
                  <a:gd name="connsiteX52" fmla="*/ 566557 w 6789613"/>
                  <a:gd name="connsiteY52" fmla="*/ 420267 h 3650882"/>
                  <a:gd name="connsiteX53" fmla="*/ 622457 w 6789613"/>
                  <a:gd name="connsiteY53" fmla="*/ 420267 h 3650882"/>
                  <a:gd name="connsiteX54" fmla="*/ 622457 w 6789613"/>
                  <a:gd name="connsiteY54" fmla="*/ 429338 h 3650882"/>
                  <a:gd name="connsiteX55" fmla="*/ 630011 w 6789613"/>
                  <a:gd name="connsiteY55" fmla="*/ 429338 h 3650882"/>
                  <a:gd name="connsiteX56" fmla="*/ 630011 w 6789613"/>
                  <a:gd name="connsiteY56" fmla="*/ 439920 h 3650882"/>
                  <a:gd name="connsiteX57" fmla="*/ 637565 w 6789613"/>
                  <a:gd name="connsiteY57" fmla="*/ 439920 h 3650882"/>
                  <a:gd name="connsiteX58" fmla="*/ 637565 w 6789613"/>
                  <a:gd name="connsiteY58" fmla="*/ 459573 h 3650882"/>
                  <a:gd name="connsiteX59" fmla="*/ 645119 w 6789613"/>
                  <a:gd name="connsiteY59" fmla="*/ 459573 h 3650882"/>
                  <a:gd name="connsiteX60" fmla="*/ 645119 w 6789613"/>
                  <a:gd name="connsiteY60" fmla="*/ 470155 h 3650882"/>
                  <a:gd name="connsiteX61" fmla="*/ 654184 w 6789613"/>
                  <a:gd name="connsiteY61" fmla="*/ 470155 h 3650882"/>
                  <a:gd name="connsiteX62" fmla="*/ 654184 w 6789613"/>
                  <a:gd name="connsiteY62" fmla="*/ 489808 h 3650882"/>
                  <a:gd name="connsiteX63" fmla="*/ 661738 w 6789613"/>
                  <a:gd name="connsiteY63" fmla="*/ 489808 h 3650882"/>
                  <a:gd name="connsiteX64" fmla="*/ 661738 w 6789613"/>
                  <a:gd name="connsiteY64" fmla="*/ 510972 h 3650882"/>
                  <a:gd name="connsiteX65" fmla="*/ 669292 w 6789613"/>
                  <a:gd name="connsiteY65" fmla="*/ 510972 h 3650882"/>
                  <a:gd name="connsiteX66" fmla="*/ 669292 w 6789613"/>
                  <a:gd name="connsiteY66" fmla="*/ 571442 h 3650882"/>
                  <a:gd name="connsiteX67" fmla="*/ 676846 w 6789613"/>
                  <a:gd name="connsiteY67" fmla="*/ 571442 h 3650882"/>
                  <a:gd name="connsiteX68" fmla="*/ 676846 w 6789613"/>
                  <a:gd name="connsiteY68" fmla="*/ 610748 h 3650882"/>
                  <a:gd name="connsiteX69" fmla="*/ 685911 w 6789613"/>
                  <a:gd name="connsiteY69" fmla="*/ 610748 h 3650882"/>
                  <a:gd name="connsiteX70" fmla="*/ 685911 w 6789613"/>
                  <a:gd name="connsiteY70" fmla="*/ 621330 h 3650882"/>
                  <a:gd name="connsiteX71" fmla="*/ 693465 w 6789613"/>
                  <a:gd name="connsiteY71" fmla="*/ 621330 h 3650882"/>
                  <a:gd name="connsiteX72" fmla="*/ 693465 w 6789613"/>
                  <a:gd name="connsiteY72" fmla="*/ 651565 h 3650882"/>
                  <a:gd name="connsiteX73" fmla="*/ 716128 w 6789613"/>
                  <a:gd name="connsiteY73" fmla="*/ 651565 h 3650882"/>
                  <a:gd name="connsiteX74" fmla="*/ 716128 w 6789613"/>
                  <a:gd name="connsiteY74" fmla="*/ 662148 h 3650882"/>
                  <a:gd name="connsiteX75" fmla="*/ 725192 w 6789613"/>
                  <a:gd name="connsiteY75" fmla="*/ 662148 h 3650882"/>
                  <a:gd name="connsiteX76" fmla="*/ 725192 w 6789613"/>
                  <a:gd name="connsiteY76" fmla="*/ 672730 h 3650882"/>
                  <a:gd name="connsiteX77" fmla="*/ 740301 w 6789613"/>
                  <a:gd name="connsiteY77" fmla="*/ 672730 h 3650882"/>
                  <a:gd name="connsiteX78" fmla="*/ 740301 w 6789613"/>
                  <a:gd name="connsiteY78" fmla="*/ 681800 h 3650882"/>
                  <a:gd name="connsiteX79" fmla="*/ 755409 w 6789613"/>
                  <a:gd name="connsiteY79" fmla="*/ 681800 h 3650882"/>
                  <a:gd name="connsiteX80" fmla="*/ 755409 w 6789613"/>
                  <a:gd name="connsiteY80" fmla="*/ 692383 h 3650882"/>
                  <a:gd name="connsiteX81" fmla="*/ 968434 w 6789613"/>
                  <a:gd name="connsiteY81" fmla="*/ 692383 h 3650882"/>
                  <a:gd name="connsiteX82" fmla="*/ 968434 w 6789613"/>
                  <a:gd name="connsiteY82" fmla="*/ 702965 h 3650882"/>
                  <a:gd name="connsiteX83" fmla="*/ 975988 w 6789613"/>
                  <a:gd name="connsiteY83" fmla="*/ 702965 h 3650882"/>
                  <a:gd name="connsiteX84" fmla="*/ 975988 w 6789613"/>
                  <a:gd name="connsiteY84" fmla="*/ 712035 h 3650882"/>
                  <a:gd name="connsiteX85" fmla="*/ 992607 w 6789613"/>
                  <a:gd name="connsiteY85" fmla="*/ 712035 h 3650882"/>
                  <a:gd name="connsiteX86" fmla="*/ 992607 w 6789613"/>
                  <a:gd name="connsiteY86" fmla="*/ 722618 h 3650882"/>
                  <a:gd name="connsiteX87" fmla="*/ 1000161 w 6789613"/>
                  <a:gd name="connsiteY87" fmla="*/ 722618 h 3650882"/>
                  <a:gd name="connsiteX88" fmla="*/ 1000161 w 6789613"/>
                  <a:gd name="connsiteY88" fmla="*/ 752853 h 3650882"/>
                  <a:gd name="connsiteX89" fmla="*/ 1007715 w 6789613"/>
                  <a:gd name="connsiteY89" fmla="*/ 752853 h 3650882"/>
                  <a:gd name="connsiteX90" fmla="*/ 1007715 w 6789613"/>
                  <a:gd name="connsiteY90" fmla="*/ 814835 h 3650882"/>
                  <a:gd name="connsiteX91" fmla="*/ 1024334 w 6789613"/>
                  <a:gd name="connsiteY91" fmla="*/ 814835 h 3650882"/>
                  <a:gd name="connsiteX92" fmla="*/ 1024334 w 6789613"/>
                  <a:gd name="connsiteY92" fmla="*/ 825417 h 3650882"/>
                  <a:gd name="connsiteX93" fmla="*/ 1039442 w 6789613"/>
                  <a:gd name="connsiteY93" fmla="*/ 825417 h 3650882"/>
                  <a:gd name="connsiteX94" fmla="*/ 1039442 w 6789613"/>
                  <a:gd name="connsiteY94" fmla="*/ 835999 h 3650882"/>
                  <a:gd name="connsiteX95" fmla="*/ 1078724 w 6789613"/>
                  <a:gd name="connsiteY95" fmla="*/ 835999 h 3650882"/>
                  <a:gd name="connsiteX96" fmla="*/ 1078724 w 6789613"/>
                  <a:gd name="connsiteY96" fmla="*/ 845070 h 3650882"/>
                  <a:gd name="connsiteX97" fmla="*/ 1110451 w 6789613"/>
                  <a:gd name="connsiteY97" fmla="*/ 845070 h 3650882"/>
                  <a:gd name="connsiteX98" fmla="*/ 1110451 w 6789613"/>
                  <a:gd name="connsiteY98" fmla="*/ 855652 h 3650882"/>
                  <a:gd name="connsiteX99" fmla="*/ 1228295 w 6789613"/>
                  <a:gd name="connsiteY99" fmla="*/ 855652 h 3650882"/>
                  <a:gd name="connsiteX100" fmla="*/ 1228295 w 6789613"/>
                  <a:gd name="connsiteY100" fmla="*/ 866234 h 3650882"/>
                  <a:gd name="connsiteX101" fmla="*/ 1267576 w 6789613"/>
                  <a:gd name="connsiteY101" fmla="*/ 866234 h 3650882"/>
                  <a:gd name="connsiteX102" fmla="*/ 1267576 w 6789613"/>
                  <a:gd name="connsiteY102" fmla="*/ 887399 h 3650882"/>
                  <a:gd name="connsiteX103" fmla="*/ 1284195 w 6789613"/>
                  <a:gd name="connsiteY103" fmla="*/ 887399 h 3650882"/>
                  <a:gd name="connsiteX104" fmla="*/ 1284195 w 6789613"/>
                  <a:gd name="connsiteY104" fmla="*/ 907051 h 3650882"/>
                  <a:gd name="connsiteX105" fmla="*/ 1291749 w 6789613"/>
                  <a:gd name="connsiteY105" fmla="*/ 907051 h 3650882"/>
                  <a:gd name="connsiteX106" fmla="*/ 1291749 w 6789613"/>
                  <a:gd name="connsiteY106" fmla="*/ 949381 h 3650882"/>
                  <a:gd name="connsiteX107" fmla="*/ 1315922 w 6789613"/>
                  <a:gd name="connsiteY107" fmla="*/ 949381 h 3650882"/>
                  <a:gd name="connsiteX108" fmla="*/ 1315922 w 6789613"/>
                  <a:gd name="connsiteY108" fmla="*/ 959963 h 3650882"/>
                  <a:gd name="connsiteX109" fmla="*/ 1323476 w 6789613"/>
                  <a:gd name="connsiteY109" fmla="*/ 959963 h 3650882"/>
                  <a:gd name="connsiteX110" fmla="*/ 1323476 w 6789613"/>
                  <a:gd name="connsiteY110" fmla="*/ 969033 h 3650882"/>
                  <a:gd name="connsiteX111" fmla="*/ 1331030 w 6789613"/>
                  <a:gd name="connsiteY111" fmla="*/ 969033 h 3650882"/>
                  <a:gd name="connsiteX112" fmla="*/ 1331030 w 6789613"/>
                  <a:gd name="connsiteY112" fmla="*/ 1021945 h 3650882"/>
                  <a:gd name="connsiteX113" fmla="*/ 1338584 w 6789613"/>
                  <a:gd name="connsiteY113" fmla="*/ 1021945 h 3650882"/>
                  <a:gd name="connsiteX114" fmla="*/ 1338584 w 6789613"/>
                  <a:gd name="connsiteY114" fmla="*/ 1062762 h 3650882"/>
                  <a:gd name="connsiteX115" fmla="*/ 1346138 w 6789613"/>
                  <a:gd name="connsiteY115" fmla="*/ 1062762 h 3650882"/>
                  <a:gd name="connsiteX116" fmla="*/ 1346138 w 6789613"/>
                  <a:gd name="connsiteY116" fmla="*/ 1083927 h 3650882"/>
                  <a:gd name="connsiteX117" fmla="*/ 1355203 w 6789613"/>
                  <a:gd name="connsiteY117" fmla="*/ 1083927 h 3650882"/>
                  <a:gd name="connsiteX118" fmla="*/ 1355203 w 6789613"/>
                  <a:gd name="connsiteY118" fmla="*/ 1094509 h 3650882"/>
                  <a:gd name="connsiteX119" fmla="*/ 1362757 w 6789613"/>
                  <a:gd name="connsiteY119" fmla="*/ 1094509 h 3650882"/>
                  <a:gd name="connsiteX120" fmla="*/ 1362757 w 6789613"/>
                  <a:gd name="connsiteY120" fmla="*/ 1114162 h 3650882"/>
                  <a:gd name="connsiteX121" fmla="*/ 1370312 w 6789613"/>
                  <a:gd name="connsiteY121" fmla="*/ 1114162 h 3650882"/>
                  <a:gd name="connsiteX122" fmla="*/ 1370312 w 6789613"/>
                  <a:gd name="connsiteY122" fmla="*/ 1135326 h 3650882"/>
                  <a:gd name="connsiteX123" fmla="*/ 1377866 w 6789613"/>
                  <a:gd name="connsiteY123" fmla="*/ 1135326 h 3650882"/>
                  <a:gd name="connsiteX124" fmla="*/ 1377866 w 6789613"/>
                  <a:gd name="connsiteY124" fmla="*/ 1145908 h 3650882"/>
                  <a:gd name="connsiteX125" fmla="*/ 1386930 w 6789613"/>
                  <a:gd name="connsiteY125" fmla="*/ 1145908 h 3650882"/>
                  <a:gd name="connsiteX126" fmla="*/ 1386930 w 6789613"/>
                  <a:gd name="connsiteY126" fmla="*/ 1156491 h 3650882"/>
                  <a:gd name="connsiteX127" fmla="*/ 1433766 w 6789613"/>
                  <a:gd name="connsiteY127" fmla="*/ 1156491 h 3650882"/>
                  <a:gd name="connsiteX128" fmla="*/ 1433766 w 6789613"/>
                  <a:gd name="connsiteY128" fmla="*/ 1167073 h 3650882"/>
                  <a:gd name="connsiteX129" fmla="*/ 1441320 w 6789613"/>
                  <a:gd name="connsiteY129" fmla="*/ 1167073 h 3650882"/>
                  <a:gd name="connsiteX130" fmla="*/ 1441320 w 6789613"/>
                  <a:gd name="connsiteY130" fmla="*/ 1177655 h 3650882"/>
                  <a:gd name="connsiteX131" fmla="*/ 1465493 w 6789613"/>
                  <a:gd name="connsiteY131" fmla="*/ 1177655 h 3650882"/>
                  <a:gd name="connsiteX132" fmla="*/ 1465493 w 6789613"/>
                  <a:gd name="connsiteY132" fmla="*/ 1186726 h 3650882"/>
                  <a:gd name="connsiteX133" fmla="*/ 1512328 w 6789613"/>
                  <a:gd name="connsiteY133" fmla="*/ 1186726 h 3650882"/>
                  <a:gd name="connsiteX134" fmla="*/ 1512328 w 6789613"/>
                  <a:gd name="connsiteY134" fmla="*/ 1197308 h 3650882"/>
                  <a:gd name="connsiteX135" fmla="*/ 1544056 w 6789613"/>
                  <a:gd name="connsiteY135" fmla="*/ 1197308 h 3650882"/>
                  <a:gd name="connsiteX136" fmla="*/ 1544056 w 6789613"/>
                  <a:gd name="connsiteY136" fmla="*/ 1207890 h 3650882"/>
                  <a:gd name="connsiteX137" fmla="*/ 1575783 w 6789613"/>
                  <a:gd name="connsiteY137" fmla="*/ 1207890 h 3650882"/>
                  <a:gd name="connsiteX138" fmla="*/ 1575783 w 6789613"/>
                  <a:gd name="connsiteY138" fmla="*/ 1218472 h 3650882"/>
                  <a:gd name="connsiteX139" fmla="*/ 1583337 w 6789613"/>
                  <a:gd name="connsiteY139" fmla="*/ 1218472 h 3650882"/>
                  <a:gd name="connsiteX140" fmla="*/ 1583337 w 6789613"/>
                  <a:gd name="connsiteY140" fmla="*/ 1229055 h 3650882"/>
                  <a:gd name="connsiteX141" fmla="*/ 1590891 w 6789613"/>
                  <a:gd name="connsiteY141" fmla="*/ 1229055 h 3650882"/>
                  <a:gd name="connsiteX142" fmla="*/ 1590891 w 6789613"/>
                  <a:gd name="connsiteY142" fmla="*/ 1239637 h 3650882"/>
                  <a:gd name="connsiteX143" fmla="*/ 1615064 w 6789613"/>
                  <a:gd name="connsiteY143" fmla="*/ 1239637 h 3650882"/>
                  <a:gd name="connsiteX144" fmla="*/ 1615064 w 6789613"/>
                  <a:gd name="connsiteY144" fmla="*/ 1250219 h 3650882"/>
                  <a:gd name="connsiteX145" fmla="*/ 1630172 w 6789613"/>
                  <a:gd name="connsiteY145" fmla="*/ 1250219 h 3650882"/>
                  <a:gd name="connsiteX146" fmla="*/ 1630172 w 6789613"/>
                  <a:gd name="connsiteY146" fmla="*/ 1260802 h 3650882"/>
                  <a:gd name="connsiteX147" fmla="*/ 1637726 w 6789613"/>
                  <a:gd name="connsiteY147" fmla="*/ 1260802 h 3650882"/>
                  <a:gd name="connsiteX148" fmla="*/ 1637726 w 6789613"/>
                  <a:gd name="connsiteY148" fmla="*/ 1271384 h 3650882"/>
                  <a:gd name="connsiteX149" fmla="*/ 1646791 w 6789613"/>
                  <a:gd name="connsiteY149" fmla="*/ 1271384 h 3650882"/>
                  <a:gd name="connsiteX150" fmla="*/ 1646791 w 6789613"/>
                  <a:gd name="connsiteY150" fmla="*/ 1281966 h 3650882"/>
                  <a:gd name="connsiteX151" fmla="*/ 1654345 w 6789613"/>
                  <a:gd name="connsiteY151" fmla="*/ 1281966 h 3650882"/>
                  <a:gd name="connsiteX152" fmla="*/ 1654345 w 6789613"/>
                  <a:gd name="connsiteY152" fmla="*/ 1292548 h 3650882"/>
                  <a:gd name="connsiteX153" fmla="*/ 1661899 w 6789613"/>
                  <a:gd name="connsiteY153" fmla="*/ 1292548 h 3650882"/>
                  <a:gd name="connsiteX154" fmla="*/ 1661899 w 6789613"/>
                  <a:gd name="connsiteY154" fmla="*/ 1313713 h 3650882"/>
                  <a:gd name="connsiteX155" fmla="*/ 1669453 w 6789613"/>
                  <a:gd name="connsiteY155" fmla="*/ 1313713 h 3650882"/>
                  <a:gd name="connsiteX156" fmla="*/ 1669453 w 6789613"/>
                  <a:gd name="connsiteY156" fmla="*/ 1345460 h 3650882"/>
                  <a:gd name="connsiteX157" fmla="*/ 1686072 w 6789613"/>
                  <a:gd name="connsiteY157" fmla="*/ 1345460 h 3650882"/>
                  <a:gd name="connsiteX158" fmla="*/ 1686072 w 6789613"/>
                  <a:gd name="connsiteY158" fmla="*/ 1366624 h 3650882"/>
                  <a:gd name="connsiteX159" fmla="*/ 1701180 w 6789613"/>
                  <a:gd name="connsiteY159" fmla="*/ 1366624 h 3650882"/>
                  <a:gd name="connsiteX160" fmla="*/ 1701180 w 6789613"/>
                  <a:gd name="connsiteY160" fmla="*/ 1377206 h 3650882"/>
                  <a:gd name="connsiteX161" fmla="*/ 1708735 w 6789613"/>
                  <a:gd name="connsiteY161" fmla="*/ 1377206 h 3650882"/>
                  <a:gd name="connsiteX162" fmla="*/ 1708735 w 6789613"/>
                  <a:gd name="connsiteY162" fmla="*/ 1398371 h 3650882"/>
                  <a:gd name="connsiteX163" fmla="*/ 1717800 w 6789613"/>
                  <a:gd name="connsiteY163" fmla="*/ 1398371 h 3650882"/>
                  <a:gd name="connsiteX164" fmla="*/ 1717800 w 6789613"/>
                  <a:gd name="connsiteY164" fmla="*/ 1408953 h 3650882"/>
                  <a:gd name="connsiteX165" fmla="*/ 1725354 w 6789613"/>
                  <a:gd name="connsiteY165" fmla="*/ 1408953 h 3650882"/>
                  <a:gd name="connsiteX166" fmla="*/ 1725354 w 6789613"/>
                  <a:gd name="connsiteY166" fmla="*/ 1419536 h 3650882"/>
                  <a:gd name="connsiteX167" fmla="*/ 1757081 w 6789613"/>
                  <a:gd name="connsiteY167" fmla="*/ 1419536 h 3650882"/>
                  <a:gd name="connsiteX168" fmla="*/ 1757081 w 6789613"/>
                  <a:gd name="connsiteY168" fmla="*/ 1430118 h 3650882"/>
                  <a:gd name="connsiteX169" fmla="*/ 1787297 w 6789613"/>
                  <a:gd name="connsiteY169" fmla="*/ 1430118 h 3650882"/>
                  <a:gd name="connsiteX170" fmla="*/ 1787297 w 6789613"/>
                  <a:gd name="connsiteY170" fmla="*/ 1442212 h 3650882"/>
                  <a:gd name="connsiteX171" fmla="*/ 1803916 w 6789613"/>
                  <a:gd name="connsiteY171" fmla="*/ 1442212 h 3650882"/>
                  <a:gd name="connsiteX172" fmla="*/ 1803916 w 6789613"/>
                  <a:gd name="connsiteY172" fmla="*/ 1463376 h 3650882"/>
                  <a:gd name="connsiteX173" fmla="*/ 1835643 w 6789613"/>
                  <a:gd name="connsiteY173" fmla="*/ 1463376 h 3650882"/>
                  <a:gd name="connsiteX174" fmla="*/ 1835643 w 6789613"/>
                  <a:gd name="connsiteY174" fmla="*/ 1473959 h 3650882"/>
                  <a:gd name="connsiteX175" fmla="*/ 1914206 w 6789613"/>
                  <a:gd name="connsiteY175" fmla="*/ 1473959 h 3650882"/>
                  <a:gd name="connsiteX176" fmla="*/ 1914206 w 6789613"/>
                  <a:gd name="connsiteY176" fmla="*/ 1484541 h 3650882"/>
                  <a:gd name="connsiteX177" fmla="*/ 1929314 w 6789613"/>
                  <a:gd name="connsiteY177" fmla="*/ 1484541 h 3650882"/>
                  <a:gd name="connsiteX178" fmla="*/ 1929314 w 6789613"/>
                  <a:gd name="connsiteY178" fmla="*/ 1495123 h 3650882"/>
                  <a:gd name="connsiteX179" fmla="*/ 1945933 w 6789613"/>
                  <a:gd name="connsiteY179" fmla="*/ 1495123 h 3650882"/>
                  <a:gd name="connsiteX180" fmla="*/ 1945933 w 6789613"/>
                  <a:gd name="connsiteY180" fmla="*/ 1505705 h 3650882"/>
                  <a:gd name="connsiteX181" fmla="*/ 1953487 w 6789613"/>
                  <a:gd name="connsiteY181" fmla="*/ 1505705 h 3650882"/>
                  <a:gd name="connsiteX182" fmla="*/ 1953487 w 6789613"/>
                  <a:gd name="connsiteY182" fmla="*/ 1516288 h 3650882"/>
                  <a:gd name="connsiteX183" fmla="*/ 1961041 w 6789613"/>
                  <a:gd name="connsiteY183" fmla="*/ 1516288 h 3650882"/>
                  <a:gd name="connsiteX184" fmla="*/ 1961041 w 6789613"/>
                  <a:gd name="connsiteY184" fmla="*/ 1528382 h 3650882"/>
                  <a:gd name="connsiteX185" fmla="*/ 1992768 w 6789613"/>
                  <a:gd name="connsiteY185" fmla="*/ 1528382 h 3650882"/>
                  <a:gd name="connsiteX186" fmla="*/ 1992768 w 6789613"/>
                  <a:gd name="connsiteY186" fmla="*/ 1549546 h 3650882"/>
                  <a:gd name="connsiteX187" fmla="*/ 2007876 w 6789613"/>
                  <a:gd name="connsiteY187" fmla="*/ 1549546 h 3650882"/>
                  <a:gd name="connsiteX188" fmla="*/ 2007876 w 6789613"/>
                  <a:gd name="connsiteY188" fmla="*/ 1560129 h 3650882"/>
                  <a:gd name="connsiteX189" fmla="*/ 2024496 w 6789613"/>
                  <a:gd name="connsiteY189" fmla="*/ 1560129 h 3650882"/>
                  <a:gd name="connsiteX190" fmla="*/ 2024496 w 6789613"/>
                  <a:gd name="connsiteY190" fmla="*/ 1582805 h 3650882"/>
                  <a:gd name="connsiteX191" fmla="*/ 2032050 w 6789613"/>
                  <a:gd name="connsiteY191" fmla="*/ 1582805 h 3650882"/>
                  <a:gd name="connsiteX192" fmla="*/ 2032050 w 6789613"/>
                  <a:gd name="connsiteY192" fmla="*/ 1603969 h 3650882"/>
                  <a:gd name="connsiteX193" fmla="*/ 2039604 w 6789613"/>
                  <a:gd name="connsiteY193" fmla="*/ 1603969 h 3650882"/>
                  <a:gd name="connsiteX194" fmla="*/ 2039604 w 6789613"/>
                  <a:gd name="connsiteY194" fmla="*/ 1616063 h 3650882"/>
                  <a:gd name="connsiteX195" fmla="*/ 2071331 w 6789613"/>
                  <a:gd name="connsiteY195" fmla="*/ 1616063 h 3650882"/>
                  <a:gd name="connsiteX196" fmla="*/ 2071331 w 6789613"/>
                  <a:gd name="connsiteY196" fmla="*/ 1626646 h 3650882"/>
                  <a:gd name="connsiteX197" fmla="*/ 2157447 w 6789613"/>
                  <a:gd name="connsiteY197" fmla="*/ 1626646 h 3650882"/>
                  <a:gd name="connsiteX198" fmla="*/ 2157447 w 6789613"/>
                  <a:gd name="connsiteY198" fmla="*/ 1637228 h 3650882"/>
                  <a:gd name="connsiteX199" fmla="*/ 2267737 w 6789613"/>
                  <a:gd name="connsiteY199" fmla="*/ 1637228 h 3650882"/>
                  <a:gd name="connsiteX200" fmla="*/ 2267737 w 6789613"/>
                  <a:gd name="connsiteY200" fmla="*/ 1659904 h 3650882"/>
                  <a:gd name="connsiteX201" fmla="*/ 2276802 w 6789613"/>
                  <a:gd name="connsiteY201" fmla="*/ 1659904 h 3650882"/>
                  <a:gd name="connsiteX202" fmla="*/ 2276802 w 6789613"/>
                  <a:gd name="connsiteY202" fmla="*/ 1671998 h 3650882"/>
                  <a:gd name="connsiteX203" fmla="*/ 2284356 w 6789613"/>
                  <a:gd name="connsiteY203" fmla="*/ 1671998 h 3650882"/>
                  <a:gd name="connsiteX204" fmla="*/ 2284356 w 6789613"/>
                  <a:gd name="connsiteY204" fmla="*/ 1693163 h 3650882"/>
                  <a:gd name="connsiteX205" fmla="*/ 2291910 w 6789613"/>
                  <a:gd name="connsiteY205" fmla="*/ 1693163 h 3650882"/>
                  <a:gd name="connsiteX206" fmla="*/ 2291910 w 6789613"/>
                  <a:gd name="connsiteY206" fmla="*/ 1717351 h 3650882"/>
                  <a:gd name="connsiteX207" fmla="*/ 2316083 w 6789613"/>
                  <a:gd name="connsiteY207" fmla="*/ 1717351 h 3650882"/>
                  <a:gd name="connsiteX208" fmla="*/ 2316083 w 6789613"/>
                  <a:gd name="connsiteY208" fmla="*/ 1738515 h 3650882"/>
                  <a:gd name="connsiteX209" fmla="*/ 2323637 w 6789613"/>
                  <a:gd name="connsiteY209" fmla="*/ 1738515 h 3650882"/>
                  <a:gd name="connsiteX210" fmla="*/ 2323637 w 6789613"/>
                  <a:gd name="connsiteY210" fmla="*/ 1750609 h 3650882"/>
                  <a:gd name="connsiteX211" fmla="*/ 2331191 w 6789613"/>
                  <a:gd name="connsiteY211" fmla="*/ 1750609 h 3650882"/>
                  <a:gd name="connsiteX212" fmla="*/ 2331191 w 6789613"/>
                  <a:gd name="connsiteY212" fmla="*/ 1761192 h 3650882"/>
                  <a:gd name="connsiteX213" fmla="*/ 2338745 w 6789613"/>
                  <a:gd name="connsiteY213" fmla="*/ 1761192 h 3650882"/>
                  <a:gd name="connsiteX214" fmla="*/ 2338745 w 6789613"/>
                  <a:gd name="connsiteY214" fmla="*/ 1773286 h 3650882"/>
                  <a:gd name="connsiteX215" fmla="*/ 2347810 w 6789613"/>
                  <a:gd name="connsiteY215" fmla="*/ 1773286 h 3650882"/>
                  <a:gd name="connsiteX216" fmla="*/ 2347810 w 6789613"/>
                  <a:gd name="connsiteY216" fmla="*/ 1795962 h 3650882"/>
                  <a:gd name="connsiteX217" fmla="*/ 2355365 w 6789613"/>
                  <a:gd name="connsiteY217" fmla="*/ 1795962 h 3650882"/>
                  <a:gd name="connsiteX218" fmla="*/ 2355365 w 6789613"/>
                  <a:gd name="connsiteY218" fmla="*/ 1808056 h 3650882"/>
                  <a:gd name="connsiteX219" fmla="*/ 2370473 w 6789613"/>
                  <a:gd name="connsiteY219" fmla="*/ 1808056 h 3650882"/>
                  <a:gd name="connsiteX220" fmla="*/ 2370473 w 6789613"/>
                  <a:gd name="connsiteY220" fmla="*/ 1818638 h 3650882"/>
                  <a:gd name="connsiteX221" fmla="*/ 2378027 w 6789613"/>
                  <a:gd name="connsiteY221" fmla="*/ 1818638 h 3650882"/>
                  <a:gd name="connsiteX222" fmla="*/ 2378027 w 6789613"/>
                  <a:gd name="connsiteY222" fmla="*/ 1830732 h 3650882"/>
                  <a:gd name="connsiteX223" fmla="*/ 2387092 w 6789613"/>
                  <a:gd name="connsiteY223" fmla="*/ 1830732 h 3650882"/>
                  <a:gd name="connsiteX224" fmla="*/ 2387092 w 6789613"/>
                  <a:gd name="connsiteY224" fmla="*/ 1842826 h 3650882"/>
                  <a:gd name="connsiteX225" fmla="*/ 2394646 w 6789613"/>
                  <a:gd name="connsiteY225" fmla="*/ 1842826 h 3650882"/>
                  <a:gd name="connsiteX226" fmla="*/ 2394646 w 6789613"/>
                  <a:gd name="connsiteY226" fmla="*/ 1853408 h 3650882"/>
                  <a:gd name="connsiteX227" fmla="*/ 2402200 w 6789613"/>
                  <a:gd name="connsiteY227" fmla="*/ 1853408 h 3650882"/>
                  <a:gd name="connsiteX228" fmla="*/ 2402200 w 6789613"/>
                  <a:gd name="connsiteY228" fmla="*/ 1865502 h 3650882"/>
                  <a:gd name="connsiteX229" fmla="*/ 2409754 w 6789613"/>
                  <a:gd name="connsiteY229" fmla="*/ 1865502 h 3650882"/>
                  <a:gd name="connsiteX230" fmla="*/ 2409754 w 6789613"/>
                  <a:gd name="connsiteY230" fmla="*/ 1876085 h 3650882"/>
                  <a:gd name="connsiteX231" fmla="*/ 2465654 w 6789613"/>
                  <a:gd name="connsiteY231" fmla="*/ 1876085 h 3650882"/>
                  <a:gd name="connsiteX232" fmla="*/ 2465654 w 6789613"/>
                  <a:gd name="connsiteY232" fmla="*/ 1888179 h 3650882"/>
                  <a:gd name="connsiteX233" fmla="*/ 2473208 w 6789613"/>
                  <a:gd name="connsiteY233" fmla="*/ 1888179 h 3650882"/>
                  <a:gd name="connsiteX234" fmla="*/ 2473208 w 6789613"/>
                  <a:gd name="connsiteY234" fmla="*/ 1900273 h 3650882"/>
                  <a:gd name="connsiteX235" fmla="*/ 2529109 w 6789613"/>
                  <a:gd name="connsiteY235" fmla="*/ 1900273 h 3650882"/>
                  <a:gd name="connsiteX236" fmla="*/ 2529109 w 6789613"/>
                  <a:gd name="connsiteY236" fmla="*/ 1910855 h 3650882"/>
                  <a:gd name="connsiteX237" fmla="*/ 2598606 w 6789613"/>
                  <a:gd name="connsiteY237" fmla="*/ 1910855 h 3650882"/>
                  <a:gd name="connsiteX238" fmla="*/ 2598606 w 6789613"/>
                  <a:gd name="connsiteY238" fmla="*/ 1922949 h 3650882"/>
                  <a:gd name="connsiteX239" fmla="*/ 2607671 w 6789613"/>
                  <a:gd name="connsiteY239" fmla="*/ 1922949 h 3650882"/>
                  <a:gd name="connsiteX240" fmla="*/ 2607671 w 6789613"/>
                  <a:gd name="connsiteY240" fmla="*/ 1947137 h 3650882"/>
                  <a:gd name="connsiteX241" fmla="*/ 2615225 w 6789613"/>
                  <a:gd name="connsiteY241" fmla="*/ 1947137 h 3650882"/>
                  <a:gd name="connsiteX242" fmla="*/ 2615225 w 6789613"/>
                  <a:gd name="connsiteY242" fmla="*/ 1957719 h 3650882"/>
                  <a:gd name="connsiteX243" fmla="*/ 2622779 w 6789613"/>
                  <a:gd name="connsiteY243" fmla="*/ 1957719 h 3650882"/>
                  <a:gd name="connsiteX244" fmla="*/ 2622779 w 6789613"/>
                  <a:gd name="connsiteY244" fmla="*/ 1969813 h 3650882"/>
                  <a:gd name="connsiteX245" fmla="*/ 2630333 w 6789613"/>
                  <a:gd name="connsiteY245" fmla="*/ 1969813 h 3650882"/>
                  <a:gd name="connsiteX246" fmla="*/ 2630333 w 6789613"/>
                  <a:gd name="connsiteY246" fmla="*/ 1981907 h 3650882"/>
                  <a:gd name="connsiteX247" fmla="*/ 2654506 w 6789613"/>
                  <a:gd name="connsiteY247" fmla="*/ 1981907 h 3650882"/>
                  <a:gd name="connsiteX248" fmla="*/ 2654506 w 6789613"/>
                  <a:gd name="connsiteY248" fmla="*/ 1994001 h 3650882"/>
                  <a:gd name="connsiteX249" fmla="*/ 2701342 w 6789613"/>
                  <a:gd name="connsiteY249" fmla="*/ 1994001 h 3650882"/>
                  <a:gd name="connsiteX250" fmla="*/ 2701342 w 6789613"/>
                  <a:gd name="connsiteY250" fmla="*/ 2006096 h 3650882"/>
                  <a:gd name="connsiteX251" fmla="*/ 2708896 w 6789613"/>
                  <a:gd name="connsiteY251" fmla="*/ 2006096 h 3650882"/>
                  <a:gd name="connsiteX252" fmla="*/ 2708896 w 6789613"/>
                  <a:gd name="connsiteY252" fmla="*/ 2018190 h 3650882"/>
                  <a:gd name="connsiteX253" fmla="*/ 2717961 w 6789613"/>
                  <a:gd name="connsiteY253" fmla="*/ 2018190 h 3650882"/>
                  <a:gd name="connsiteX254" fmla="*/ 2717961 w 6789613"/>
                  <a:gd name="connsiteY254" fmla="*/ 2030283 h 3650882"/>
                  <a:gd name="connsiteX255" fmla="*/ 2733069 w 6789613"/>
                  <a:gd name="connsiteY255" fmla="*/ 2030283 h 3650882"/>
                  <a:gd name="connsiteX256" fmla="*/ 2733069 w 6789613"/>
                  <a:gd name="connsiteY256" fmla="*/ 2043889 h 3650882"/>
                  <a:gd name="connsiteX257" fmla="*/ 2757242 w 6789613"/>
                  <a:gd name="connsiteY257" fmla="*/ 2043889 h 3650882"/>
                  <a:gd name="connsiteX258" fmla="*/ 2757242 w 6789613"/>
                  <a:gd name="connsiteY258" fmla="*/ 2055983 h 3650882"/>
                  <a:gd name="connsiteX259" fmla="*/ 2764796 w 6789613"/>
                  <a:gd name="connsiteY259" fmla="*/ 2055983 h 3650882"/>
                  <a:gd name="connsiteX260" fmla="*/ 2764796 w 6789613"/>
                  <a:gd name="connsiteY260" fmla="*/ 2068077 h 3650882"/>
                  <a:gd name="connsiteX261" fmla="*/ 2811631 w 6789613"/>
                  <a:gd name="connsiteY261" fmla="*/ 2068077 h 3650882"/>
                  <a:gd name="connsiteX262" fmla="*/ 2811631 w 6789613"/>
                  <a:gd name="connsiteY262" fmla="*/ 2093777 h 3650882"/>
                  <a:gd name="connsiteX263" fmla="*/ 2875086 w 6789613"/>
                  <a:gd name="connsiteY263" fmla="*/ 2093777 h 3650882"/>
                  <a:gd name="connsiteX264" fmla="*/ 2875086 w 6789613"/>
                  <a:gd name="connsiteY264" fmla="*/ 2119477 h 3650882"/>
                  <a:gd name="connsiteX265" fmla="*/ 2929475 w 6789613"/>
                  <a:gd name="connsiteY265" fmla="*/ 2119477 h 3650882"/>
                  <a:gd name="connsiteX266" fmla="*/ 2929475 w 6789613"/>
                  <a:gd name="connsiteY266" fmla="*/ 2146689 h 3650882"/>
                  <a:gd name="connsiteX267" fmla="*/ 2946094 w 6789613"/>
                  <a:gd name="connsiteY267" fmla="*/ 2146689 h 3650882"/>
                  <a:gd name="connsiteX268" fmla="*/ 2946094 w 6789613"/>
                  <a:gd name="connsiteY268" fmla="*/ 2172388 h 3650882"/>
                  <a:gd name="connsiteX269" fmla="*/ 2953648 w 6789613"/>
                  <a:gd name="connsiteY269" fmla="*/ 2172388 h 3650882"/>
                  <a:gd name="connsiteX270" fmla="*/ 2953648 w 6789613"/>
                  <a:gd name="connsiteY270" fmla="*/ 2185994 h 3650882"/>
                  <a:gd name="connsiteX271" fmla="*/ 2985376 w 6789613"/>
                  <a:gd name="connsiteY271" fmla="*/ 2185994 h 3650882"/>
                  <a:gd name="connsiteX272" fmla="*/ 2985376 w 6789613"/>
                  <a:gd name="connsiteY272" fmla="*/ 2211694 h 3650882"/>
                  <a:gd name="connsiteX273" fmla="*/ 3017102 w 6789613"/>
                  <a:gd name="connsiteY273" fmla="*/ 2211694 h 3650882"/>
                  <a:gd name="connsiteX274" fmla="*/ 3017102 w 6789613"/>
                  <a:gd name="connsiteY274" fmla="*/ 2225300 h 3650882"/>
                  <a:gd name="connsiteX275" fmla="*/ 3110773 w 6789613"/>
                  <a:gd name="connsiteY275" fmla="*/ 2225300 h 3650882"/>
                  <a:gd name="connsiteX276" fmla="*/ 3110773 w 6789613"/>
                  <a:gd name="connsiteY276" fmla="*/ 2238905 h 3650882"/>
                  <a:gd name="connsiteX277" fmla="*/ 3189336 w 6789613"/>
                  <a:gd name="connsiteY277" fmla="*/ 2238905 h 3650882"/>
                  <a:gd name="connsiteX278" fmla="*/ 3189336 w 6789613"/>
                  <a:gd name="connsiteY278" fmla="*/ 2254023 h 3650882"/>
                  <a:gd name="connsiteX279" fmla="*/ 3260344 w 6789613"/>
                  <a:gd name="connsiteY279" fmla="*/ 2254023 h 3650882"/>
                  <a:gd name="connsiteX280" fmla="*/ 3260344 w 6789613"/>
                  <a:gd name="connsiteY280" fmla="*/ 2267629 h 3650882"/>
                  <a:gd name="connsiteX281" fmla="*/ 3299625 w 6789613"/>
                  <a:gd name="connsiteY281" fmla="*/ 2267629 h 3650882"/>
                  <a:gd name="connsiteX282" fmla="*/ 3299625 w 6789613"/>
                  <a:gd name="connsiteY282" fmla="*/ 2296352 h 3650882"/>
                  <a:gd name="connsiteX283" fmla="*/ 3394807 w 6789613"/>
                  <a:gd name="connsiteY283" fmla="*/ 2296352 h 3650882"/>
                  <a:gd name="connsiteX284" fmla="*/ 3394807 w 6789613"/>
                  <a:gd name="connsiteY284" fmla="*/ 2312981 h 3650882"/>
                  <a:gd name="connsiteX285" fmla="*/ 3512651 w 6789613"/>
                  <a:gd name="connsiteY285" fmla="*/ 2312981 h 3650882"/>
                  <a:gd name="connsiteX286" fmla="*/ 3512651 w 6789613"/>
                  <a:gd name="connsiteY286" fmla="*/ 2328099 h 3650882"/>
                  <a:gd name="connsiteX287" fmla="*/ 3622940 w 6789613"/>
                  <a:gd name="connsiteY287" fmla="*/ 2328099 h 3650882"/>
                  <a:gd name="connsiteX288" fmla="*/ 3622940 w 6789613"/>
                  <a:gd name="connsiteY288" fmla="*/ 2361357 h 3650882"/>
                  <a:gd name="connsiteX289" fmla="*/ 3630494 w 6789613"/>
                  <a:gd name="connsiteY289" fmla="*/ 2361357 h 3650882"/>
                  <a:gd name="connsiteX290" fmla="*/ 3630494 w 6789613"/>
                  <a:gd name="connsiteY290" fmla="*/ 2394616 h 3650882"/>
                  <a:gd name="connsiteX291" fmla="*/ 3654668 w 6789613"/>
                  <a:gd name="connsiteY291" fmla="*/ 2394616 h 3650882"/>
                  <a:gd name="connsiteX292" fmla="*/ 3654668 w 6789613"/>
                  <a:gd name="connsiteY292" fmla="*/ 2409733 h 3650882"/>
                  <a:gd name="connsiteX293" fmla="*/ 3875247 w 6789613"/>
                  <a:gd name="connsiteY293" fmla="*/ 2409733 h 3650882"/>
                  <a:gd name="connsiteX294" fmla="*/ 3875247 w 6789613"/>
                  <a:gd name="connsiteY294" fmla="*/ 2427874 h 3650882"/>
                  <a:gd name="connsiteX295" fmla="*/ 3931147 w 6789613"/>
                  <a:gd name="connsiteY295" fmla="*/ 2427874 h 3650882"/>
                  <a:gd name="connsiteX296" fmla="*/ 3931147 w 6789613"/>
                  <a:gd name="connsiteY296" fmla="*/ 2446015 h 3650882"/>
                  <a:gd name="connsiteX297" fmla="*/ 3938701 w 6789613"/>
                  <a:gd name="connsiteY297" fmla="*/ 2446015 h 3650882"/>
                  <a:gd name="connsiteX298" fmla="*/ 3938701 w 6789613"/>
                  <a:gd name="connsiteY298" fmla="*/ 2483809 h 3650882"/>
                  <a:gd name="connsiteX299" fmla="*/ 3977982 w 6789613"/>
                  <a:gd name="connsiteY299" fmla="*/ 2483809 h 3650882"/>
                  <a:gd name="connsiteX300" fmla="*/ 3977982 w 6789613"/>
                  <a:gd name="connsiteY300" fmla="*/ 2501950 h 3650882"/>
                  <a:gd name="connsiteX301" fmla="*/ 3993091 w 6789613"/>
                  <a:gd name="connsiteY301" fmla="*/ 2501950 h 3650882"/>
                  <a:gd name="connsiteX302" fmla="*/ 3993091 w 6789613"/>
                  <a:gd name="connsiteY302" fmla="*/ 2520091 h 3650882"/>
                  <a:gd name="connsiteX303" fmla="*/ 4252951 w 6789613"/>
                  <a:gd name="connsiteY303" fmla="*/ 2520091 h 3650882"/>
                  <a:gd name="connsiteX304" fmla="*/ 4252951 w 6789613"/>
                  <a:gd name="connsiteY304" fmla="*/ 2542768 h 3650882"/>
                  <a:gd name="connsiteX305" fmla="*/ 4284679 w 6789613"/>
                  <a:gd name="connsiteY305" fmla="*/ 2542768 h 3650882"/>
                  <a:gd name="connsiteX306" fmla="*/ 4284679 w 6789613"/>
                  <a:gd name="connsiteY306" fmla="*/ 2566956 h 3650882"/>
                  <a:gd name="connsiteX307" fmla="*/ 4363241 w 6789613"/>
                  <a:gd name="connsiteY307" fmla="*/ 2566956 h 3650882"/>
                  <a:gd name="connsiteX308" fmla="*/ 4363241 w 6789613"/>
                  <a:gd name="connsiteY308" fmla="*/ 2594167 h 3650882"/>
                  <a:gd name="connsiteX309" fmla="*/ 4419141 w 6789613"/>
                  <a:gd name="connsiteY309" fmla="*/ 2594167 h 3650882"/>
                  <a:gd name="connsiteX310" fmla="*/ 4419141 w 6789613"/>
                  <a:gd name="connsiteY310" fmla="*/ 2621379 h 3650882"/>
                  <a:gd name="connsiteX311" fmla="*/ 4512812 w 6789613"/>
                  <a:gd name="connsiteY311" fmla="*/ 2621379 h 3650882"/>
                  <a:gd name="connsiteX312" fmla="*/ 4512812 w 6789613"/>
                  <a:gd name="connsiteY312" fmla="*/ 2650102 h 3650882"/>
                  <a:gd name="connsiteX313" fmla="*/ 4591374 w 6789613"/>
                  <a:gd name="connsiteY313" fmla="*/ 2650102 h 3650882"/>
                  <a:gd name="connsiteX314" fmla="*/ 4591374 w 6789613"/>
                  <a:gd name="connsiteY314" fmla="*/ 2678825 h 3650882"/>
                  <a:gd name="connsiteX315" fmla="*/ 4710729 w 6789613"/>
                  <a:gd name="connsiteY315" fmla="*/ 2678825 h 3650882"/>
                  <a:gd name="connsiteX316" fmla="*/ 4710729 w 6789613"/>
                  <a:gd name="connsiteY316" fmla="*/ 2707549 h 3650882"/>
                  <a:gd name="connsiteX317" fmla="*/ 4811954 w 6789613"/>
                  <a:gd name="connsiteY317" fmla="*/ 2707549 h 3650882"/>
                  <a:gd name="connsiteX318" fmla="*/ 4811954 w 6789613"/>
                  <a:gd name="connsiteY318" fmla="*/ 2737784 h 3650882"/>
                  <a:gd name="connsiteX319" fmla="*/ 5009871 w 6789613"/>
                  <a:gd name="connsiteY319" fmla="*/ 2737784 h 3650882"/>
                  <a:gd name="connsiteX320" fmla="*/ 5009871 w 6789613"/>
                  <a:gd name="connsiteY320" fmla="*/ 2772554 h 3650882"/>
                  <a:gd name="connsiteX321" fmla="*/ 5017425 w 6789613"/>
                  <a:gd name="connsiteY321" fmla="*/ 2772554 h 3650882"/>
                  <a:gd name="connsiteX322" fmla="*/ 5017425 w 6789613"/>
                  <a:gd name="connsiteY322" fmla="*/ 2807324 h 3650882"/>
                  <a:gd name="connsiteX323" fmla="*/ 5591536 w 6789613"/>
                  <a:gd name="connsiteY323" fmla="*/ 2807324 h 3650882"/>
                  <a:gd name="connsiteX324" fmla="*/ 5591536 w 6789613"/>
                  <a:gd name="connsiteY324" fmla="*/ 2864771 h 3650882"/>
                  <a:gd name="connsiteX325" fmla="*/ 5632328 w 6789613"/>
                  <a:gd name="connsiteY325" fmla="*/ 2864771 h 3650882"/>
                  <a:gd name="connsiteX326" fmla="*/ 5632328 w 6789613"/>
                  <a:gd name="connsiteY326" fmla="*/ 2925241 h 3650882"/>
                  <a:gd name="connsiteX327" fmla="*/ 5671609 w 6789613"/>
                  <a:gd name="connsiteY327" fmla="*/ 2925241 h 3650882"/>
                  <a:gd name="connsiteX328" fmla="*/ 5671609 w 6789613"/>
                  <a:gd name="connsiteY328" fmla="*/ 2990246 h 3650882"/>
                  <a:gd name="connsiteX329" fmla="*/ 5875569 w 6789613"/>
                  <a:gd name="connsiteY329" fmla="*/ 2990246 h 3650882"/>
                  <a:gd name="connsiteX330" fmla="*/ 5875569 w 6789613"/>
                  <a:gd name="connsiteY330" fmla="*/ 3085487 h 3650882"/>
                  <a:gd name="connsiteX331" fmla="*/ 6324282 w 6789613"/>
                  <a:gd name="connsiteY331" fmla="*/ 3085487 h 3650882"/>
                  <a:gd name="connsiteX332" fmla="*/ 6324282 w 6789613"/>
                  <a:gd name="connsiteY332" fmla="*/ 3368184 h 3650882"/>
                  <a:gd name="connsiteX333" fmla="*/ 6789614 w 6789613"/>
                  <a:gd name="connsiteY333" fmla="*/ 3368184 h 3650882"/>
                  <a:gd name="connsiteX334" fmla="*/ 6789614 w 6789613"/>
                  <a:gd name="connsiteY334" fmla="*/ 3650882 h 365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6789613" h="3650882">
                    <a:moveTo>
                      <a:pt x="0" y="0"/>
                    </a:moveTo>
                    <a:lnTo>
                      <a:pt x="63454" y="0"/>
                    </a:lnTo>
                    <a:lnTo>
                      <a:pt x="63454" y="10582"/>
                    </a:lnTo>
                    <a:lnTo>
                      <a:pt x="95182" y="10582"/>
                    </a:lnTo>
                    <a:lnTo>
                      <a:pt x="95182" y="19653"/>
                    </a:lnTo>
                    <a:lnTo>
                      <a:pt x="102736" y="19653"/>
                    </a:lnTo>
                    <a:lnTo>
                      <a:pt x="102736" y="30235"/>
                    </a:lnTo>
                    <a:lnTo>
                      <a:pt x="134463" y="30235"/>
                    </a:lnTo>
                    <a:lnTo>
                      <a:pt x="134463" y="39306"/>
                    </a:lnTo>
                    <a:lnTo>
                      <a:pt x="149571" y="39306"/>
                    </a:lnTo>
                    <a:lnTo>
                      <a:pt x="149571" y="49888"/>
                    </a:lnTo>
                    <a:lnTo>
                      <a:pt x="259861" y="49888"/>
                    </a:lnTo>
                    <a:lnTo>
                      <a:pt x="259861" y="58958"/>
                    </a:lnTo>
                    <a:lnTo>
                      <a:pt x="284034" y="58958"/>
                    </a:lnTo>
                    <a:lnTo>
                      <a:pt x="284034" y="89193"/>
                    </a:lnTo>
                    <a:lnTo>
                      <a:pt x="291588" y="89193"/>
                    </a:lnTo>
                    <a:lnTo>
                      <a:pt x="291588" y="99776"/>
                    </a:lnTo>
                    <a:lnTo>
                      <a:pt x="299142" y="99776"/>
                    </a:lnTo>
                    <a:lnTo>
                      <a:pt x="299142" y="108846"/>
                    </a:lnTo>
                    <a:lnTo>
                      <a:pt x="315761" y="108846"/>
                    </a:lnTo>
                    <a:lnTo>
                      <a:pt x="315761" y="119428"/>
                    </a:lnTo>
                    <a:lnTo>
                      <a:pt x="323315" y="119428"/>
                    </a:lnTo>
                    <a:lnTo>
                      <a:pt x="323315" y="148152"/>
                    </a:lnTo>
                    <a:lnTo>
                      <a:pt x="330869" y="148152"/>
                    </a:lnTo>
                    <a:lnTo>
                      <a:pt x="330869" y="169316"/>
                    </a:lnTo>
                    <a:lnTo>
                      <a:pt x="338423" y="169316"/>
                    </a:lnTo>
                    <a:lnTo>
                      <a:pt x="338423" y="238857"/>
                    </a:lnTo>
                    <a:lnTo>
                      <a:pt x="345977" y="238857"/>
                    </a:lnTo>
                    <a:lnTo>
                      <a:pt x="345977" y="269092"/>
                    </a:lnTo>
                    <a:lnTo>
                      <a:pt x="355042" y="269092"/>
                    </a:lnTo>
                    <a:lnTo>
                      <a:pt x="355042" y="279674"/>
                    </a:lnTo>
                    <a:lnTo>
                      <a:pt x="370150" y="279674"/>
                    </a:lnTo>
                    <a:lnTo>
                      <a:pt x="370150" y="299327"/>
                    </a:lnTo>
                    <a:lnTo>
                      <a:pt x="377704" y="299327"/>
                    </a:lnTo>
                    <a:lnTo>
                      <a:pt x="377704" y="329562"/>
                    </a:lnTo>
                    <a:lnTo>
                      <a:pt x="385258" y="329562"/>
                    </a:lnTo>
                    <a:lnTo>
                      <a:pt x="385258" y="338633"/>
                    </a:lnTo>
                    <a:lnTo>
                      <a:pt x="409432" y="338633"/>
                    </a:lnTo>
                    <a:lnTo>
                      <a:pt x="409432" y="349215"/>
                    </a:lnTo>
                    <a:lnTo>
                      <a:pt x="433605" y="349215"/>
                    </a:lnTo>
                    <a:lnTo>
                      <a:pt x="433605" y="359797"/>
                    </a:lnTo>
                    <a:lnTo>
                      <a:pt x="441159" y="359797"/>
                    </a:lnTo>
                    <a:lnTo>
                      <a:pt x="441159" y="368868"/>
                    </a:lnTo>
                    <a:lnTo>
                      <a:pt x="465332" y="368868"/>
                    </a:lnTo>
                    <a:lnTo>
                      <a:pt x="465332" y="379450"/>
                    </a:lnTo>
                    <a:lnTo>
                      <a:pt x="527275" y="379450"/>
                    </a:lnTo>
                    <a:lnTo>
                      <a:pt x="527275" y="390032"/>
                    </a:lnTo>
                    <a:lnTo>
                      <a:pt x="543894" y="390032"/>
                    </a:lnTo>
                    <a:lnTo>
                      <a:pt x="543894" y="399103"/>
                    </a:lnTo>
                    <a:lnTo>
                      <a:pt x="551448" y="399103"/>
                    </a:lnTo>
                    <a:lnTo>
                      <a:pt x="551448" y="409685"/>
                    </a:lnTo>
                    <a:lnTo>
                      <a:pt x="566557" y="409685"/>
                    </a:lnTo>
                    <a:lnTo>
                      <a:pt x="566557" y="420267"/>
                    </a:lnTo>
                    <a:lnTo>
                      <a:pt x="622457" y="420267"/>
                    </a:lnTo>
                    <a:lnTo>
                      <a:pt x="622457" y="429338"/>
                    </a:lnTo>
                    <a:lnTo>
                      <a:pt x="630011" y="429338"/>
                    </a:lnTo>
                    <a:lnTo>
                      <a:pt x="630011" y="439920"/>
                    </a:lnTo>
                    <a:lnTo>
                      <a:pt x="637565" y="439920"/>
                    </a:lnTo>
                    <a:lnTo>
                      <a:pt x="637565" y="459573"/>
                    </a:lnTo>
                    <a:lnTo>
                      <a:pt x="645119" y="459573"/>
                    </a:lnTo>
                    <a:lnTo>
                      <a:pt x="645119" y="470155"/>
                    </a:lnTo>
                    <a:lnTo>
                      <a:pt x="654184" y="470155"/>
                    </a:lnTo>
                    <a:lnTo>
                      <a:pt x="654184" y="489808"/>
                    </a:lnTo>
                    <a:lnTo>
                      <a:pt x="661738" y="489808"/>
                    </a:lnTo>
                    <a:lnTo>
                      <a:pt x="661738" y="510972"/>
                    </a:lnTo>
                    <a:lnTo>
                      <a:pt x="669292" y="510972"/>
                    </a:lnTo>
                    <a:lnTo>
                      <a:pt x="669292" y="571442"/>
                    </a:lnTo>
                    <a:lnTo>
                      <a:pt x="676846" y="571442"/>
                    </a:lnTo>
                    <a:lnTo>
                      <a:pt x="676846" y="610748"/>
                    </a:lnTo>
                    <a:lnTo>
                      <a:pt x="685911" y="610748"/>
                    </a:lnTo>
                    <a:lnTo>
                      <a:pt x="685911" y="621330"/>
                    </a:lnTo>
                    <a:lnTo>
                      <a:pt x="693465" y="621330"/>
                    </a:lnTo>
                    <a:lnTo>
                      <a:pt x="693465" y="651565"/>
                    </a:lnTo>
                    <a:lnTo>
                      <a:pt x="716128" y="651565"/>
                    </a:lnTo>
                    <a:lnTo>
                      <a:pt x="716128" y="662148"/>
                    </a:lnTo>
                    <a:lnTo>
                      <a:pt x="725192" y="662148"/>
                    </a:lnTo>
                    <a:lnTo>
                      <a:pt x="725192" y="672730"/>
                    </a:lnTo>
                    <a:lnTo>
                      <a:pt x="740301" y="672730"/>
                    </a:lnTo>
                    <a:lnTo>
                      <a:pt x="740301" y="681800"/>
                    </a:lnTo>
                    <a:lnTo>
                      <a:pt x="755409" y="681800"/>
                    </a:lnTo>
                    <a:lnTo>
                      <a:pt x="755409" y="692383"/>
                    </a:lnTo>
                    <a:lnTo>
                      <a:pt x="968434" y="692383"/>
                    </a:lnTo>
                    <a:lnTo>
                      <a:pt x="968434" y="702965"/>
                    </a:lnTo>
                    <a:lnTo>
                      <a:pt x="975988" y="702965"/>
                    </a:lnTo>
                    <a:lnTo>
                      <a:pt x="975988" y="712035"/>
                    </a:lnTo>
                    <a:lnTo>
                      <a:pt x="992607" y="712035"/>
                    </a:lnTo>
                    <a:lnTo>
                      <a:pt x="992607" y="722618"/>
                    </a:lnTo>
                    <a:lnTo>
                      <a:pt x="1000161" y="722618"/>
                    </a:lnTo>
                    <a:lnTo>
                      <a:pt x="1000161" y="752853"/>
                    </a:lnTo>
                    <a:lnTo>
                      <a:pt x="1007715" y="752853"/>
                    </a:lnTo>
                    <a:lnTo>
                      <a:pt x="1007715" y="814835"/>
                    </a:lnTo>
                    <a:lnTo>
                      <a:pt x="1024334" y="814835"/>
                    </a:lnTo>
                    <a:lnTo>
                      <a:pt x="1024334" y="825417"/>
                    </a:lnTo>
                    <a:lnTo>
                      <a:pt x="1039442" y="825417"/>
                    </a:lnTo>
                    <a:lnTo>
                      <a:pt x="1039442" y="835999"/>
                    </a:lnTo>
                    <a:lnTo>
                      <a:pt x="1078724" y="835999"/>
                    </a:lnTo>
                    <a:lnTo>
                      <a:pt x="1078724" y="845070"/>
                    </a:lnTo>
                    <a:lnTo>
                      <a:pt x="1110451" y="845070"/>
                    </a:lnTo>
                    <a:lnTo>
                      <a:pt x="1110451" y="855652"/>
                    </a:lnTo>
                    <a:lnTo>
                      <a:pt x="1228295" y="855652"/>
                    </a:lnTo>
                    <a:lnTo>
                      <a:pt x="1228295" y="866234"/>
                    </a:lnTo>
                    <a:lnTo>
                      <a:pt x="1267576" y="866234"/>
                    </a:lnTo>
                    <a:lnTo>
                      <a:pt x="1267576" y="887399"/>
                    </a:lnTo>
                    <a:lnTo>
                      <a:pt x="1284195" y="887399"/>
                    </a:lnTo>
                    <a:lnTo>
                      <a:pt x="1284195" y="907051"/>
                    </a:lnTo>
                    <a:lnTo>
                      <a:pt x="1291749" y="907051"/>
                    </a:lnTo>
                    <a:lnTo>
                      <a:pt x="1291749" y="949381"/>
                    </a:lnTo>
                    <a:lnTo>
                      <a:pt x="1315922" y="949381"/>
                    </a:lnTo>
                    <a:lnTo>
                      <a:pt x="1315922" y="959963"/>
                    </a:lnTo>
                    <a:lnTo>
                      <a:pt x="1323476" y="959963"/>
                    </a:lnTo>
                    <a:lnTo>
                      <a:pt x="1323476" y="969033"/>
                    </a:lnTo>
                    <a:lnTo>
                      <a:pt x="1331030" y="969033"/>
                    </a:lnTo>
                    <a:lnTo>
                      <a:pt x="1331030" y="1021945"/>
                    </a:lnTo>
                    <a:lnTo>
                      <a:pt x="1338584" y="1021945"/>
                    </a:lnTo>
                    <a:lnTo>
                      <a:pt x="1338584" y="1062762"/>
                    </a:lnTo>
                    <a:lnTo>
                      <a:pt x="1346138" y="1062762"/>
                    </a:lnTo>
                    <a:lnTo>
                      <a:pt x="1346138" y="1083927"/>
                    </a:lnTo>
                    <a:lnTo>
                      <a:pt x="1355203" y="1083927"/>
                    </a:lnTo>
                    <a:lnTo>
                      <a:pt x="1355203" y="1094509"/>
                    </a:lnTo>
                    <a:lnTo>
                      <a:pt x="1362757" y="1094509"/>
                    </a:lnTo>
                    <a:lnTo>
                      <a:pt x="1362757" y="1114162"/>
                    </a:lnTo>
                    <a:lnTo>
                      <a:pt x="1370312" y="1114162"/>
                    </a:lnTo>
                    <a:lnTo>
                      <a:pt x="1370312" y="1135326"/>
                    </a:lnTo>
                    <a:lnTo>
                      <a:pt x="1377866" y="1135326"/>
                    </a:lnTo>
                    <a:lnTo>
                      <a:pt x="1377866" y="1145908"/>
                    </a:lnTo>
                    <a:lnTo>
                      <a:pt x="1386930" y="1145908"/>
                    </a:lnTo>
                    <a:lnTo>
                      <a:pt x="1386930" y="1156491"/>
                    </a:lnTo>
                    <a:lnTo>
                      <a:pt x="1433766" y="1156491"/>
                    </a:lnTo>
                    <a:lnTo>
                      <a:pt x="1433766" y="1167073"/>
                    </a:lnTo>
                    <a:lnTo>
                      <a:pt x="1441320" y="1167073"/>
                    </a:lnTo>
                    <a:lnTo>
                      <a:pt x="1441320" y="1177655"/>
                    </a:lnTo>
                    <a:lnTo>
                      <a:pt x="1465493" y="1177655"/>
                    </a:lnTo>
                    <a:lnTo>
                      <a:pt x="1465493" y="1186726"/>
                    </a:lnTo>
                    <a:lnTo>
                      <a:pt x="1512328" y="1186726"/>
                    </a:lnTo>
                    <a:lnTo>
                      <a:pt x="1512328" y="1197308"/>
                    </a:lnTo>
                    <a:lnTo>
                      <a:pt x="1544056" y="1197308"/>
                    </a:lnTo>
                    <a:lnTo>
                      <a:pt x="1544056" y="1207890"/>
                    </a:lnTo>
                    <a:lnTo>
                      <a:pt x="1575783" y="1207890"/>
                    </a:lnTo>
                    <a:lnTo>
                      <a:pt x="1575783" y="1218472"/>
                    </a:lnTo>
                    <a:lnTo>
                      <a:pt x="1583337" y="1218472"/>
                    </a:lnTo>
                    <a:lnTo>
                      <a:pt x="1583337" y="1229055"/>
                    </a:lnTo>
                    <a:lnTo>
                      <a:pt x="1590891" y="1229055"/>
                    </a:lnTo>
                    <a:lnTo>
                      <a:pt x="1590891" y="1239637"/>
                    </a:lnTo>
                    <a:lnTo>
                      <a:pt x="1615064" y="1239637"/>
                    </a:lnTo>
                    <a:lnTo>
                      <a:pt x="1615064" y="1250219"/>
                    </a:lnTo>
                    <a:lnTo>
                      <a:pt x="1630172" y="1250219"/>
                    </a:lnTo>
                    <a:lnTo>
                      <a:pt x="1630172" y="1260802"/>
                    </a:lnTo>
                    <a:lnTo>
                      <a:pt x="1637726" y="1260802"/>
                    </a:lnTo>
                    <a:lnTo>
                      <a:pt x="1637726" y="1271384"/>
                    </a:lnTo>
                    <a:lnTo>
                      <a:pt x="1646791" y="1271384"/>
                    </a:lnTo>
                    <a:lnTo>
                      <a:pt x="1646791" y="1281966"/>
                    </a:lnTo>
                    <a:lnTo>
                      <a:pt x="1654345" y="1281966"/>
                    </a:lnTo>
                    <a:lnTo>
                      <a:pt x="1654345" y="1292548"/>
                    </a:lnTo>
                    <a:lnTo>
                      <a:pt x="1661899" y="1292548"/>
                    </a:lnTo>
                    <a:lnTo>
                      <a:pt x="1661899" y="1313713"/>
                    </a:lnTo>
                    <a:lnTo>
                      <a:pt x="1669453" y="1313713"/>
                    </a:lnTo>
                    <a:lnTo>
                      <a:pt x="1669453" y="1345460"/>
                    </a:lnTo>
                    <a:lnTo>
                      <a:pt x="1686072" y="1345460"/>
                    </a:lnTo>
                    <a:lnTo>
                      <a:pt x="1686072" y="1366624"/>
                    </a:lnTo>
                    <a:lnTo>
                      <a:pt x="1701180" y="1366624"/>
                    </a:lnTo>
                    <a:lnTo>
                      <a:pt x="1701180" y="1377206"/>
                    </a:lnTo>
                    <a:lnTo>
                      <a:pt x="1708735" y="1377206"/>
                    </a:lnTo>
                    <a:lnTo>
                      <a:pt x="1708735" y="1398371"/>
                    </a:lnTo>
                    <a:lnTo>
                      <a:pt x="1717800" y="1398371"/>
                    </a:lnTo>
                    <a:lnTo>
                      <a:pt x="1717800" y="1408953"/>
                    </a:lnTo>
                    <a:lnTo>
                      <a:pt x="1725354" y="1408953"/>
                    </a:lnTo>
                    <a:lnTo>
                      <a:pt x="1725354" y="1419536"/>
                    </a:lnTo>
                    <a:lnTo>
                      <a:pt x="1757081" y="1419536"/>
                    </a:lnTo>
                    <a:lnTo>
                      <a:pt x="1757081" y="1430118"/>
                    </a:lnTo>
                    <a:lnTo>
                      <a:pt x="1787297" y="1430118"/>
                    </a:lnTo>
                    <a:lnTo>
                      <a:pt x="1787297" y="1442212"/>
                    </a:lnTo>
                    <a:lnTo>
                      <a:pt x="1803916" y="1442212"/>
                    </a:lnTo>
                    <a:lnTo>
                      <a:pt x="1803916" y="1463376"/>
                    </a:lnTo>
                    <a:lnTo>
                      <a:pt x="1835643" y="1463376"/>
                    </a:lnTo>
                    <a:lnTo>
                      <a:pt x="1835643" y="1473959"/>
                    </a:lnTo>
                    <a:lnTo>
                      <a:pt x="1914206" y="1473959"/>
                    </a:lnTo>
                    <a:lnTo>
                      <a:pt x="1914206" y="1484541"/>
                    </a:lnTo>
                    <a:lnTo>
                      <a:pt x="1929314" y="1484541"/>
                    </a:lnTo>
                    <a:lnTo>
                      <a:pt x="1929314" y="1495123"/>
                    </a:lnTo>
                    <a:lnTo>
                      <a:pt x="1945933" y="1495123"/>
                    </a:lnTo>
                    <a:lnTo>
                      <a:pt x="1945933" y="1505705"/>
                    </a:lnTo>
                    <a:lnTo>
                      <a:pt x="1953487" y="1505705"/>
                    </a:lnTo>
                    <a:lnTo>
                      <a:pt x="1953487" y="1516288"/>
                    </a:lnTo>
                    <a:lnTo>
                      <a:pt x="1961041" y="1516288"/>
                    </a:lnTo>
                    <a:lnTo>
                      <a:pt x="1961041" y="1528382"/>
                    </a:lnTo>
                    <a:lnTo>
                      <a:pt x="1992768" y="1528382"/>
                    </a:lnTo>
                    <a:lnTo>
                      <a:pt x="1992768" y="1549546"/>
                    </a:lnTo>
                    <a:lnTo>
                      <a:pt x="2007876" y="1549546"/>
                    </a:lnTo>
                    <a:lnTo>
                      <a:pt x="2007876" y="1560129"/>
                    </a:lnTo>
                    <a:lnTo>
                      <a:pt x="2024496" y="1560129"/>
                    </a:lnTo>
                    <a:lnTo>
                      <a:pt x="2024496" y="1582805"/>
                    </a:lnTo>
                    <a:lnTo>
                      <a:pt x="2032050" y="1582805"/>
                    </a:lnTo>
                    <a:lnTo>
                      <a:pt x="2032050" y="1603969"/>
                    </a:lnTo>
                    <a:lnTo>
                      <a:pt x="2039604" y="1603969"/>
                    </a:lnTo>
                    <a:lnTo>
                      <a:pt x="2039604" y="1616063"/>
                    </a:lnTo>
                    <a:lnTo>
                      <a:pt x="2071331" y="1616063"/>
                    </a:lnTo>
                    <a:lnTo>
                      <a:pt x="2071331" y="1626646"/>
                    </a:lnTo>
                    <a:lnTo>
                      <a:pt x="2157447" y="1626646"/>
                    </a:lnTo>
                    <a:lnTo>
                      <a:pt x="2157447" y="1637228"/>
                    </a:lnTo>
                    <a:lnTo>
                      <a:pt x="2267737" y="1637228"/>
                    </a:lnTo>
                    <a:lnTo>
                      <a:pt x="2267737" y="1659904"/>
                    </a:lnTo>
                    <a:lnTo>
                      <a:pt x="2276802" y="1659904"/>
                    </a:lnTo>
                    <a:lnTo>
                      <a:pt x="2276802" y="1671998"/>
                    </a:lnTo>
                    <a:lnTo>
                      <a:pt x="2284356" y="1671998"/>
                    </a:lnTo>
                    <a:lnTo>
                      <a:pt x="2284356" y="1693163"/>
                    </a:lnTo>
                    <a:lnTo>
                      <a:pt x="2291910" y="1693163"/>
                    </a:lnTo>
                    <a:lnTo>
                      <a:pt x="2291910" y="1717351"/>
                    </a:lnTo>
                    <a:lnTo>
                      <a:pt x="2316083" y="1717351"/>
                    </a:lnTo>
                    <a:lnTo>
                      <a:pt x="2316083" y="1738515"/>
                    </a:lnTo>
                    <a:lnTo>
                      <a:pt x="2323637" y="1738515"/>
                    </a:lnTo>
                    <a:lnTo>
                      <a:pt x="2323637" y="1750609"/>
                    </a:lnTo>
                    <a:lnTo>
                      <a:pt x="2331191" y="1750609"/>
                    </a:lnTo>
                    <a:lnTo>
                      <a:pt x="2331191" y="1761192"/>
                    </a:lnTo>
                    <a:lnTo>
                      <a:pt x="2338745" y="1761192"/>
                    </a:lnTo>
                    <a:lnTo>
                      <a:pt x="2338745" y="1773286"/>
                    </a:lnTo>
                    <a:lnTo>
                      <a:pt x="2347810" y="1773286"/>
                    </a:lnTo>
                    <a:lnTo>
                      <a:pt x="2347810" y="1795962"/>
                    </a:lnTo>
                    <a:lnTo>
                      <a:pt x="2355365" y="1795962"/>
                    </a:lnTo>
                    <a:lnTo>
                      <a:pt x="2355365" y="1808056"/>
                    </a:lnTo>
                    <a:lnTo>
                      <a:pt x="2370473" y="1808056"/>
                    </a:lnTo>
                    <a:lnTo>
                      <a:pt x="2370473" y="1818638"/>
                    </a:lnTo>
                    <a:lnTo>
                      <a:pt x="2378027" y="1818638"/>
                    </a:lnTo>
                    <a:lnTo>
                      <a:pt x="2378027" y="1830732"/>
                    </a:lnTo>
                    <a:lnTo>
                      <a:pt x="2387092" y="1830732"/>
                    </a:lnTo>
                    <a:lnTo>
                      <a:pt x="2387092" y="1842826"/>
                    </a:lnTo>
                    <a:lnTo>
                      <a:pt x="2394646" y="1842826"/>
                    </a:lnTo>
                    <a:lnTo>
                      <a:pt x="2394646" y="1853408"/>
                    </a:lnTo>
                    <a:lnTo>
                      <a:pt x="2402200" y="1853408"/>
                    </a:lnTo>
                    <a:lnTo>
                      <a:pt x="2402200" y="1865502"/>
                    </a:lnTo>
                    <a:lnTo>
                      <a:pt x="2409754" y="1865502"/>
                    </a:lnTo>
                    <a:lnTo>
                      <a:pt x="2409754" y="1876085"/>
                    </a:lnTo>
                    <a:lnTo>
                      <a:pt x="2465654" y="1876085"/>
                    </a:lnTo>
                    <a:lnTo>
                      <a:pt x="2465654" y="1888179"/>
                    </a:lnTo>
                    <a:lnTo>
                      <a:pt x="2473208" y="1888179"/>
                    </a:lnTo>
                    <a:lnTo>
                      <a:pt x="2473208" y="1900273"/>
                    </a:lnTo>
                    <a:lnTo>
                      <a:pt x="2529109" y="1900273"/>
                    </a:lnTo>
                    <a:lnTo>
                      <a:pt x="2529109" y="1910855"/>
                    </a:lnTo>
                    <a:lnTo>
                      <a:pt x="2598606" y="1910855"/>
                    </a:lnTo>
                    <a:lnTo>
                      <a:pt x="2598606" y="1922949"/>
                    </a:lnTo>
                    <a:lnTo>
                      <a:pt x="2607671" y="1922949"/>
                    </a:lnTo>
                    <a:lnTo>
                      <a:pt x="2607671" y="1947137"/>
                    </a:lnTo>
                    <a:lnTo>
                      <a:pt x="2615225" y="1947137"/>
                    </a:lnTo>
                    <a:lnTo>
                      <a:pt x="2615225" y="1957719"/>
                    </a:lnTo>
                    <a:lnTo>
                      <a:pt x="2622779" y="1957719"/>
                    </a:lnTo>
                    <a:lnTo>
                      <a:pt x="2622779" y="1969813"/>
                    </a:lnTo>
                    <a:lnTo>
                      <a:pt x="2630333" y="1969813"/>
                    </a:lnTo>
                    <a:lnTo>
                      <a:pt x="2630333" y="1981907"/>
                    </a:lnTo>
                    <a:lnTo>
                      <a:pt x="2654506" y="1981907"/>
                    </a:lnTo>
                    <a:lnTo>
                      <a:pt x="2654506" y="1994001"/>
                    </a:lnTo>
                    <a:lnTo>
                      <a:pt x="2701342" y="1994001"/>
                    </a:lnTo>
                    <a:lnTo>
                      <a:pt x="2701342" y="2006096"/>
                    </a:lnTo>
                    <a:lnTo>
                      <a:pt x="2708896" y="2006096"/>
                    </a:lnTo>
                    <a:lnTo>
                      <a:pt x="2708896" y="2018190"/>
                    </a:lnTo>
                    <a:lnTo>
                      <a:pt x="2717961" y="2018190"/>
                    </a:lnTo>
                    <a:lnTo>
                      <a:pt x="2717961" y="2030283"/>
                    </a:lnTo>
                    <a:lnTo>
                      <a:pt x="2733069" y="2030283"/>
                    </a:lnTo>
                    <a:lnTo>
                      <a:pt x="2733069" y="2043889"/>
                    </a:lnTo>
                    <a:lnTo>
                      <a:pt x="2757242" y="2043889"/>
                    </a:lnTo>
                    <a:lnTo>
                      <a:pt x="2757242" y="2055983"/>
                    </a:lnTo>
                    <a:lnTo>
                      <a:pt x="2764796" y="2055983"/>
                    </a:lnTo>
                    <a:lnTo>
                      <a:pt x="2764796" y="2068077"/>
                    </a:lnTo>
                    <a:lnTo>
                      <a:pt x="2811631" y="2068077"/>
                    </a:lnTo>
                    <a:lnTo>
                      <a:pt x="2811631" y="2093777"/>
                    </a:lnTo>
                    <a:lnTo>
                      <a:pt x="2875086" y="2093777"/>
                    </a:lnTo>
                    <a:lnTo>
                      <a:pt x="2875086" y="2119477"/>
                    </a:lnTo>
                    <a:lnTo>
                      <a:pt x="2929475" y="2119477"/>
                    </a:lnTo>
                    <a:lnTo>
                      <a:pt x="2929475" y="2146689"/>
                    </a:lnTo>
                    <a:lnTo>
                      <a:pt x="2946094" y="2146689"/>
                    </a:lnTo>
                    <a:lnTo>
                      <a:pt x="2946094" y="2172388"/>
                    </a:lnTo>
                    <a:lnTo>
                      <a:pt x="2953648" y="2172388"/>
                    </a:lnTo>
                    <a:lnTo>
                      <a:pt x="2953648" y="2185994"/>
                    </a:lnTo>
                    <a:lnTo>
                      <a:pt x="2985376" y="2185994"/>
                    </a:lnTo>
                    <a:lnTo>
                      <a:pt x="2985376" y="2211694"/>
                    </a:lnTo>
                    <a:lnTo>
                      <a:pt x="3017102" y="2211694"/>
                    </a:lnTo>
                    <a:lnTo>
                      <a:pt x="3017102" y="2225300"/>
                    </a:lnTo>
                    <a:lnTo>
                      <a:pt x="3110773" y="2225300"/>
                    </a:lnTo>
                    <a:lnTo>
                      <a:pt x="3110773" y="2238905"/>
                    </a:lnTo>
                    <a:lnTo>
                      <a:pt x="3189336" y="2238905"/>
                    </a:lnTo>
                    <a:lnTo>
                      <a:pt x="3189336" y="2254023"/>
                    </a:lnTo>
                    <a:lnTo>
                      <a:pt x="3260344" y="2254023"/>
                    </a:lnTo>
                    <a:lnTo>
                      <a:pt x="3260344" y="2267629"/>
                    </a:lnTo>
                    <a:lnTo>
                      <a:pt x="3299625" y="2267629"/>
                    </a:lnTo>
                    <a:lnTo>
                      <a:pt x="3299625" y="2296352"/>
                    </a:lnTo>
                    <a:lnTo>
                      <a:pt x="3394807" y="2296352"/>
                    </a:lnTo>
                    <a:lnTo>
                      <a:pt x="3394807" y="2312981"/>
                    </a:lnTo>
                    <a:lnTo>
                      <a:pt x="3512651" y="2312981"/>
                    </a:lnTo>
                    <a:lnTo>
                      <a:pt x="3512651" y="2328099"/>
                    </a:lnTo>
                    <a:lnTo>
                      <a:pt x="3622940" y="2328099"/>
                    </a:lnTo>
                    <a:lnTo>
                      <a:pt x="3622940" y="2361357"/>
                    </a:lnTo>
                    <a:lnTo>
                      <a:pt x="3630494" y="2361357"/>
                    </a:lnTo>
                    <a:lnTo>
                      <a:pt x="3630494" y="2394616"/>
                    </a:lnTo>
                    <a:lnTo>
                      <a:pt x="3654668" y="2394616"/>
                    </a:lnTo>
                    <a:lnTo>
                      <a:pt x="3654668" y="2409733"/>
                    </a:lnTo>
                    <a:lnTo>
                      <a:pt x="3875247" y="2409733"/>
                    </a:lnTo>
                    <a:lnTo>
                      <a:pt x="3875247" y="2427874"/>
                    </a:lnTo>
                    <a:lnTo>
                      <a:pt x="3931147" y="2427874"/>
                    </a:lnTo>
                    <a:lnTo>
                      <a:pt x="3931147" y="2446015"/>
                    </a:lnTo>
                    <a:lnTo>
                      <a:pt x="3938701" y="2446015"/>
                    </a:lnTo>
                    <a:lnTo>
                      <a:pt x="3938701" y="2483809"/>
                    </a:lnTo>
                    <a:lnTo>
                      <a:pt x="3977982" y="2483809"/>
                    </a:lnTo>
                    <a:lnTo>
                      <a:pt x="3977982" y="2501950"/>
                    </a:lnTo>
                    <a:lnTo>
                      <a:pt x="3993091" y="2501950"/>
                    </a:lnTo>
                    <a:lnTo>
                      <a:pt x="3993091" y="2520091"/>
                    </a:lnTo>
                    <a:lnTo>
                      <a:pt x="4252951" y="2520091"/>
                    </a:lnTo>
                    <a:lnTo>
                      <a:pt x="4252951" y="2542768"/>
                    </a:lnTo>
                    <a:lnTo>
                      <a:pt x="4284679" y="2542768"/>
                    </a:lnTo>
                    <a:lnTo>
                      <a:pt x="4284679" y="2566956"/>
                    </a:lnTo>
                    <a:lnTo>
                      <a:pt x="4363241" y="2566956"/>
                    </a:lnTo>
                    <a:lnTo>
                      <a:pt x="4363241" y="2594167"/>
                    </a:lnTo>
                    <a:lnTo>
                      <a:pt x="4419141" y="2594167"/>
                    </a:lnTo>
                    <a:lnTo>
                      <a:pt x="4419141" y="2621379"/>
                    </a:lnTo>
                    <a:lnTo>
                      <a:pt x="4512812" y="2621379"/>
                    </a:lnTo>
                    <a:lnTo>
                      <a:pt x="4512812" y="2650102"/>
                    </a:lnTo>
                    <a:lnTo>
                      <a:pt x="4591374" y="2650102"/>
                    </a:lnTo>
                    <a:lnTo>
                      <a:pt x="4591374" y="2678825"/>
                    </a:lnTo>
                    <a:lnTo>
                      <a:pt x="4710729" y="2678825"/>
                    </a:lnTo>
                    <a:lnTo>
                      <a:pt x="4710729" y="2707549"/>
                    </a:lnTo>
                    <a:lnTo>
                      <a:pt x="4811954" y="2707549"/>
                    </a:lnTo>
                    <a:lnTo>
                      <a:pt x="4811954" y="2737784"/>
                    </a:lnTo>
                    <a:lnTo>
                      <a:pt x="5009871" y="2737784"/>
                    </a:lnTo>
                    <a:lnTo>
                      <a:pt x="5009871" y="2772554"/>
                    </a:lnTo>
                    <a:lnTo>
                      <a:pt x="5017425" y="2772554"/>
                    </a:lnTo>
                    <a:lnTo>
                      <a:pt x="5017425" y="2807324"/>
                    </a:lnTo>
                    <a:lnTo>
                      <a:pt x="5591536" y="2807324"/>
                    </a:lnTo>
                    <a:lnTo>
                      <a:pt x="5591536" y="2864771"/>
                    </a:lnTo>
                    <a:lnTo>
                      <a:pt x="5632328" y="2864771"/>
                    </a:lnTo>
                    <a:lnTo>
                      <a:pt x="5632328" y="2925241"/>
                    </a:lnTo>
                    <a:lnTo>
                      <a:pt x="5671609" y="2925241"/>
                    </a:lnTo>
                    <a:lnTo>
                      <a:pt x="5671609" y="2990246"/>
                    </a:lnTo>
                    <a:lnTo>
                      <a:pt x="5875569" y="2990246"/>
                    </a:lnTo>
                    <a:lnTo>
                      <a:pt x="5875569" y="3085487"/>
                    </a:lnTo>
                    <a:lnTo>
                      <a:pt x="6324282" y="3085487"/>
                    </a:lnTo>
                    <a:lnTo>
                      <a:pt x="6324282" y="3368184"/>
                    </a:lnTo>
                    <a:lnTo>
                      <a:pt x="6789614" y="3368184"/>
                    </a:lnTo>
                    <a:lnTo>
                      <a:pt x="6789614" y="3650882"/>
                    </a:lnTo>
                  </a:path>
                </a:pathLst>
              </a:custGeom>
              <a:noFill/>
              <a:ln w="28575" cap="flat">
                <a:solidFill>
                  <a:srgbClr val="A5A5A5"/>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1" name="Freeform 62">
                <a:extLst>
                  <a:ext uri="{FF2B5EF4-FFF2-40B4-BE49-F238E27FC236}">
                    <a16:creationId xmlns:a16="http://schemas.microsoft.com/office/drawing/2014/main" id="{B91DA9C4-11E2-DDB1-811B-64B958A19806}"/>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2" name="Freeform 63">
                <a:extLst>
                  <a:ext uri="{FF2B5EF4-FFF2-40B4-BE49-F238E27FC236}">
                    <a16:creationId xmlns:a16="http://schemas.microsoft.com/office/drawing/2014/main" id="{F6148442-6CF0-0B22-4F8B-1BD6345FA833}"/>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3" name="Freeform 64">
                <a:extLst>
                  <a:ext uri="{FF2B5EF4-FFF2-40B4-BE49-F238E27FC236}">
                    <a16:creationId xmlns:a16="http://schemas.microsoft.com/office/drawing/2014/main" id="{DC71090E-2B34-0869-4AF5-B4CF6D5127B0}"/>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4" name="Freeform 65">
                <a:extLst>
                  <a:ext uri="{FF2B5EF4-FFF2-40B4-BE49-F238E27FC236}">
                    <a16:creationId xmlns:a16="http://schemas.microsoft.com/office/drawing/2014/main" id="{D096DE04-A10E-8E29-1383-A32FBDF37012}"/>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5" name="Freeform 66">
                <a:extLst>
                  <a:ext uri="{FF2B5EF4-FFF2-40B4-BE49-F238E27FC236}">
                    <a16:creationId xmlns:a16="http://schemas.microsoft.com/office/drawing/2014/main" id="{378F9CB0-0896-DFB2-73C2-030A8573AAC6}"/>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6" name="Freeform 67">
                <a:extLst>
                  <a:ext uri="{FF2B5EF4-FFF2-40B4-BE49-F238E27FC236}">
                    <a16:creationId xmlns:a16="http://schemas.microsoft.com/office/drawing/2014/main" id="{C5E0E316-362E-38D3-8018-7A61CC2A2CE9}"/>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7" name="Freeform 68">
                <a:extLst>
                  <a:ext uri="{FF2B5EF4-FFF2-40B4-BE49-F238E27FC236}">
                    <a16:creationId xmlns:a16="http://schemas.microsoft.com/office/drawing/2014/main" id="{D0B35944-BB79-7994-6406-BC820B5D3E95}"/>
                  </a:ext>
                </a:extLst>
              </p:cNvPr>
              <p:cNvSpPr/>
              <p:nvPr/>
            </p:nvSpPr>
            <p:spPr>
              <a:xfrm>
                <a:off x="3239043" y="11492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8" name="Freeform 69">
                <a:extLst>
                  <a:ext uri="{FF2B5EF4-FFF2-40B4-BE49-F238E27FC236}">
                    <a16:creationId xmlns:a16="http://schemas.microsoft.com/office/drawing/2014/main" id="{72C26D23-152B-58B4-A04F-9186AF40262A}"/>
                  </a:ext>
                </a:extLst>
              </p:cNvPr>
              <p:cNvSpPr/>
              <p:nvPr/>
            </p:nvSpPr>
            <p:spPr>
              <a:xfrm>
                <a:off x="3269259" y="11190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19" name="Freeform 70">
                <a:extLst>
                  <a:ext uri="{FF2B5EF4-FFF2-40B4-BE49-F238E27FC236}">
                    <a16:creationId xmlns:a16="http://schemas.microsoft.com/office/drawing/2014/main" id="{79E3137A-C5D5-C224-0C64-794E0EDEBC50}"/>
                  </a:ext>
                </a:extLst>
              </p:cNvPr>
              <p:cNvSpPr/>
              <p:nvPr/>
            </p:nvSpPr>
            <p:spPr>
              <a:xfrm>
                <a:off x="3246597" y="11583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0" name="Freeform 71">
                <a:extLst>
                  <a:ext uri="{FF2B5EF4-FFF2-40B4-BE49-F238E27FC236}">
                    <a16:creationId xmlns:a16="http://schemas.microsoft.com/office/drawing/2014/main" id="{F08608B6-D18B-23C9-99BD-B22411E74120}"/>
                  </a:ext>
                </a:extLst>
              </p:cNvPr>
              <p:cNvSpPr/>
              <p:nvPr/>
            </p:nvSpPr>
            <p:spPr>
              <a:xfrm>
                <a:off x="3276813" y="11281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1" name="Freeform 72">
                <a:extLst>
                  <a:ext uri="{FF2B5EF4-FFF2-40B4-BE49-F238E27FC236}">
                    <a16:creationId xmlns:a16="http://schemas.microsoft.com/office/drawing/2014/main" id="{E277EA87-158D-37ED-418E-CD7570214509}"/>
                  </a:ext>
                </a:extLst>
              </p:cNvPr>
              <p:cNvSpPr/>
              <p:nvPr/>
            </p:nvSpPr>
            <p:spPr>
              <a:xfrm>
                <a:off x="3254151" y="11583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2" name="Freeform 73">
                <a:extLst>
                  <a:ext uri="{FF2B5EF4-FFF2-40B4-BE49-F238E27FC236}">
                    <a16:creationId xmlns:a16="http://schemas.microsoft.com/office/drawing/2014/main" id="{9F07B0D2-A0B3-977B-92DC-71B3E90B9B52}"/>
                  </a:ext>
                </a:extLst>
              </p:cNvPr>
              <p:cNvSpPr/>
              <p:nvPr/>
            </p:nvSpPr>
            <p:spPr>
              <a:xfrm>
                <a:off x="3284367" y="11281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3" name="Freeform 74">
                <a:extLst>
                  <a:ext uri="{FF2B5EF4-FFF2-40B4-BE49-F238E27FC236}">
                    <a16:creationId xmlns:a16="http://schemas.microsoft.com/office/drawing/2014/main" id="{D8B6EE74-9318-F807-AF24-8FADF47350CF}"/>
                  </a:ext>
                </a:extLst>
              </p:cNvPr>
              <p:cNvSpPr/>
              <p:nvPr/>
            </p:nvSpPr>
            <p:spPr>
              <a:xfrm>
                <a:off x="3263216" y="11689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4" name="Freeform 75">
                <a:extLst>
                  <a:ext uri="{FF2B5EF4-FFF2-40B4-BE49-F238E27FC236}">
                    <a16:creationId xmlns:a16="http://schemas.microsoft.com/office/drawing/2014/main" id="{D945E892-760E-8C4B-0733-6BF059E8AC22}"/>
                  </a:ext>
                </a:extLst>
              </p:cNvPr>
              <p:cNvSpPr/>
              <p:nvPr/>
            </p:nvSpPr>
            <p:spPr>
              <a:xfrm>
                <a:off x="3293432" y="11386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5" name="Freeform 76">
                <a:extLst>
                  <a:ext uri="{FF2B5EF4-FFF2-40B4-BE49-F238E27FC236}">
                    <a16:creationId xmlns:a16="http://schemas.microsoft.com/office/drawing/2014/main" id="{F9D2791F-3AD1-C77C-99B6-5F949378D209}"/>
                  </a:ext>
                </a:extLst>
              </p:cNvPr>
              <p:cNvSpPr/>
              <p:nvPr/>
            </p:nvSpPr>
            <p:spPr>
              <a:xfrm>
                <a:off x="3270770" y="11976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6" name="Freeform 77">
                <a:extLst>
                  <a:ext uri="{FF2B5EF4-FFF2-40B4-BE49-F238E27FC236}">
                    <a16:creationId xmlns:a16="http://schemas.microsoft.com/office/drawing/2014/main" id="{7053CDA9-8E6B-E3BE-7B15-CD66F0E6AB2B}"/>
                  </a:ext>
                </a:extLst>
              </p:cNvPr>
              <p:cNvSpPr/>
              <p:nvPr/>
            </p:nvSpPr>
            <p:spPr>
              <a:xfrm>
                <a:off x="3300986" y="11674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7" name="Freeform 78">
                <a:extLst>
                  <a:ext uri="{FF2B5EF4-FFF2-40B4-BE49-F238E27FC236}">
                    <a16:creationId xmlns:a16="http://schemas.microsoft.com/office/drawing/2014/main" id="{71031001-6F50-FAC1-740C-4B42EFD3BB7C}"/>
                  </a:ext>
                </a:extLst>
              </p:cNvPr>
              <p:cNvSpPr/>
              <p:nvPr/>
            </p:nvSpPr>
            <p:spPr>
              <a:xfrm>
                <a:off x="3293432" y="131859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8" name="Freeform 79">
                <a:extLst>
                  <a:ext uri="{FF2B5EF4-FFF2-40B4-BE49-F238E27FC236}">
                    <a16:creationId xmlns:a16="http://schemas.microsoft.com/office/drawing/2014/main" id="{9EDFF732-6D06-B2C3-619C-8942CB97936E}"/>
                  </a:ext>
                </a:extLst>
              </p:cNvPr>
              <p:cNvSpPr/>
              <p:nvPr/>
            </p:nvSpPr>
            <p:spPr>
              <a:xfrm>
                <a:off x="3323648" y="12883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29" name="Freeform 80">
                <a:extLst>
                  <a:ext uri="{FF2B5EF4-FFF2-40B4-BE49-F238E27FC236}">
                    <a16:creationId xmlns:a16="http://schemas.microsoft.com/office/drawing/2014/main" id="{79A93C7A-8294-A54A-8798-CAE03B92E345}"/>
                  </a:ext>
                </a:extLst>
              </p:cNvPr>
              <p:cNvSpPr/>
              <p:nvPr/>
            </p:nvSpPr>
            <p:spPr>
              <a:xfrm>
                <a:off x="3317605" y="134882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0" name="Freeform 81">
                <a:extLst>
                  <a:ext uri="{FF2B5EF4-FFF2-40B4-BE49-F238E27FC236}">
                    <a16:creationId xmlns:a16="http://schemas.microsoft.com/office/drawing/2014/main" id="{97C90FBA-CBEB-A936-21E4-CB5DAE05C116}"/>
                  </a:ext>
                </a:extLst>
              </p:cNvPr>
              <p:cNvSpPr/>
              <p:nvPr/>
            </p:nvSpPr>
            <p:spPr>
              <a:xfrm>
                <a:off x="3347822" y="131859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1" name="Freeform 82">
                <a:extLst>
                  <a:ext uri="{FF2B5EF4-FFF2-40B4-BE49-F238E27FC236}">
                    <a16:creationId xmlns:a16="http://schemas.microsoft.com/office/drawing/2014/main" id="{FD38AA73-339C-BB13-1519-52808715E618}"/>
                  </a:ext>
                </a:extLst>
              </p:cNvPr>
              <p:cNvSpPr/>
              <p:nvPr/>
            </p:nvSpPr>
            <p:spPr>
              <a:xfrm>
                <a:off x="3616747" y="16209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2" name="Freeform 83">
                <a:extLst>
                  <a:ext uri="{FF2B5EF4-FFF2-40B4-BE49-F238E27FC236}">
                    <a16:creationId xmlns:a16="http://schemas.microsoft.com/office/drawing/2014/main" id="{69B6CF75-4224-52A9-DE0D-A096A555E42A}"/>
                  </a:ext>
                </a:extLst>
              </p:cNvPr>
              <p:cNvSpPr/>
              <p:nvPr/>
            </p:nvSpPr>
            <p:spPr>
              <a:xfrm>
                <a:off x="3646963" y="15907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3" name="Freeform 84">
                <a:extLst>
                  <a:ext uri="{FF2B5EF4-FFF2-40B4-BE49-F238E27FC236}">
                    <a16:creationId xmlns:a16="http://schemas.microsoft.com/office/drawing/2014/main" id="{56643689-F9CA-E6CD-095C-FE4E75F48C40}"/>
                  </a:ext>
                </a:extLst>
              </p:cNvPr>
              <p:cNvSpPr/>
              <p:nvPr/>
            </p:nvSpPr>
            <p:spPr>
              <a:xfrm>
                <a:off x="3648474" y="170106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4" name="Freeform 85">
                <a:extLst>
                  <a:ext uri="{FF2B5EF4-FFF2-40B4-BE49-F238E27FC236}">
                    <a16:creationId xmlns:a16="http://schemas.microsoft.com/office/drawing/2014/main" id="{2DB04DCE-351A-D4AA-4B26-23A008EAF72E}"/>
                  </a:ext>
                </a:extLst>
              </p:cNvPr>
              <p:cNvSpPr/>
              <p:nvPr/>
            </p:nvSpPr>
            <p:spPr>
              <a:xfrm>
                <a:off x="3678691" y="16708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5" name="Freeform 86">
                <a:extLst>
                  <a:ext uri="{FF2B5EF4-FFF2-40B4-BE49-F238E27FC236}">
                    <a16:creationId xmlns:a16="http://schemas.microsoft.com/office/drawing/2014/main" id="{38C15E2A-EC43-0707-750D-F2C3F7D33B72}"/>
                  </a:ext>
                </a:extLst>
              </p:cNvPr>
              <p:cNvSpPr/>
              <p:nvPr/>
            </p:nvSpPr>
            <p:spPr>
              <a:xfrm>
                <a:off x="3695310" y="173130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6" name="Freeform 87">
                <a:extLst>
                  <a:ext uri="{FF2B5EF4-FFF2-40B4-BE49-F238E27FC236}">
                    <a16:creationId xmlns:a16="http://schemas.microsoft.com/office/drawing/2014/main" id="{E032E809-39B2-FCF1-D889-5066E680C7E3}"/>
                  </a:ext>
                </a:extLst>
              </p:cNvPr>
              <p:cNvSpPr/>
              <p:nvPr/>
            </p:nvSpPr>
            <p:spPr>
              <a:xfrm>
                <a:off x="3725526" y="170106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7" name="Freeform 88">
                <a:extLst>
                  <a:ext uri="{FF2B5EF4-FFF2-40B4-BE49-F238E27FC236}">
                    <a16:creationId xmlns:a16="http://schemas.microsoft.com/office/drawing/2014/main" id="{0FC5B071-9315-EB29-AFFC-C678C8A77C94}"/>
                  </a:ext>
                </a:extLst>
              </p:cNvPr>
              <p:cNvSpPr/>
              <p:nvPr/>
            </p:nvSpPr>
            <p:spPr>
              <a:xfrm>
                <a:off x="3900781" y="174188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8" name="Freeform 89">
                <a:extLst>
                  <a:ext uri="{FF2B5EF4-FFF2-40B4-BE49-F238E27FC236}">
                    <a16:creationId xmlns:a16="http://schemas.microsoft.com/office/drawing/2014/main" id="{2CF94250-6DA2-9E5D-95F2-B38CACE6238B}"/>
                  </a:ext>
                </a:extLst>
              </p:cNvPr>
              <p:cNvSpPr/>
              <p:nvPr/>
            </p:nvSpPr>
            <p:spPr>
              <a:xfrm>
                <a:off x="3930997" y="171164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39" name="Freeform 90">
                <a:extLst>
                  <a:ext uri="{FF2B5EF4-FFF2-40B4-BE49-F238E27FC236}">
                    <a16:creationId xmlns:a16="http://schemas.microsoft.com/office/drawing/2014/main" id="{F0AEE807-321E-EE87-E57F-E9BB539AB1FE}"/>
                  </a:ext>
                </a:extLst>
              </p:cNvPr>
              <p:cNvSpPr/>
              <p:nvPr/>
            </p:nvSpPr>
            <p:spPr>
              <a:xfrm>
                <a:off x="3915889" y="17524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0" name="Freeform 91">
                <a:extLst>
                  <a:ext uri="{FF2B5EF4-FFF2-40B4-BE49-F238E27FC236}">
                    <a16:creationId xmlns:a16="http://schemas.microsoft.com/office/drawing/2014/main" id="{DA8867CB-7799-03F4-8768-A6BCEF569DEF}"/>
                  </a:ext>
                </a:extLst>
              </p:cNvPr>
              <p:cNvSpPr/>
              <p:nvPr/>
            </p:nvSpPr>
            <p:spPr>
              <a:xfrm>
                <a:off x="3946105" y="17222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1" name="Freeform 92">
                <a:extLst>
                  <a:ext uri="{FF2B5EF4-FFF2-40B4-BE49-F238E27FC236}">
                    <a16:creationId xmlns:a16="http://schemas.microsoft.com/office/drawing/2014/main" id="{7CE621C4-8D20-F6A8-B788-A237D1B9E026}"/>
                  </a:ext>
                </a:extLst>
              </p:cNvPr>
              <p:cNvSpPr/>
              <p:nvPr/>
            </p:nvSpPr>
            <p:spPr>
              <a:xfrm>
                <a:off x="4011070" y="18855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2" name="Freeform 93">
                <a:extLst>
                  <a:ext uri="{FF2B5EF4-FFF2-40B4-BE49-F238E27FC236}">
                    <a16:creationId xmlns:a16="http://schemas.microsoft.com/office/drawing/2014/main" id="{27279460-8CD4-77CD-4B49-2181BFFEF59A}"/>
                  </a:ext>
                </a:extLst>
              </p:cNvPr>
              <p:cNvSpPr/>
              <p:nvPr/>
            </p:nvSpPr>
            <p:spPr>
              <a:xfrm>
                <a:off x="4041287" y="18552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3" name="Freeform 94">
                <a:extLst>
                  <a:ext uri="{FF2B5EF4-FFF2-40B4-BE49-F238E27FC236}">
                    <a16:creationId xmlns:a16="http://schemas.microsoft.com/office/drawing/2014/main" id="{6F6C8088-8DFD-4380-3FB8-7815463EE7DE}"/>
                  </a:ext>
                </a:extLst>
              </p:cNvPr>
              <p:cNvSpPr/>
              <p:nvPr/>
            </p:nvSpPr>
            <p:spPr>
              <a:xfrm>
                <a:off x="4192369" y="19157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4" name="Freeform 95">
                <a:extLst>
                  <a:ext uri="{FF2B5EF4-FFF2-40B4-BE49-F238E27FC236}">
                    <a16:creationId xmlns:a16="http://schemas.microsoft.com/office/drawing/2014/main" id="{2E033737-D4A9-DDB9-5750-F144D8F030D0}"/>
                  </a:ext>
                </a:extLst>
              </p:cNvPr>
              <p:cNvSpPr/>
              <p:nvPr/>
            </p:nvSpPr>
            <p:spPr>
              <a:xfrm>
                <a:off x="4222585" y="18855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5" name="Freeform 96">
                <a:extLst>
                  <a:ext uri="{FF2B5EF4-FFF2-40B4-BE49-F238E27FC236}">
                    <a16:creationId xmlns:a16="http://schemas.microsoft.com/office/drawing/2014/main" id="{4EB0E4C1-84DC-9766-33D6-B39A317184BD}"/>
                  </a:ext>
                </a:extLst>
              </p:cNvPr>
              <p:cNvSpPr/>
              <p:nvPr/>
            </p:nvSpPr>
            <p:spPr>
              <a:xfrm>
                <a:off x="4254312" y="19988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6" name="Freeform 97">
                <a:extLst>
                  <a:ext uri="{FF2B5EF4-FFF2-40B4-BE49-F238E27FC236}">
                    <a16:creationId xmlns:a16="http://schemas.microsoft.com/office/drawing/2014/main" id="{D44A924E-D5BA-01B5-2D22-2AA89DF3D381}"/>
                  </a:ext>
                </a:extLst>
              </p:cNvPr>
              <p:cNvSpPr/>
              <p:nvPr/>
            </p:nvSpPr>
            <p:spPr>
              <a:xfrm>
                <a:off x="4284528" y="19686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7" name="Freeform 98">
                <a:extLst>
                  <a:ext uri="{FF2B5EF4-FFF2-40B4-BE49-F238E27FC236}">
                    <a16:creationId xmlns:a16="http://schemas.microsoft.com/office/drawing/2014/main" id="{51101725-6092-64E7-97AE-FC9220B1E62E}"/>
                  </a:ext>
                </a:extLst>
              </p:cNvPr>
              <p:cNvSpPr/>
              <p:nvPr/>
            </p:nvSpPr>
            <p:spPr>
              <a:xfrm>
                <a:off x="4310212" y="21636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8" name="Freeform 99">
                <a:extLst>
                  <a:ext uri="{FF2B5EF4-FFF2-40B4-BE49-F238E27FC236}">
                    <a16:creationId xmlns:a16="http://schemas.microsoft.com/office/drawing/2014/main" id="{68BF495F-8294-FFF7-ADA0-B8DFABC9BF33}"/>
                  </a:ext>
                </a:extLst>
              </p:cNvPr>
              <p:cNvSpPr/>
              <p:nvPr/>
            </p:nvSpPr>
            <p:spPr>
              <a:xfrm>
                <a:off x="4340429" y="21334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49" name="Freeform 100">
                <a:extLst>
                  <a:ext uri="{FF2B5EF4-FFF2-40B4-BE49-F238E27FC236}">
                    <a16:creationId xmlns:a16="http://schemas.microsoft.com/office/drawing/2014/main" id="{AC0B183B-9EEF-41D3-F7D3-FC978101C1B1}"/>
                  </a:ext>
                </a:extLst>
              </p:cNvPr>
              <p:cNvSpPr/>
              <p:nvPr/>
            </p:nvSpPr>
            <p:spPr>
              <a:xfrm>
                <a:off x="4334385" y="22059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0" name="Freeform 101">
                <a:extLst>
                  <a:ext uri="{FF2B5EF4-FFF2-40B4-BE49-F238E27FC236}">
                    <a16:creationId xmlns:a16="http://schemas.microsoft.com/office/drawing/2014/main" id="{809603D7-DC61-965E-D3D6-67F97DAAD6BE}"/>
                  </a:ext>
                </a:extLst>
              </p:cNvPr>
              <p:cNvSpPr/>
              <p:nvPr/>
            </p:nvSpPr>
            <p:spPr>
              <a:xfrm>
                <a:off x="4364602" y="21757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1" name="Freeform 102">
                <a:extLst>
                  <a:ext uri="{FF2B5EF4-FFF2-40B4-BE49-F238E27FC236}">
                    <a16:creationId xmlns:a16="http://schemas.microsoft.com/office/drawing/2014/main" id="{ECD62EEC-BE7E-12A1-622E-43BCAFDBB6B5}"/>
                  </a:ext>
                </a:extLst>
              </p:cNvPr>
              <p:cNvSpPr/>
              <p:nvPr/>
            </p:nvSpPr>
            <p:spPr>
              <a:xfrm>
                <a:off x="4499064" y="225739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2" name="Freeform 103">
                <a:extLst>
                  <a:ext uri="{FF2B5EF4-FFF2-40B4-BE49-F238E27FC236}">
                    <a16:creationId xmlns:a16="http://schemas.microsoft.com/office/drawing/2014/main" id="{3E9049D7-F540-84B9-B276-E03D77AE595C}"/>
                  </a:ext>
                </a:extLst>
              </p:cNvPr>
              <p:cNvSpPr/>
              <p:nvPr/>
            </p:nvSpPr>
            <p:spPr>
              <a:xfrm>
                <a:off x="4529281" y="222715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3" name="Freeform 104">
                <a:extLst>
                  <a:ext uri="{FF2B5EF4-FFF2-40B4-BE49-F238E27FC236}">
                    <a16:creationId xmlns:a16="http://schemas.microsoft.com/office/drawing/2014/main" id="{362E5FA9-9876-A050-1C6C-D1AA5A52C959}"/>
                  </a:ext>
                </a:extLst>
              </p:cNvPr>
              <p:cNvSpPr/>
              <p:nvPr/>
            </p:nvSpPr>
            <p:spPr>
              <a:xfrm>
                <a:off x="4570073" y="229972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4" name="Freeform 105">
                <a:extLst>
                  <a:ext uri="{FF2B5EF4-FFF2-40B4-BE49-F238E27FC236}">
                    <a16:creationId xmlns:a16="http://schemas.microsoft.com/office/drawing/2014/main" id="{4A7C701B-87E1-B83B-25B6-2DC8F9D8500E}"/>
                  </a:ext>
                </a:extLst>
              </p:cNvPr>
              <p:cNvSpPr/>
              <p:nvPr/>
            </p:nvSpPr>
            <p:spPr>
              <a:xfrm>
                <a:off x="4600289" y="226948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5" name="Freeform 106">
                <a:extLst>
                  <a:ext uri="{FF2B5EF4-FFF2-40B4-BE49-F238E27FC236}">
                    <a16:creationId xmlns:a16="http://schemas.microsoft.com/office/drawing/2014/main" id="{714E6A4A-DAF0-AF20-4DE7-1597858D409E}"/>
                  </a:ext>
                </a:extLst>
              </p:cNvPr>
              <p:cNvSpPr/>
              <p:nvPr/>
            </p:nvSpPr>
            <p:spPr>
              <a:xfrm>
                <a:off x="4609354" y="2363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6" name="Freeform 107">
                <a:extLst>
                  <a:ext uri="{FF2B5EF4-FFF2-40B4-BE49-F238E27FC236}">
                    <a16:creationId xmlns:a16="http://schemas.microsoft.com/office/drawing/2014/main" id="{39C13405-ED47-934E-5C3C-D0C1C241FF29}"/>
                  </a:ext>
                </a:extLst>
              </p:cNvPr>
              <p:cNvSpPr/>
              <p:nvPr/>
            </p:nvSpPr>
            <p:spPr>
              <a:xfrm>
                <a:off x="4639570" y="2332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7" name="Freeform 108">
                <a:extLst>
                  <a:ext uri="{FF2B5EF4-FFF2-40B4-BE49-F238E27FC236}">
                    <a16:creationId xmlns:a16="http://schemas.microsoft.com/office/drawing/2014/main" id="{A232DCEC-2DE3-2902-5B2C-615A0406C1D0}"/>
                  </a:ext>
                </a:extLst>
              </p:cNvPr>
              <p:cNvSpPr/>
              <p:nvPr/>
            </p:nvSpPr>
            <p:spPr>
              <a:xfrm>
                <a:off x="4616908" y="23949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8" name="Freeform 109">
                <a:extLst>
                  <a:ext uri="{FF2B5EF4-FFF2-40B4-BE49-F238E27FC236}">
                    <a16:creationId xmlns:a16="http://schemas.microsoft.com/office/drawing/2014/main" id="{86A4F34E-9163-6AB2-5694-51B2BB4124C2}"/>
                  </a:ext>
                </a:extLst>
              </p:cNvPr>
              <p:cNvSpPr/>
              <p:nvPr/>
            </p:nvSpPr>
            <p:spPr>
              <a:xfrm>
                <a:off x="4647125" y="23647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59" name="Freeform 110">
                <a:extLst>
                  <a:ext uri="{FF2B5EF4-FFF2-40B4-BE49-F238E27FC236}">
                    <a16:creationId xmlns:a16="http://schemas.microsoft.com/office/drawing/2014/main" id="{57753E25-74BD-2A67-E609-697E72CB8B26}"/>
                  </a:ext>
                </a:extLst>
              </p:cNvPr>
              <p:cNvSpPr/>
              <p:nvPr/>
            </p:nvSpPr>
            <p:spPr>
              <a:xfrm>
                <a:off x="4648635" y="242670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0" name="Freeform 111">
                <a:extLst>
                  <a:ext uri="{FF2B5EF4-FFF2-40B4-BE49-F238E27FC236}">
                    <a16:creationId xmlns:a16="http://schemas.microsoft.com/office/drawing/2014/main" id="{819EC7C6-7857-4BF9-824F-319377E7C6AD}"/>
                  </a:ext>
                </a:extLst>
              </p:cNvPr>
              <p:cNvSpPr/>
              <p:nvPr/>
            </p:nvSpPr>
            <p:spPr>
              <a:xfrm>
                <a:off x="4678852" y="239647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1" name="Freeform 112">
                <a:extLst>
                  <a:ext uri="{FF2B5EF4-FFF2-40B4-BE49-F238E27FC236}">
                    <a16:creationId xmlns:a16="http://schemas.microsoft.com/office/drawing/2014/main" id="{866B6638-BEB4-7F24-3A77-A69241AACB26}"/>
                  </a:ext>
                </a:extLst>
              </p:cNvPr>
              <p:cNvSpPr/>
              <p:nvPr/>
            </p:nvSpPr>
            <p:spPr>
              <a:xfrm>
                <a:off x="4656189" y="244787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2" name="Freeform 113">
                <a:extLst>
                  <a:ext uri="{FF2B5EF4-FFF2-40B4-BE49-F238E27FC236}">
                    <a16:creationId xmlns:a16="http://schemas.microsoft.com/office/drawing/2014/main" id="{B5031621-37B7-8BA5-62AC-CC141CAFC383}"/>
                  </a:ext>
                </a:extLst>
              </p:cNvPr>
              <p:cNvSpPr/>
              <p:nvPr/>
            </p:nvSpPr>
            <p:spPr>
              <a:xfrm>
                <a:off x="4686406" y="241763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3" name="Freeform 114">
                <a:extLst>
                  <a:ext uri="{FF2B5EF4-FFF2-40B4-BE49-F238E27FC236}">
                    <a16:creationId xmlns:a16="http://schemas.microsoft.com/office/drawing/2014/main" id="{C11A915B-98AB-7A3D-BD2F-1D322FB0AAE3}"/>
                  </a:ext>
                </a:extLst>
              </p:cNvPr>
              <p:cNvSpPr/>
              <p:nvPr/>
            </p:nvSpPr>
            <p:spPr>
              <a:xfrm>
                <a:off x="4687917" y="24690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4" name="Freeform 115">
                <a:extLst>
                  <a:ext uri="{FF2B5EF4-FFF2-40B4-BE49-F238E27FC236}">
                    <a16:creationId xmlns:a16="http://schemas.microsoft.com/office/drawing/2014/main" id="{40C8BC54-EE21-0F9A-A5DA-3CB1DC8ACC0A}"/>
                  </a:ext>
                </a:extLst>
              </p:cNvPr>
              <p:cNvSpPr/>
              <p:nvPr/>
            </p:nvSpPr>
            <p:spPr>
              <a:xfrm>
                <a:off x="4718133" y="243880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5" name="Freeform 116">
                <a:extLst>
                  <a:ext uri="{FF2B5EF4-FFF2-40B4-BE49-F238E27FC236}">
                    <a16:creationId xmlns:a16="http://schemas.microsoft.com/office/drawing/2014/main" id="{89E07F5E-E628-303B-022F-E95EDCF57572}"/>
                  </a:ext>
                </a:extLst>
              </p:cNvPr>
              <p:cNvSpPr/>
              <p:nvPr/>
            </p:nvSpPr>
            <p:spPr>
              <a:xfrm>
                <a:off x="4893388" y="255520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6" name="Freeform 117">
                <a:extLst>
                  <a:ext uri="{FF2B5EF4-FFF2-40B4-BE49-F238E27FC236}">
                    <a16:creationId xmlns:a16="http://schemas.microsoft.com/office/drawing/2014/main" id="{5843FD90-D158-5C5E-B8F7-37BCA053B075}"/>
                  </a:ext>
                </a:extLst>
              </p:cNvPr>
              <p:cNvSpPr/>
              <p:nvPr/>
            </p:nvSpPr>
            <p:spPr>
              <a:xfrm>
                <a:off x="4923604" y="252497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7" name="Freeform 118">
                <a:extLst>
                  <a:ext uri="{FF2B5EF4-FFF2-40B4-BE49-F238E27FC236}">
                    <a16:creationId xmlns:a16="http://schemas.microsoft.com/office/drawing/2014/main" id="{A3B2C908-0F68-4428-B983-EDB7015B5CB0}"/>
                  </a:ext>
                </a:extLst>
              </p:cNvPr>
              <p:cNvSpPr/>
              <p:nvPr/>
            </p:nvSpPr>
            <p:spPr>
              <a:xfrm>
                <a:off x="4947777" y="25990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8" name="Freeform 119">
                <a:extLst>
                  <a:ext uri="{FF2B5EF4-FFF2-40B4-BE49-F238E27FC236}">
                    <a16:creationId xmlns:a16="http://schemas.microsoft.com/office/drawing/2014/main" id="{80D594D1-8102-0B73-F002-B9C7EB87EA46}"/>
                  </a:ext>
                </a:extLst>
              </p:cNvPr>
              <p:cNvSpPr/>
              <p:nvPr/>
            </p:nvSpPr>
            <p:spPr>
              <a:xfrm>
                <a:off x="4977994" y="25688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69" name="Freeform 120">
                <a:extLst>
                  <a:ext uri="{FF2B5EF4-FFF2-40B4-BE49-F238E27FC236}">
                    <a16:creationId xmlns:a16="http://schemas.microsoft.com/office/drawing/2014/main" id="{9269E64F-46C8-D247-36EC-EAB3D40E595B}"/>
                  </a:ext>
                </a:extLst>
              </p:cNvPr>
              <p:cNvSpPr/>
              <p:nvPr/>
            </p:nvSpPr>
            <p:spPr>
              <a:xfrm>
                <a:off x="4964396" y="26096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0" name="Freeform 121">
                <a:extLst>
                  <a:ext uri="{FF2B5EF4-FFF2-40B4-BE49-F238E27FC236}">
                    <a16:creationId xmlns:a16="http://schemas.microsoft.com/office/drawing/2014/main" id="{ADE38CA7-D16A-6157-8348-818A759964A3}"/>
                  </a:ext>
                </a:extLst>
              </p:cNvPr>
              <p:cNvSpPr/>
              <p:nvPr/>
            </p:nvSpPr>
            <p:spPr>
              <a:xfrm>
                <a:off x="4994613" y="25793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1" name="Freeform 122">
                <a:extLst>
                  <a:ext uri="{FF2B5EF4-FFF2-40B4-BE49-F238E27FC236}">
                    <a16:creationId xmlns:a16="http://schemas.microsoft.com/office/drawing/2014/main" id="{FFA724EB-281C-3C19-4C88-AEFD29F21F14}"/>
                  </a:ext>
                </a:extLst>
              </p:cNvPr>
              <p:cNvSpPr/>
              <p:nvPr/>
            </p:nvSpPr>
            <p:spPr>
              <a:xfrm>
                <a:off x="4964396" y="26096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2" name="Freeform 123">
                <a:extLst>
                  <a:ext uri="{FF2B5EF4-FFF2-40B4-BE49-F238E27FC236}">
                    <a16:creationId xmlns:a16="http://schemas.microsoft.com/office/drawing/2014/main" id="{400E7B3E-4111-8768-140E-9DEF203E0888}"/>
                  </a:ext>
                </a:extLst>
              </p:cNvPr>
              <p:cNvSpPr/>
              <p:nvPr/>
            </p:nvSpPr>
            <p:spPr>
              <a:xfrm>
                <a:off x="4994613" y="25793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3" name="Freeform 124">
                <a:extLst>
                  <a:ext uri="{FF2B5EF4-FFF2-40B4-BE49-F238E27FC236}">
                    <a16:creationId xmlns:a16="http://schemas.microsoft.com/office/drawing/2014/main" id="{97474FC3-5341-5179-59A3-398101A58CAF}"/>
                  </a:ext>
                </a:extLst>
              </p:cNvPr>
              <p:cNvSpPr/>
              <p:nvPr/>
            </p:nvSpPr>
            <p:spPr>
              <a:xfrm>
                <a:off x="4979504" y="26534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4" name="Freeform 125">
                <a:extLst>
                  <a:ext uri="{FF2B5EF4-FFF2-40B4-BE49-F238E27FC236}">
                    <a16:creationId xmlns:a16="http://schemas.microsoft.com/office/drawing/2014/main" id="{C56D6975-C3E9-D71C-71AA-1825ED0A4AB9}"/>
                  </a:ext>
                </a:extLst>
              </p:cNvPr>
              <p:cNvSpPr/>
              <p:nvPr/>
            </p:nvSpPr>
            <p:spPr>
              <a:xfrm>
                <a:off x="5009721" y="26232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5" name="Freeform 126">
                <a:extLst>
                  <a:ext uri="{FF2B5EF4-FFF2-40B4-BE49-F238E27FC236}">
                    <a16:creationId xmlns:a16="http://schemas.microsoft.com/office/drawing/2014/main" id="{AD04FD33-B753-5C37-F205-EA83B151F7C2}"/>
                  </a:ext>
                </a:extLst>
              </p:cNvPr>
              <p:cNvSpPr/>
              <p:nvPr/>
            </p:nvSpPr>
            <p:spPr>
              <a:xfrm>
                <a:off x="5136629" y="26867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6" name="Freeform 127">
                <a:extLst>
                  <a:ext uri="{FF2B5EF4-FFF2-40B4-BE49-F238E27FC236}">
                    <a16:creationId xmlns:a16="http://schemas.microsoft.com/office/drawing/2014/main" id="{C0C2EB92-0568-A397-C2E9-7AAC43CCED9C}"/>
                  </a:ext>
                </a:extLst>
              </p:cNvPr>
              <p:cNvSpPr/>
              <p:nvPr/>
            </p:nvSpPr>
            <p:spPr>
              <a:xfrm>
                <a:off x="5166846" y="26564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7" name="Freeform 128">
                <a:extLst>
                  <a:ext uri="{FF2B5EF4-FFF2-40B4-BE49-F238E27FC236}">
                    <a16:creationId xmlns:a16="http://schemas.microsoft.com/office/drawing/2014/main" id="{6D115741-7ED9-A85A-36F7-FE3E89917A82}"/>
                  </a:ext>
                </a:extLst>
              </p:cNvPr>
              <p:cNvSpPr/>
              <p:nvPr/>
            </p:nvSpPr>
            <p:spPr>
              <a:xfrm>
                <a:off x="5145694" y="26867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8" name="Freeform 129">
                <a:extLst>
                  <a:ext uri="{FF2B5EF4-FFF2-40B4-BE49-F238E27FC236}">
                    <a16:creationId xmlns:a16="http://schemas.microsoft.com/office/drawing/2014/main" id="{AF912ADD-341A-CF49-1650-DF2D271D3B72}"/>
                  </a:ext>
                </a:extLst>
              </p:cNvPr>
              <p:cNvSpPr/>
              <p:nvPr/>
            </p:nvSpPr>
            <p:spPr>
              <a:xfrm>
                <a:off x="5175911" y="26564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79" name="Freeform 130">
                <a:extLst>
                  <a:ext uri="{FF2B5EF4-FFF2-40B4-BE49-F238E27FC236}">
                    <a16:creationId xmlns:a16="http://schemas.microsoft.com/office/drawing/2014/main" id="{12F24E03-ADA5-AE10-FB21-62D2210795BD}"/>
                  </a:ext>
                </a:extLst>
              </p:cNvPr>
              <p:cNvSpPr/>
              <p:nvPr/>
            </p:nvSpPr>
            <p:spPr>
              <a:xfrm>
                <a:off x="5168357" y="26867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0" name="Freeform 131">
                <a:extLst>
                  <a:ext uri="{FF2B5EF4-FFF2-40B4-BE49-F238E27FC236}">
                    <a16:creationId xmlns:a16="http://schemas.microsoft.com/office/drawing/2014/main" id="{35AE9A16-F635-945E-1932-64A0FD040B1E}"/>
                  </a:ext>
                </a:extLst>
              </p:cNvPr>
              <p:cNvSpPr/>
              <p:nvPr/>
            </p:nvSpPr>
            <p:spPr>
              <a:xfrm>
                <a:off x="5198573" y="26564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1" name="Freeform 132">
                <a:extLst>
                  <a:ext uri="{FF2B5EF4-FFF2-40B4-BE49-F238E27FC236}">
                    <a16:creationId xmlns:a16="http://schemas.microsoft.com/office/drawing/2014/main" id="{291E83B2-A17E-E53D-1731-3D9CEF8A6A0D}"/>
                  </a:ext>
                </a:extLst>
              </p:cNvPr>
              <p:cNvSpPr/>
              <p:nvPr/>
            </p:nvSpPr>
            <p:spPr>
              <a:xfrm>
                <a:off x="5224257" y="27214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2" name="Freeform 133">
                <a:extLst>
                  <a:ext uri="{FF2B5EF4-FFF2-40B4-BE49-F238E27FC236}">
                    <a16:creationId xmlns:a16="http://schemas.microsoft.com/office/drawing/2014/main" id="{D0BB9AA5-2851-EFB4-B520-D58779737B1B}"/>
                  </a:ext>
                </a:extLst>
              </p:cNvPr>
              <p:cNvSpPr/>
              <p:nvPr/>
            </p:nvSpPr>
            <p:spPr>
              <a:xfrm>
                <a:off x="5254473" y="26912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3" name="Freeform 134">
                <a:extLst>
                  <a:ext uri="{FF2B5EF4-FFF2-40B4-BE49-F238E27FC236}">
                    <a16:creationId xmlns:a16="http://schemas.microsoft.com/office/drawing/2014/main" id="{2798E69D-F0B6-C4BA-AA93-A6A3579C4690}"/>
                  </a:ext>
                </a:extLst>
              </p:cNvPr>
              <p:cNvSpPr/>
              <p:nvPr/>
            </p:nvSpPr>
            <p:spPr>
              <a:xfrm>
                <a:off x="5271092" y="280011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4" name="Freeform 135">
                <a:extLst>
                  <a:ext uri="{FF2B5EF4-FFF2-40B4-BE49-F238E27FC236}">
                    <a16:creationId xmlns:a16="http://schemas.microsoft.com/office/drawing/2014/main" id="{BC8FC4AA-7FD9-5CF6-DB6E-A5847AE143DF}"/>
                  </a:ext>
                </a:extLst>
              </p:cNvPr>
              <p:cNvSpPr/>
              <p:nvPr/>
            </p:nvSpPr>
            <p:spPr>
              <a:xfrm>
                <a:off x="5301309" y="276987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5" name="Freeform 136">
                <a:extLst>
                  <a:ext uri="{FF2B5EF4-FFF2-40B4-BE49-F238E27FC236}">
                    <a16:creationId xmlns:a16="http://schemas.microsoft.com/office/drawing/2014/main" id="{0A5B6AA1-B7FC-4C31-6A38-05B0FB14EFE1}"/>
                  </a:ext>
                </a:extLst>
              </p:cNvPr>
              <p:cNvSpPr/>
              <p:nvPr/>
            </p:nvSpPr>
            <p:spPr>
              <a:xfrm>
                <a:off x="5271092" y="280011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6" name="Freeform 137">
                <a:extLst>
                  <a:ext uri="{FF2B5EF4-FFF2-40B4-BE49-F238E27FC236}">
                    <a16:creationId xmlns:a16="http://schemas.microsoft.com/office/drawing/2014/main" id="{6849ED78-1128-9572-3D15-21EC70BD10E8}"/>
                  </a:ext>
                </a:extLst>
              </p:cNvPr>
              <p:cNvSpPr/>
              <p:nvPr/>
            </p:nvSpPr>
            <p:spPr>
              <a:xfrm>
                <a:off x="5301309" y="276987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7" name="Freeform 138">
                <a:extLst>
                  <a:ext uri="{FF2B5EF4-FFF2-40B4-BE49-F238E27FC236}">
                    <a16:creationId xmlns:a16="http://schemas.microsoft.com/office/drawing/2014/main" id="{C6B9D5ED-6BC3-15A5-A24F-E9F3211AD4B3}"/>
                  </a:ext>
                </a:extLst>
              </p:cNvPr>
              <p:cNvSpPr/>
              <p:nvPr/>
            </p:nvSpPr>
            <p:spPr>
              <a:xfrm>
                <a:off x="5310373" y="28575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8" name="Freeform 139">
                <a:extLst>
                  <a:ext uri="{FF2B5EF4-FFF2-40B4-BE49-F238E27FC236}">
                    <a16:creationId xmlns:a16="http://schemas.microsoft.com/office/drawing/2014/main" id="{CE51B749-6807-34A3-EAA5-0A432468F36B}"/>
                  </a:ext>
                </a:extLst>
              </p:cNvPr>
              <p:cNvSpPr/>
              <p:nvPr/>
            </p:nvSpPr>
            <p:spPr>
              <a:xfrm>
                <a:off x="5340590" y="28273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89" name="Freeform 140">
                <a:extLst>
                  <a:ext uri="{FF2B5EF4-FFF2-40B4-BE49-F238E27FC236}">
                    <a16:creationId xmlns:a16="http://schemas.microsoft.com/office/drawing/2014/main" id="{579433FD-6C5B-AFB1-2AA9-4FAE1E2172CE}"/>
                  </a:ext>
                </a:extLst>
              </p:cNvPr>
              <p:cNvSpPr/>
              <p:nvPr/>
            </p:nvSpPr>
            <p:spPr>
              <a:xfrm>
                <a:off x="5428217" y="294977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0" name="Freeform 141">
                <a:extLst>
                  <a:ext uri="{FF2B5EF4-FFF2-40B4-BE49-F238E27FC236}">
                    <a16:creationId xmlns:a16="http://schemas.microsoft.com/office/drawing/2014/main" id="{C13E0B5A-E3DC-A4BD-D125-58B1A84B7487}"/>
                  </a:ext>
                </a:extLst>
              </p:cNvPr>
              <p:cNvSpPr/>
              <p:nvPr/>
            </p:nvSpPr>
            <p:spPr>
              <a:xfrm>
                <a:off x="5458434" y="291953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1" name="Freeform 142">
                <a:extLst>
                  <a:ext uri="{FF2B5EF4-FFF2-40B4-BE49-F238E27FC236}">
                    <a16:creationId xmlns:a16="http://schemas.microsoft.com/office/drawing/2014/main" id="{A88AFBD5-2BCF-4E17-15E3-A09F49D3BEF8}"/>
                  </a:ext>
                </a:extLst>
              </p:cNvPr>
              <p:cNvSpPr/>
              <p:nvPr/>
            </p:nvSpPr>
            <p:spPr>
              <a:xfrm>
                <a:off x="5476563" y="29603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2" name="Freeform 143">
                <a:extLst>
                  <a:ext uri="{FF2B5EF4-FFF2-40B4-BE49-F238E27FC236}">
                    <a16:creationId xmlns:a16="http://schemas.microsoft.com/office/drawing/2014/main" id="{11E6385D-D944-3814-C179-7D2C892556FB}"/>
                  </a:ext>
                </a:extLst>
              </p:cNvPr>
              <p:cNvSpPr/>
              <p:nvPr/>
            </p:nvSpPr>
            <p:spPr>
              <a:xfrm>
                <a:off x="5506780" y="29301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3" name="Freeform 144">
                <a:extLst>
                  <a:ext uri="{FF2B5EF4-FFF2-40B4-BE49-F238E27FC236}">
                    <a16:creationId xmlns:a16="http://schemas.microsoft.com/office/drawing/2014/main" id="{E09922BF-F1E0-BDC0-89D0-5BB01B5DB6E1}"/>
                  </a:ext>
                </a:extLst>
              </p:cNvPr>
              <p:cNvSpPr/>
              <p:nvPr/>
            </p:nvSpPr>
            <p:spPr>
              <a:xfrm>
                <a:off x="5555126" y="299663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4" name="Freeform 145">
                <a:extLst>
                  <a:ext uri="{FF2B5EF4-FFF2-40B4-BE49-F238E27FC236}">
                    <a16:creationId xmlns:a16="http://schemas.microsoft.com/office/drawing/2014/main" id="{0F5477DF-167B-76CA-FEBC-0D16847D4965}"/>
                  </a:ext>
                </a:extLst>
              </p:cNvPr>
              <p:cNvSpPr/>
              <p:nvPr/>
            </p:nvSpPr>
            <p:spPr>
              <a:xfrm>
                <a:off x="5585342" y="296640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5" name="Freeform 146">
                <a:extLst>
                  <a:ext uri="{FF2B5EF4-FFF2-40B4-BE49-F238E27FC236}">
                    <a16:creationId xmlns:a16="http://schemas.microsoft.com/office/drawing/2014/main" id="{12AA28D5-5A16-EC8B-C0CB-75404DD5D515}"/>
                  </a:ext>
                </a:extLst>
              </p:cNvPr>
              <p:cNvSpPr/>
              <p:nvPr/>
            </p:nvSpPr>
            <p:spPr>
              <a:xfrm>
                <a:off x="5585342" y="3031409"/>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6" name="Freeform 147">
                <a:extLst>
                  <a:ext uri="{FF2B5EF4-FFF2-40B4-BE49-F238E27FC236}">
                    <a16:creationId xmlns:a16="http://schemas.microsoft.com/office/drawing/2014/main" id="{743C74D8-B452-A8A4-7F82-6EF16D396EEA}"/>
                  </a:ext>
                </a:extLst>
              </p:cNvPr>
              <p:cNvSpPr/>
              <p:nvPr/>
            </p:nvSpPr>
            <p:spPr>
              <a:xfrm>
                <a:off x="5617069" y="300117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7" name="Freeform 148">
                <a:extLst>
                  <a:ext uri="{FF2B5EF4-FFF2-40B4-BE49-F238E27FC236}">
                    <a16:creationId xmlns:a16="http://schemas.microsoft.com/office/drawing/2014/main" id="{9E70822D-95A8-5952-0D10-A02335765309}"/>
                  </a:ext>
                </a:extLst>
              </p:cNvPr>
              <p:cNvSpPr/>
              <p:nvPr/>
            </p:nvSpPr>
            <p:spPr>
              <a:xfrm>
                <a:off x="5585342" y="3031409"/>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8" name="Freeform 149">
                <a:extLst>
                  <a:ext uri="{FF2B5EF4-FFF2-40B4-BE49-F238E27FC236}">
                    <a16:creationId xmlns:a16="http://schemas.microsoft.com/office/drawing/2014/main" id="{9C32239A-7A35-704E-D908-4646525A2A8E}"/>
                  </a:ext>
                </a:extLst>
              </p:cNvPr>
              <p:cNvSpPr/>
              <p:nvPr/>
            </p:nvSpPr>
            <p:spPr>
              <a:xfrm>
                <a:off x="5617069" y="300117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99" name="Freeform 150">
                <a:extLst>
                  <a:ext uri="{FF2B5EF4-FFF2-40B4-BE49-F238E27FC236}">
                    <a16:creationId xmlns:a16="http://schemas.microsoft.com/office/drawing/2014/main" id="{C7791106-E2E7-DF14-BC7C-71BE7CACB4BD}"/>
                  </a:ext>
                </a:extLst>
              </p:cNvPr>
              <p:cNvSpPr/>
              <p:nvPr/>
            </p:nvSpPr>
            <p:spPr>
              <a:xfrm>
                <a:off x="5601961"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0" name="Freeform 151">
                <a:extLst>
                  <a:ext uri="{FF2B5EF4-FFF2-40B4-BE49-F238E27FC236}">
                    <a16:creationId xmlns:a16="http://schemas.microsoft.com/office/drawing/2014/main" id="{6A10D53A-5CAC-3959-EDD0-44F0695F4D15}"/>
                  </a:ext>
                </a:extLst>
              </p:cNvPr>
              <p:cNvSpPr/>
              <p:nvPr/>
            </p:nvSpPr>
            <p:spPr>
              <a:xfrm>
                <a:off x="5632178"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1" name="Freeform 152">
                <a:extLst>
                  <a:ext uri="{FF2B5EF4-FFF2-40B4-BE49-F238E27FC236}">
                    <a16:creationId xmlns:a16="http://schemas.microsoft.com/office/drawing/2014/main" id="{070C5F06-56D9-0610-CBF4-AA7EE749A225}"/>
                  </a:ext>
                </a:extLst>
              </p:cNvPr>
              <p:cNvSpPr/>
              <p:nvPr/>
            </p:nvSpPr>
            <p:spPr>
              <a:xfrm>
                <a:off x="5601961"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2" name="Freeform 153">
                <a:extLst>
                  <a:ext uri="{FF2B5EF4-FFF2-40B4-BE49-F238E27FC236}">
                    <a16:creationId xmlns:a16="http://schemas.microsoft.com/office/drawing/2014/main" id="{0D3F0567-C43C-AABE-81C1-8278AC323ED8}"/>
                  </a:ext>
                </a:extLst>
              </p:cNvPr>
              <p:cNvSpPr/>
              <p:nvPr/>
            </p:nvSpPr>
            <p:spPr>
              <a:xfrm>
                <a:off x="5632178"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3" name="Freeform 154">
                <a:extLst>
                  <a:ext uri="{FF2B5EF4-FFF2-40B4-BE49-F238E27FC236}">
                    <a16:creationId xmlns:a16="http://schemas.microsoft.com/office/drawing/2014/main" id="{C4A96426-BB20-C8C3-B031-666D1DA6E192}"/>
                  </a:ext>
                </a:extLst>
              </p:cNvPr>
              <p:cNvSpPr/>
              <p:nvPr/>
            </p:nvSpPr>
            <p:spPr>
              <a:xfrm>
                <a:off x="5626134"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4" name="Freeform 155">
                <a:extLst>
                  <a:ext uri="{FF2B5EF4-FFF2-40B4-BE49-F238E27FC236}">
                    <a16:creationId xmlns:a16="http://schemas.microsoft.com/office/drawing/2014/main" id="{E0C5EC8B-5392-09B8-14D6-CAC9B651C7EE}"/>
                  </a:ext>
                </a:extLst>
              </p:cNvPr>
              <p:cNvSpPr/>
              <p:nvPr/>
            </p:nvSpPr>
            <p:spPr>
              <a:xfrm>
                <a:off x="5656351"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5" name="Freeform 156">
                <a:extLst>
                  <a:ext uri="{FF2B5EF4-FFF2-40B4-BE49-F238E27FC236}">
                    <a16:creationId xmlns:a16="http://schemas.microsoft.com/office/drawing/2014/main" id="{62ABF8FC-C24D-4A9D-C607-D0A8B9588584}"/>
                  </a:ext>
                </a:extLst>
              </p:cNvPr>
              <p:cNvSpPr/>
              <p:nvPr/>
            </p:nvSpPr>
            <p:spPr>
              <a:xfrm>
                <a:off x="5626134"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6" name="Freeform 157">
                <a:extLst>
                  <a:ext uri="{FF2B5EF4-FFF2-40B4-BE49-F238E27FC236}">
                    <a16:creationId xmlns:a16="http://schemas.microsoft.com/office/drawing/2014/main" id="{20910B4A-BE54-8F40-A8EF-BAC6D902EFC1}"/>
                  </a:ext>
                </a:extLst>
              </p:cNvPr>
              <p:cNvSpPr/>
              <p:nvPr/>
            </p:nvSpPr>
            <p:spPr>
              <a:xfrm>
                <a:off x="5656351"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7" name="Freeform 158">
                <a:extLst>
                  <a:ext uri="{FF2B5EF4-FFF2-40B4-BE49-F238E27FC236}">
                    <a16:creationId xmlns:a16="http://schemas.microsoft.com/office/drawing/2014/main" id="{015A3705-B5CB-5021-7952-91ACC238F340}"/>
                  </a:ext>
                </a:extLst>
              </p:cNvPr>
              <p:cNvSpPr/>
              <p:nvPr/>
            </p:nvSpPr>
            <p:spPr>
              <a:xfrm>
                <a:off x="5633688" y="30435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8" name="Freeform 159">
                <a:extLst>
                  <a:ext uri="{FF2B5EF4-FFF2-40B4-BE49-F238E27FC236}">
                    <a16:creationId xmlns:a16="http://schemas.microsoft.com/office/drawing/2014/main" id="{9E874270-31E8-6077-4CF5-3E0F8C007DF0}"/>
                  </a:ext>
                </a:extLst>
              </p:cNvPr>
              <p:cNvSpPr/>
              <p:nvPr/>
            </p:nvSpPr>
            <p:spPr>
              <a:xfrm>
                <a:off x="5663905" y="30132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9" name="Freeform 160">
                <a:extLst>
                  <a:ext uri="{FF2B5EF4-FFF2-40B4-BE49-F238E27FC236}">
                    <a16:creationId xmlns:a16="http://schemas.microsoft.com/office/drawing/2014/main" id="{821DA08C-D008-2598-4091-23C88546742E}"/>
                  </a:ext>
                </a:extLst>
              </p:cNvPr>
              <p:cNvSpPr/>
              <p:nvPr/>
            </p:nvSpPr>
            <p:spPr>
              <a:xfrm>
                <a:off x="5648797" y="305559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0" name="Freeform 161">
                <a:extLst>
                  <a:ext uri="{FF2B5EF4-FFF2-40B4-BE49-F238E27FC236}">
                    <a16:creationId xmlns:a16="http://schemas.microsoft.com/office/drawing/2014/main" id="{E206A7EA-6870-4BB1-204F-21AE08C0F65F}"/>
                  </a:ext>
                </a:extLst>
              </p:cNvPr>
              <p:cNvSpPr/>
              <p:nvPr/>
            </p:nvSpPr>
            <p:spPr>
              <a:xfrm>
                <a:off x="5679013" y="302536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1" name="Freeform 162">
                <a:extLst>
                  <a:ext uri="{FF2B5EF4-FFF2-40B4-BE49-F238E27FC236}">
                    <a16:creationId xmlns:a16="http://schemas.microsoft.com/office/drawing/2014/main" id="{31C842A9-A26A-BAE1-C6B5-8C7689DBE1D7}"/>
                  </a:ext>
                </a:extLst>
              </p:cNvPr>
              <p:cNvSpPr/>
              <p:nvPr/>
            </p:nvSpPr>
            <p:spPr>
              <a:xfrm>
                <a:off x="5688078" y="309339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2" name="Freeform 163">
                <a:extLst>
                  <a:ext uri="{FF2B5EF4-FFF2-40B4-BE49-F238E27FC236}">
                    <a16:creationId xmlns:a16="http://schemas.microsoft.com/office/drawing/2014/main" id="{9BD4A71B-3C81-4346-3601-04805BBB02F4}"/>
                  </a:ext>
                </a:extLst>
              </p:cNvPr>
              <p:cNvSpPr/>
              <p:nvPr/>
            </p:nvSpPr>
            <p:spPr>
              <a:xfrm>
                <a:off x="5718294" y="306315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3" name="Freeform 164">
                <a:extLst>
                  <a:ext uri="{FF2B5EF4-FFF2-40B4-BE49-F238E27FC236}">
                    <a16:creationId xmlns:a16="http://schemas.microsoft.com/office/drawing/2014/main" id="{808E0BF0-DA18-72AC-0661-7235316868B2}"/>
                  </a:ext>
                </a:extLst>
              </p:cNvPr>
              <p:cNvSpPr/>
              <p:nvPr/>
            </p:nvSpPr>
            <p:spPr>
              <a:xfrm>
                <a:off x="5712251" y="31175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4" name="Freeform 165">
                <a:extLst>
                  <a:ext uri="{FF2B5EF4-FFF2-40B4-BE49-F238E27FC236}">
                    <a16:creationId xmlns:a16="http://schemas.microsoft.com/office/drawing/2014/main" id="{EEA37FA7-0330-6DE7-5236-27688C96C62B}"/>
                  </a:ext>
                </a:extLst>
              </p:cNvPr>
              <p:cNvSpPr/>
              <p:nvPr/>
            </p:nvSpPr>
            <p:spPr>
              <a:xfrm>
                <a:off x="5742467" y="30873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5" name="Freeform 166">
                <a:extLst>
                  <a:ext uri="{FF2B5EF4-FFF2-40B4-BE49-F238E27FC236}">
                    <a16:creationId xmlns:a16="http://schemas.microsoft.com/office/drawing/2014/main" id="{9FEBD1C0-C5BA-E5E7-E3B0-13A1D5DDAF74}"/>
                  </a:ext>
                </a:extLst>
              </p:cNvPr>
              <p:cNvSpPr/>
              <p:nvPr/>
            </p:nvSpPr>
            <p:spPr>
              <a:xfrm>
                <a:off x="5719805" y="31175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6" name="Freeform 167">
                <a:extLst>
                  <a:ext uri="{FF2B5EF4-FFF2-40B4-BE49-F238E27FC236}">
                    <a16:creationId xmlns:a16="http://schemas.microsoft.com/office/drawing/2014/main" id="{DE786699-F5EB-2E7B-46C5-4D25D9460008}"/>
                  </a:ext>
                </a:extLst>
              </p:cNvPr>
              <p:cNvSpPr/>
              <p:nvPr/>
            </p:nvSpPr>
            <p:spPr>
              <a:xfrm>
                <a:off x="5750021" y="30873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7" name="Freeform 168">
                <a:extLst>
                  <a:ext uri="{FF2B5EF4-FFF2-40B4-BE49-F238E27FC236}">
                    <a16:creationId xmlns:a16="http://schemas.microsoft.com/office/drawing/2014/main" id="{C76C9509-2759-413E-3889-6DC446EBBAA0}"/>
                  </a:ext>
                </a:extLst>
              </p:cNvPr>
              <p:cNvSpPr/>
              <p:nvPr/>
            </p:nvSpPr>
            <p:spPr>
              <a:xfrm>
                <a:off x="5736424" y="31175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8" name="Freeform 169">
                <a:extLst>
                  <a:ext uri="{FF2B5EF4-FFF2-40B4-BE49-F238E27FC236}">
                    <a16:creationId xmlns:a16="http://schemas.microsoft.com/office/drawing/2014/main" id="{67924B7F-1B6F-5057-9CB2-2AAAD5EAC99F}"/>
                  </a:ext>
                </a:extLst>
              </p:cNvPr>
              <p:cNvSpPr/>
              <p:nvPr/>
            </p:nvSpPr>
            <p:spPr>
              <a:xfrm>
                <a:off x="5766640" y="30873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19" name="Freeform 170">
                <a:extLst>
                  <a:ext uri="{FF2B5EF4-FFF2-40B4-BE49-F238E27FC236}">
                    <a16:creationId xmlns:a16="http://schemas.microsoft.com/office/drawing/2014/main" id="{A2E3249D-0D72-DB7D-576C-4A7E4644EE8F}"/>
                  </a:ext>
                </a:extLst>
              </p:cNvPr>
              <p:cNvSpPr/>
              <p:nvPr/>
            </p:nvSpPr>
            <p:spPr>
              <a:xfrm>
                <a:off x="5805922" y="31432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0" name="Freeform 171">
                <a:extLst>
                  <a:ext uri="{FF2B5EF4-FFF2-40B4-BE49-F238E27FC236}">
                    <a16:creationId xmlns:a16="http://schemas.microsoft.com/office/drawing/2014/main" id="{0DBE7BBD-43AA-55A1-ADD9-21D9FC022036}"/>
                  </a:ext>
                </a:extLst>
              </p:cNvPr>
              <p:cNvSpPr/>
              <p:nvPr/>
            </p:nvSpPr>
            <p:spPr>
              <a:xfrm>
                <a:off x="5836138" y="31130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1" name="Freeform 172">
                <a:extLst>
                  <a:ext uri="{FF2B5EF4-FFF2-40B4-BE49-F238E27FC236}">
                    <a16:creationId xmlns:a16="http://schemas.microsoft.com/office/drawing/2014/main" id="{29421DD6-122B-985C-0907-B9F8944DA88F}"/>
                  </a:ext>
                </a:extLst>
              </p:cNvPr>
              <p:cNvSpPr/>
              <p:nvPr/>
            </p:nvSpPr>
            <p:spPr>
              <a:xfrm>
                <a:off x="5885995" y="319619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2" name="Freeform 173">
                <a:extLst>
                  <a:ext uri="{FF2B5EF4-FFF2-40B4-BE49-F238E27FC236}">
                    <a16:creationId xmlns:a16="http://schemas.microsoft.com/office/drawing/2014/main" id="{9D82B3A0-7BC9-703D-07BD-E2A30FDD7F9A}"/>
                  </a:ext>
                </a:extLst>
              </p:cNvPr>
              <p:cNvSpPr/>
              <p:nvPr/>
            </p:nvSpPr>
            <p:spPr>
              <a:xfrm>
                <a:off x="5916211" y="316595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3" name="Freeform 174">
                <a:extLst>
                  <a:ext uri="{FF2B5EF4-FFF2-40B4-BE49-F238E27FC236}">
                    <a16:creationId xmlns:a16="http://schemas.microsoft.com/office/drawing/2014/main" id="{75C94E53-FEE7-4D75-A2C8-E01C735A43F6}"/>
                  </a:ext>
                </a:extLst>
              </p:cNvPr>
              <p:cNvSpPr/>
              <p:nvPr/>
            </p:nvSpPr>
            <p:spPr>
              <a:xfrm>
                <a:off x="5908657" y="32354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4" name="Freeform 175">
                <a:extLst>
                  <a:ext uri="{FF2B5EF4-FFF2-40B4-BE49-F238E27FC236}">
                    <a16:creationId xmlns:a16="http://schemas.microsoft.com/office/drawing/2014/main" id="{134142FD-9F40-C394-2E57-F6107D66A8FC}"/>
                  </a:ext>
                </a:extLst>
              </p:cNvPr>
              <p:cNvSpPr/>
              <p:nvPr/>
            </p:nvSpPr>
            <p:spPr>
              <a:xfrm>
                <a:off x="5938873" y="32052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5" name="Freeform 176">
                <a:extLst>
                  <a:ext uri="{FF2B5EF4-FFF2-40B4-BE49-F238E27FC236}">
                    <a16:creationId xmlns:a16="http://schemas.microsoft.com/office/drawing/2014/main" id="{823A4832-A379-DF6E-0B6F-825154390476}"/>
                  </a:ext>
                </a:extLst>
              </p:cNvPr>
              <p:cNvSpPr/>
              <p:nvPr/>
            </p:nvSpPr>
            <p:spPr>
              <a:xfrm>
                <a:off x="5932830" y="32611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6" name="Freeform 177">
                <a:extLst>
                  <a:ext uri="{FF2B5EF4-FFF2-40B4-BE49-F238E27FC236}">
                    <a16:creationId xmlns:a16="http://schemas.microsoft.com/office/drawing/2014/main" id="{A78C310F-36F7-9E6C-EDCD-8EE22BC0E990}"/>
                  </a:ext>
                </a:extLst>
              </p:cNvPr>
              <p:cNvSpPr/>
              <p:nvPr/>
            </p:nvSpPr>
            <p:spPr>
              <a:xfrm>
                <a:off x="5963047" y="32309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7" name="Freeform 178">
                <a:extLst>
                  <a:ext uri="{FF2B5EF4-FFF2-40B4-BE49-F238E27FC236}">
                    <a16:creationId xmlns:a16="http://schemas.microsoft.com/office/drawing/2014/main" id="{A5915840-F894-DEC7-7CD3-C9F4B859CC9E}"/>
                  </a:ext>
                </a:extLst>
              </p:cNvPr>
              <p:cNvSpPr/>
              <p:nvPr/>
            </p:nvSpPr>
            <p:spPr>
              <a:xfrm>
                <a:off x="5964557"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8" name="Freeform 179">
                <a:extLst>
                  <a:ext uri="{FF2B5EF4-FFF2-40B4-BE49-F238E27FC236}">
                    <a16:creationId xmlns:a16="http://schemas.microsoft.com/office/drawing/2014/main" id="{33FAD47E-F18E-5583-2E52-6141EB3A145A}"/>
                  </a:ext>
                </a:extLst>
              </p:cNvPr>
              <p:cNvSpPr/>
              <p:nvPr/>
            </p:nvSpPr>
            <p:spPr>
              <a:xfrm>
                <a:off x="5994774"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9" name="Freeform 180">
                <a:extLst>
                  <a:ext uri="{FF2B5EF4-FFF2-40B4-BE49-F238E27FC236}">
                    <a16:creationId xmlns:a16="http://schemas.microsoft.com/office/drawing/2014/main" id="{FA252C36-BD6D-23D0-3230-1D0C7688A264}"/>
                  </a:ext>
                </a:extLst>
              </p:cNvPr>
              <p:cNvSpPr/>
              <p:nvPr/>
            </p:nvSpPr>
            <p:spPr>
              <a:xfrm>
                <a:off x="5972111"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0" name="Freeform 181">
                <a:extLst>
                  <a:ext uri="{FF2B5EF4-FFF2-40B4-BE49-F238E27FC236}">
                    <a16:creationId xmlns:a16="http://schemas.microsoft.com/office/drawing/2014/main" id="{54C505C6-E707-3FF8-3235-28060B3A6EDC}"/>
                  </a:ext>
                </a:extLst>
              </p:cNvPr>
              <p:cNvSpPr/>
              <p:nvPr/>
            </p:nvSpPr>
            <p:spPr>
              <a:xfrm>
                <a:off x="6002328"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1" name="Freeform 182">
                <a:extLst>
                  <a:ext uri="{FF2B5EF4-FFF2-40B4-BE49-F238E27FC236}">
                    <a16:creationId xmlns:a16="http://schemas.microsoft.com/office/drawing/2014/main" id="{4CC0B954-3DD1-8C14-3834-B500AB45AF3A}"/>
                  </a:ext>
                </a:extLst>
              </p:cNvPr>
              <p:cNvSpPr/>
              <p:nvPr/>
            </p:nvSpPr>
            <p:spPr>
              <a:xfrm>
                <a:off x="5979666"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2" name="Freeform 183">
                <a:extLst>
                  <a:ext uri="{FF2B5EF4-FFF2-40B4-BE49-F238E27FC236}">
                    <a16:creationId xmlns:a16="http://schemas.microsoft.com/office/drawing/2014/main" id="{6E9BB1B3-E288-231F-C442-D10F9C035F37}"/>
                  </a:ext>
                </a:extLst>
              </p:cNvPr>
              <p:cNvSpPr/>
              <p:nvPr/>
            </p:nvSpPr>
            <p:spPr>
              <a:xfrm>
                <a:off x="6009882"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3" name="Freeform 184">
                <a:extLst>
                  <a:ext uri="{FF2B5EF4-FFF2-40B4-BE49-F238E27FC236}">
                    <a16:creationId xmlns:a16="http://schemas.microsoft.com/office/drawing/2014/main" id="{57A172B3-E72E-A7C5-C545-7F89310D8202}"/>
                  </a:ext>
                </a:extLst>
              </p:cNvPr>
              <p:cNvSpPr/>
              <p:nvPr/>
            </p:nvSpPr>
            <p:spPr>
              <a:xfrm>
                <a:off x="6011393"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4" name="Freeform 185">
                <a:extLst>
                  <a:ext uri="{FF2B5EF4-FFF2-40B4-BE49-F238E27FC236}">
                    <a16:creationId xmlns:a16="http://schemas.microsoft.com/office/drawing/2014/main" id="{3C242D46-7C02-1F2A-2420-72239256F819}"/>
                  </a:ext>
                </a:extLst>
              </p:cNvPr>
              <p:cNvSpPr/>
              <p:nvPr/>
            </p:nvSpPr>
            <p:spPr>
              <a:xfrm>
                <a:off x="6041609"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5" name="Freeform 186">
                <a:extLst>
                  <a:ext uri="{FF2B5EF4-FFF2-40B4-BE49-F238E27FC236}">
                    <a16:creationId xmlns:a16="http://schemas.microsoft.com/office/drawing/2014/main" id="{E059FF25-BCB8-4090-6D0A-FFC229F3A3A4}"/>
                  </a:ext>
                </a:extLst>
              </p:cNvPr>
              <p:cNvSpPr/>
              <p:nvPr/>
            </p:nvSpPr>
            <p:spPr>
              <a:xfrm>
                <a:off x="6043120" y="32748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6" name="Freeform 187">
                <a:extLst>
                  <a:ext uri="{FF2B5EF4-FFF2-40B4-BE49-F238E27FC236}">
                    <a16:creationId xmlns:a16="http://schemas.microsoft.com/office/drawing/2014/main" id="{E07401A1-422D-48B3-5FC4-903AD587C232}"/>
                  </a:ext>
                </a:extLst>
              </p:cNvPr>
              <p:cNvSpPr/>
              <p:nvPr/>
            </p:nvSpPr>
            <p:spPr>
              <a:xfrm>
                <a:off x="6073336" y="32445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7" name="Freeform 188">
                <a:extLst>
                  <a:ext uri="{FF2B5EF4-FFF2-40B4-BE49-F238E27FC236}">
                    <a16:creationId xmlns:a16="http://schemas.microsoft.com/office/drawing/2014/main" id="{4225FD3C-DC52-7493-89F5-E86C6BAB515C}"/>
                  </a:ext>
                </a:extLst>
              </p:cNvPr>
              <p:cNvSpPr/>
              <p:nvPr/>
            </p:nvSpPr>
            <p:spPr>
              <a:xfrm>
                <a:off x="6058228" y="328840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8" name="Freeform 189">
                <a:extLst>
                  <a:ext uri="{FF2B5EF4-FFF2-40B4-BE49-F238E27FC236}">
                    <a16:creationId xmlns:a16="http://schemas.microsoft.com/office/drawing/2014/main" id="{3C31A8A3-AE63-6433-5275-E6083D9F15EA}"/>
                  </a:ext>
                </a:extLst>
              </p:cNvPr>
              <p:cNvSpPr/>
              <p:nvPr/>
            </p:nvSpPr>
            <p:spPr>
              <a:xfrm>
                <a:off x="6088444" y="325817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39" name="Freeform 190">
                <a:extLst>
                  <a:ext uri="{FF2B5EF4-FFF2-40B4-BE49-F238E27FC236}">
                    <a16:creationId xmlns:a16="http://schemas.microsoft.com/office/drawing/2014/main" id="{ADE32385-25D4-C14F-9D60-9B60230616D6}"/>
                  </a:ext>
                </a:extLst>
              </p:cNvPr>
              <p:cNvSpPr/>
              <p:nvPr/>
            </p:nvSpPr>
            <p:spPr>
              <a:xfrm>
                <a:off x="6097509" y="328840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0" name="Freeform 191">
                <a:extLst>
                  <a:ext uri="{FF2B5EF4-FFF2-40B4-BE49-F238E27FC236}">
                    <a16:creationId xmlns:a16="http://schemas.microsoft.com/office/drawing/2014/main" id="{65DD020A-8FA5-35A5-E320-3DB821FE0682}"/>
                  </a:ext>
                </a:extLst>
              </p:cNvPr>
              <p:cNvSpPr/>
              <p:nvPr/>
            </p:nvSpPr>
            <p:spPr>
              <a:xfrm>
                <a:off x="6127726" y="325817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1" name="Freeform 192">
                <a:extLst>
                  <a:ext uri="{FF2B5EF4-FFF2-40B4-BE49-F238E27FC236}">
                    <a16:creationId xmlns:a16="http://schemas.microsoft.com/office/drawing/2014/main" id="{05BF2158-F8DE-4302-A1A5-25FD0B906109}"/>
                  </a:ext>
                </a:extLst>
              </p:cNvPr>
              <p:cNvSpPr/>
              <p:nvPr/>
            </p:nvSpPr>
            <p:spPr>
              <a:xfrm>
                <a:off x="6207799" y="3317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2" name="Freeform 193">
                <a:extLst>
                  <a:ext uri="{FF2B5EF4-FFF2-40B4-BE49-F238E27FC236}">
                    <a16:creationId xmlns:a16="http://schemas.microsoft.com/office/drawing/2014/main" id="{0CD1B9C5-D5B7-0C01-7820-8A0585A34978}"/>
                  </a:ext>
                </a:extLst>
              </p:cNvPr>
              <p:cNvSpPr/>
              <p:nvPr/>
            </p:nvSpPr>
            <p:spPr>
              <a:xfrm>
                <a:off x="6238015" y="3286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3" name="Freeform 194">
                <a:extLst>
                  <a:ext uri="{FF2B5EF4-FFF2-40B4-BE49-F238E27FC236}">
                    <a16:creationId xmlns:a16="http://schemas.microsoft.com/office/drawing/2014/main" id="{CB4AC3EB-9E61-391C-BCCA-89D4415F4479}"/>
                  </a:ext>
                </a:extLst>
              </p:cNvPr>
              <p:cNvSpPr/>
              <p:nvPr/>
            </p:nvSpPr>
            <p:spPr>
              <a:xfrm>
                <a:off x="6231972" y="3317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4" name="Freeform 195">
                <a:extLst>
                  <a:ext uri="{FF2B5EF4-FFF2-40B4-BE49-F238E27FC236}">
                    <a16:creationId xmlns:a16="http://schemas.microsoft.com/office/drawing/2014/main" id="{1333F21A-D12A-81E0-D596-6E21F5775430}"/>
                  </a:ext>
                </a:extLst>
              </p:cNvPr>
              <p:cNvSpPr/>
              <p:nvPr/>
            </p:nvSpPr>
            <p:spPr>
              <a:xfrm>
                <a:off x="6262188" y="3286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5" name="Freeform 196">
                <a:extLst>
                  <a:ext uri="{FF2B5EF4-FFF2-40B4-BE49-F238E27FC236}">
                    <a16:creationId xmlns:a16="http://schemas.microsoft.com/office/drawing/2014/main" id="{B5F40628-B159-29FC-2A29-D5ABF4FD4F9E}"/>
                  </a:ext>
                </a:extLst>
              </p:cNvPr>
              <p:cNvSpPr/>
              <p:nvPr/>
            </p:nvSpPr>
            <p:spPr>
              <a:xfrm>
                <a:off x="6247080"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6" name="Freeform 197">
                <a:extLst>
                  <a:ext uri="{FF2B5EF4-FFF2-40B4-BE49-F238E27FC236}">
                    <a16:creationId xmlns:a16="http://schemas.microsoft.com/office/drawing/2014/main" id="{C2B78313-3AEA-D95F-4C2F-2579C483200A}"/>
                  </a:ext>
                </a:extLst>
              </p:cNvPr>
              <p:cNvSpPr/>
              <p:nvPr/>
            </p:nvSpPr>
            <p:spPr>
              <a:xfrm>
                <a:off x="6277297"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7" name="Freeform 198">
                <a:extLst>
                  <a:ext uri="{FF2B5EF4-FFF2-40B4-BE49-F238E27FC236}">
                    <a16:creationId xmlns:a16="http://schemas.microsoft.com/office/drawing/2014/main" id="{15F4A1EE-0319-826B-465A-9B37931FCDF4}"/>
                  </a:ext>
                </a:extLst>
              </p:cNvPr>
              <p:cNvSpPr/>
              <p:nvPr/>
            </p:nvSpPr>
            <p:spPr>
              <a:xfrm>
                <a:off x="6263699"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8" name="Freeform 199">
                <a:extLst>
                  <a:ext uri="{FF2B5EF4-FFF2-40B4-BE49-F238E27FC236}">
                    <a16:creationId xmlns:a16="http://schemas.microsoft.com/office/drawing/2014/main" id="{34818DFD-9611-97C2-F5DE-DD5E80450CEB}"/>
                  </a:ext>
                </a:extLst>
              </p:cNvPr>
              <p:cNvSpPr/>
              <p:nvPr/>
            </p:nvSpPr>
            <p:spPr>
              <a:xfrm>
                <a:off x="6293916"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9" name="Freeform 200">
                <a:extLst>
                  <a:ext uri="{FF2B5EF4-FFF2-40B4-BE49-F238E27FC236}">
                    <a16:creationId xmlns:a16="http://schemas.microsoft.com/office/drawing/2014/main" id="{E30A1835-B648-9D4E-26D1-538C460E06BE}"/>
                  </a:ext>
                </a:extLst>
              </p:cNvPr>
              <p:cNvSpPr/>
              <p:nvPr/>
            </p:nvSpPr>
            <p:spPr>
              <a:xfrm>
                <a:off x="6263699"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0" name="Freeform 201">
                <a:extLst>
                  <a:ext uri="{FF2B5EF4-FFF2-40B4-BE49-F238E27FC236}">
                    <a16:creationId xmlns:a16="http://schemas.microsoft.com/office/drawing/2014/main" id="{E0622AED-9B29-7A56-E2A2-6936F38BCAD1}"/>
                  </a:ext>
                </a:extLst>
              </p:cNvPr>
              <p:cNvSpPr/>
              <p:nvPr/>
            </p:nvSpPr>
            <p:spPr>
              <a:xfrm>
                <a:off x="6293916"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1" name="Freeform 202">
                <a:extLst>
                  <a:ext uri="{FF2B5EF4-FFF2-40B4-BE49-F238E27FC236}">
                    <a16:creationId xmlns:a16="http://schemas.microsoft.com/office/drawing/2014/main" id="{736178BE-8453-6870-4CD0-8B39ADD7AC4D}"/>
                  </a:ext>
                </a:extLst>
              </p:cNvPr>
              <p:cNvSpPr/>
              <p:nvPr/>
            </p:nvSpPr>
            <p:spPr>
              <a:xfrm>
                <a:off x="6271253"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2" name="Freeform 203">
                <a:extLst>
                  <a:ext uri="{FF2B5EF4-FFF2-40B4-BE49-F238E27FC236}">
                    <a16:creationId xmlns:a16="http://schemas.microsoft.com/office/drawing/2014/main" id="{A64F9A05-B2B8-0887-F3D3-A66C83469101}"/>
                  </a:ext>
                </a:extLst>
              </p:cNvPr>
              <p:cNvSpPr/>
              <p:nvPr/>
            </p:nvSpPr>
            <p:spPr>
              <a:xfrm>
                <a:off x="6301470"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3" name="Freeform 204">
                <a:extLst>
                  <a:ext uri="{FF2B5EF4-FFF2-40B4-BE49-F238E27FC236}">
                    <a16:creationId xmlns:a16="http://schemas.microsoft.com/office/drawing/2014/main" id="{9AF2C347-C24E-6329-BE70-5C840B875223}"/>
                  </a:ext>
                </a:extLst>
              </p:cNvPr>
              <p:cNvSpPr/>
              <p:nvPr/>
            </p:nvSpPr>
            <p:spPr>
              <a:xfrm>
                <a:off x="6295426" y="3345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4" name="Freeform 205">
                <a:extLst>
                  <a:ext uri="{FF2B5EF4-FFF2-40B4-BE49-F238E27FC236}">
                    <a16:creationId xmlns:a16="http://schemas.microsoft.com/office/drawing/2014/main" id="{C08C5E54-0A9E-615C-446E-433460B392E0}"/>
                  </a:ext>
                </a:extLst>
              </p:cNvPr>
              <p:cNvSpPr/>
              <p:nvPr/>
            </p:nvSpPr>
            <p:spPr>
              <a:xfrm>
                <a:off x="6325643" y="3315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5" name="Freeform 206">
                <a:extLst>
                  <a:ext uri="{FF2B5EF4-FFF2-40B4-BE49-F238E27FC236}">
                    <a16:creationId xmlns:a16="http://schemas.microsoft.com/office/drawing/2014/main" id="{9F29222D-072C-6E51-BD69-8A8E684479D7}"/>
                  </a:ext>
                </a:extLst>
              </p:cNvPr>
              <p:cNvSpPr/>
              <p:nvPr/>
            </p:nvSpPr>
            <p:spPr>
              <a:xfrm>
                <a:off x="6373989"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6" name="Freeform 207">
                <a:extLst>
                  <a:ext uri="{FF2B5EF4-FFF2-40B4-BE49-F238E27FC236}">
                    <a16:creationId xmlns:a16="http://schemas.microsoft.com/office/drawing/2014/main" id="{1BECC893-D488-7F87-C2B1-D9DA50F60585}"/>
                  </a:ext>
                </a:extLst>
              </p:cNvPr>
              <p:cNvSpPr/>
              <p:nvPr/>
            </p:nvSpPr>
            <p:spPr>
              <a:xfrm>
                <a:off x="6404205"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7" name="Freeform 208">
                <a:extLst>
                  <a:ext uri="{FF2B5EF4-FFF2-40B4-BE49-F238E27FC236}">
                    <a16:creationId xmlns:a16="http://schemas.microsoft.com/office/drawing/2014/main" id="{2B82ADC5-BEB9-E163-1145-A60755CCFF9C}"/>
                  </a:ext>
                </a:extLst>
              </p:cNvPr>
              <p:cNvSpPr/>
              <p:nvPr/>
            </p:nvSpPr>
            <p:spPr>
              <a:xfrm>
                <a:off x="6381543"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8" name="Freeform 209">
                <a:extLst>
                  <a:ext uri="{FF2B5EF4-FFF2-40B4-BE49-F238E27FC236}">
                    <a16:creationId xmlns:a16="http://schemas.microsoft.com/office/drawing/2014/main" id="{9237DE85-EC34-2EAE-0B9D-C68D0BB596AB}"/>
                  </a:ext>
                </a:extLst>
              </p:cNvPr>
              <p:cNvSpPr/>
              <p:nvPr/>
            </p:nvSpPr>
            <p:spPr>
              <a:xfrm>
                <a:off x="6411759"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59" name="Freeform 210">
                <a:extLst>
                  <a:ext uri="{FF2B5EF4-FFF2-40B4-BE49-F238E27FC236}">
                    <a16:creationId xmlns:a16="http://schemas.microsoft.com/office/drawing/2014/main" id="{77E2F14C-7B44-532B-0152-3760B7B4A0AD}"/>
                  </a:ext>
                </a:extLst>
              </p:cNvPr>
              <p:cNvSpPr/>
              <p:nvPr/>
            </p:nvSpPr>
            <p:spPr>
              <a:xfrm>
                <a:off x="6389097"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0" name="Freeform 211">
                <a:extLst>
                  <a:ext uri="{FF2B5EF4-FFF2-40B4-BE49-F238E27FC236}">
                    <a16:creationId xmlns:a16="http://schemas.microsoft.com/office/drawing/2014/main" id="{C0CC522B-F9AA-C358-A047-711F1B48C740}"/>
                  </a:ext>
                </a:extLst>
              </p:cNvPr>
              <p:cNvSpPr/>
              <p:nvPr/>
            </p:nvSpPr>
            <p:spPr>
              <a:xfrm>
                <a:off x="6419313"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1" name="Freeform 212">
                <a:extLst>
                  <a:ext uri="{FF2B5EF4-FFF2-40B4-BE49-F238E27FC236}">
                    <a16:creationId xmlns:a16="http://schemas.microsoft.com/office/drawing/2014/main" id="{D4362AC1-908F-A1FA-C36B-9954B93A899A}"/>
                  </a:ext>
                </a:extLst>
              </p:cNvPr>
              <p:cNvSpPr/>
              <p:nvPr/>
            </p:nvSpPr>
            <p:spPr>
              <a:xfrm>
                <a:off x="6396651" y="3362482"/>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2" name="Freeform 213">
                <a:extLst>
                  <a:ext uri="{FF2B5EF4-FFF2-40B4-BE49-F238E27FC236}">
                    <a16:creationId xmlns:a16="http://schemas.microsoft.com/office/drawing/2014/main" id="{C7B27821-0A72-2916-2188-A92CF89BB91A}"/>
                  </a:ext>
                </a:extLst>
              </p:cNvPr>
              <p:cNvSpPr/>
              <p:nvPr/>
            </p:nvSpPr>
            <p:spPr>
              <a:xfrm>
                <a:off x="6428378"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3" name="Freeform 214">
                <a:extLst>
                  <a:ext uri="{FF2B5EF4-FFF2-40B4-BE49-F238E27FC236}">
                    <a16:creationId xmlns:a16="http://schemas.microsoft.com/office/drawing/2014/main" id="{57AC784E-0F34-DFD4-563E-8F463C71A8CC}"/>
                  </a:ext>
                </a:extLst>
              </p:cNvPr>
              <p:cNvSpPr/>
              <p:nvPr/>
            </p:nvSpPr>
            <p:spPr>
              <a:xfrm>
                <a:off x="6437443" y="33624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4" name="Freeform 215">
                <a:extLst>
                  <a:ext uri="{FF2B5EF4-FFF2-40B4-BE49-F238E27FC236}">
                    <a16:creationId xmlns:a16="http://schemas.microsoft.com/office/drawing/2014/main" id="{8B324B1E-EB8F-A0C3-1F68-629F4EC410CD}"/>
                  </a:ext>
                </a:extLst>
              </p:cNvPr>
              <p:cNvSpPr/>
              <p:nvPr/>
            </p:nvSpPr>
            <p:spPr>
              <a:xfrm>
                <a:off x="6467660" y="33322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5" name="Freeform 216">
                <a:extLst>
                  <a:ext uri="{FF2B5EF4-FFF2-40B4-BE49-F238E27FC236}">
                    <a16:creationId xmlns:a16="http://schemas.microsoft.com/office/drawing/2014/main" id="{B3C8010F-DAD2-E376-F7DE-EDEDBCF8DB03}"/>
                  </a:ext>
                </a:extLst>
              </p:cNvPr>
              <p:cNvSpPr/>
              <p:nvPr/>
            </p:nvSpPr>
            <p:spPr>
              <a:xfrm>
                <a:off x="6602122"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6" name="Freeform 217">
                <a:extLst>
                  <a:ext uri="{FF2B5EF4-FFF2-40B4-BE49-F238E27FC236}">
                    <a16:creationId xmlns:a16="http://schemas.microsoft.com/office/drawing/2014/main" id="{6C61BC55-9174-7A1C-4AEC-C58A4C4082A4}"/>
                  </a:ext>
                </a:extLst>
              </p:cNvPr>
              <p:cNvSpPr/>
              <p:nvPr/>
            </p:nvSpPr>
            <p:spPr>
              <a:xfrm>
                <a:off x="6632339"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7" name="Freeform 218">
                <a:extLst>
                  <a:ext uri="{FF2B5EF4-FFF2-40B4-BE49-F238E27FC236}">
                    <a16:creationId xmlns:a16="http://schemas.microsoft.com/office/drawing/2014/main" id="{C4AB4570-CCD5-7746-F539-E884FB47F35C}"/>
                  </a:ext>
                </a:extLst>
              </p:cNvPr>
              <p:cNvSpPr/>
              <p:nvPr/>
            </p:nvSpPr>
            <p:spPr>
              <a:xfrm>
                <a:off x="6617231"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8" name="Freeform 219">
                <a:extLst>
                  <a:ext uri="{FF2B5EF4-FFF2-40B4-BE49-F238E27FC236}">
                    <a16:creationId xmlns:a16="http://schemas.microsoft.com/office/drawing/2014/main" id="{5C79389B-C2F5-6E61-C7A0-6F367C4C9E2A}"/>
                  </a:ext>
                </a:extLst>
              </p:cNvPr>
              <p:cNvSpPr/>
              <p:nvPr/>
            </p:nvSpPr>
            <p:spPr>
              <a:xfrm>
                <a:off x="6647447"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9" name="Freeform 220">
                <a:extLst>
                  <a:ext uri="{FF2B5EF4-FFF2-40B4-BE49-F238E27FC236}">
                    <a16:creationId xmlns:a16="http://schemas.microsoft.com/office/drawing/2014/main" id="{BF719C43-9817-7638-2948-49E893BDFC22}"/>
                  </a:ext>
                </a:extLst>
              </p:cNvPr>
              <p:cNvSpPr/>
              <p:nvPr/>
            </p:nvSpPr>
            <p:spPr>
              <a:xfrm>
                <a:off x="6617231"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0" name="Freeform 221">
                <a:extLst>
                  <a:ext uri="{FF2B5EF4-FFF2-40B4-BE49-F238E27FC236}">
                    <a16:creationId xmlns:a16="http://schemas.microsoft.com/office/drawing/2014/main" id="{70E9C32A-1CF6-3EFA-76C6-1954BAD10029}"/>
                  </a:ext>
                </a:extLst>
              </p:cNvPr>
              <p:cNvSpPr/>
              <p:nvPr/>
            </p:nvSpPr>
            <p:spPr>
              <a:xfrm>
                <a:off x="6647447"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1" name="Freeform 222">
                <a:extLst>
                  <a:ext uri="{FF2B5EF4-FFF2-40B4-BE49-F238E27FC236}">
                    <a16:creationId xmlns:a16="http://schemas.microsoft.com/office/drawing/2014/main" id="{993E5A63-FFDF-28B0-7701-FEC9FC31E17A}"/>
                  </a:ext>
                </a:extLst>
              </p:cNvPr>
              <p:cNvSpPr/>
              <p:nvPr/>
            </p:nvSpPr>
            <p:spPr>
              <a:xfrm>
                <a:off x="6626295"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2" name="Freeform 223">
                <a:extLst>
                  <a:ext uri="{FF2B5EF4-FFF2-40B4-BE49-F238E27FC236}">
                    <a16:creationId xmlns:a16="http://schemas.microsoft.com/office/drawing/2014/main" id="{45D84869-A619-3713-BBCD-3D6D7A2D87DB}"/>
                  </a:ext>
                </a:extLst>
              </p:cNvPr>
              <p:cNvSpPr/>
              <p:nvPr/>
            </p:nvSpPr>
            <p:spPr>
              <a:xfrm>
                <a:off x="6656512"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3" name="Freeform 224">
                <a:extLst>
                  <a:ext uri="{FF2B5EF4-FFF2-40B4-BE49-F238E27FC236}">
                    <a16:creationId xmlns:a16="http://schemas.microsoft.com/office/drawing/2014/main" id="{394776B1-342E-FC4B-EDEB-F32BE72D9E51}"/>
                  </a:ext>
                </a:extLst>
              </p:cNvPr>
              <p:cNvSpPr/>
              <p:nvPr/>
            </p:nvSpPr>
            <p:spPr>
              <a:xfrm>
                <a:off x="6648958"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4" name="Freeform 225">
                <a:extLst>
                  <a:ext uri="{FF2B5EF4-FFF2-40B4-BE49-F238E27FC236}">
                    <a16:creationId xmlns:a16="http://schemas.microsoft.com/office/drawing/2014/main" id="{5805C236-E81A-8C17-DA5F-A929B6E199AF}"/>
                  </a:ext>
                </a:extLst>
              </p:cNvPr>
              <p:cNvSpPr/>
              <p:nvPr/>
            </p:nvSpPr>
            <p:spPr>
              <a:xfrm>
                <a:off x="6679174"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5" name="Freeform 226">
                <a:extLst>
                  <a:ext uri="{FF2B5EF4-FFF2-40B4-BE49-F238E27FC236}">
                    <a16:creationId xmlns:a16="http://schemas.microsoft.com/office/drawing/2014/main" id="{C65EAA5C-971D-70C5-089B-D619644322BA}"/>
                  </a:ext>
                </a:extLst>
              </p:cNvPr>
              <p:cNvSpPr/>
              <p:nvPr/>
            </p:nvSpPr>
            <p:spPr>
              <a:xfrm>
                <a:off x="6798529"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6" name="Freeform 227">
                <a:extLst>
                  <a:ext uri="{FF2B5EF4-FFF2-40B4-BE49-F238E27FC236}">
                    <a16:creationId xmlns:a16="http://schemas.microsoft.com/office/drawing/2014/main" id="{F74BD4A5-CA75-E0AA-0472-1ADEF59B35DB}"/>
                  </a:ext>
                </a:extLst>
              </p:cNvPr>
              <p:cNvSpPr/>
              <p:nvPr/>
            </p:nvSpPr>
            <p:spPr>
              <a:xfrm>
                <a:off x="6828745"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7" name="Freeform 228">
                <a:extLst>
                  <a:ext uri="{FF2B5EF4-FFF2-40B4-BE49-F238E27FC236}">
                    <a16:creationId xmlns:a16="http://schemas.microsoft.com/office/drawing/2014/main" id="{D3FA69EB-C5CF-1F4A-8C7C-A881D45790A8}"/>
                  </a:ext>
                </a:extLst>
              </p:cNvPr>
              <p:cNvSpPr/>
              <p:nvPr/>
            </p:nvSpPr>
            <p:spPr>
              <a:xfrm>
                <a:off x="6798529"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8" name="Freeform 229">
                <a:extLst>
                  <a:ext uri="{FF2B5EF4-FFF2-40B4-BE49-F238E27FC236}">
                    <a16:creationId xmlns:a16="http://schemas.microsoft.com/office/drawing/2014/main" id="{3960DA8C-4A62-EBB4-D232-0BC5115B8D0D}"/>
                  </a:ext>
                </a:extLst>
              </p:cNvPr>
              <p:cNvSpPr/>
              <p:nvPr/>
            </p:nvSpPr>
            <p:spPr>
              <a:xfrm>
                <a:off x="6828745"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79" name="Freeform 230">
                <a:extLst>
                  <a:ext uri="{FF2B5EF4-FFF2-40B4-BE49-F238E27FC236}">
                    <a16:creationId xmlns:a16="http://schemas.microsoft.com/office/drawing/2014/main" id="{E7D21679-3513-5D33-0769-DB4B0784B90F}"/>
                  </a:ext>
                </a:extLst>
              </p:cNvPr>
              <p:cNvSpPr/>
              <p:nvPr/>
            </p:nvSpPr>
            <p:spPr>
              <a:xfrm>
                <a:off x="6807594" y="34592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0" name="Freeform 231">
                <a:extLst>
                  <a:ext uri="{FF2B5EF4-FFF2-40B4-BE49-F238E27FC236}">
                    <a16:creationId xmlns:a16="http://schemas.microsoft.com/office/drawing/2014/main" id="{F469E8F5-9B55-164E-7844-9FADD38420FF}"/>
                  </a:ext>
                </a:extLst>
              </p:cNvPr>
              <p:cNvSpPr/>
              <p:nvPr/>
            </p:nvSpPr>
            <p:spPr>
              <a:xfrm>
                <a:off x="6837810" y="34290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1" name="Freeform 232">
                <a:extLst>
                  <a:ext uri="{FF2B5EF4-FFF2-40B4-BE49-F238E27FC236}">
                    <a16:creationId xmlns:a16="http://schemas.microsoft.com/office/drawing/2014/main" id="{F546FFFC-52EC-1236-F550-409595C6EEF5}"/>
                  </a:ext>
                </a:extLst>
              </p:cNvPr>
              <p:cNvSpPr/>
              <p:nvPr/>
            </p:nvSpPr>
            <p:spPr>
              <a:xfrm>
                <a:off x="6925437" y="35514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2" name="Freeform 233">
                <a:extLst>
                  <a:ext uri="{FF2B5EF4-FFF2-40B4-BE49-F238E27FC236}">
                    <a16:creationId xmlns:a16="http://schemas.microsoft.com/office/drawing/2014/main" id="{05814EF2-D6C6-0952-C185-14CC3CA664A4}"/>
                  </a:ext>
                </a:extLst>
              </p:cNvPr>
              <p:cNvSpPr/>
              <p:nvPr/>
            </p:nvSpPr>
            <p:spPr>
              <a:xfrm>
                <a:off x="6955654" y="35212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3" name="Freeform 234">
                <a:extLst>
                  <a:ext uri="{FF2B5EF4-FFF2-40B4-BE49-F238E27FC236}">
                    <a16:creationId xmlns:a16="http://schemas.microsoft.com/office/drawing/2014/main" id="{DB9FDBA9-6353-8563-66B2-8FD53CED0C32}"/>
                  </a:ext>
                </a:extLst>
              </p:cNvPr>
              <p:cNvSpPr/>
              <p:nvPr/>
            </p:nvSpPr>
            <p:spPr>
              <a:xfrm>
                <a:off x="6932991" y="35514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4" name="Freeform 235">
                <a:extLst>
                  <a:ext uri="{FF2B5EF4-FFF2-40B4-BE49-F238E27FC236}">
                    <a16:creationId xmlns:a16="http://schemas.microsoft.com/office/drawing/2014/main" id="{171D24C7-6274-9513-B6FC-CF58AF5E3E73}"/>
                  </a:ext>
                </a:extLst>
              </p:cNvPr>
              <p:cNvSpPr/>
              <p:nvPr/>
            </p:nvSpPr>
            <p:spPr>
              <a:xfrm>
                <a:off x="6963208" y="35212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5" name="Freeform 236">
                <a:extLst>
                  <a:ext uri="{FF2B5EF4-FFF2-40B4-BE49-F238E27FC236}">
                    <a16:creationId xmlns:a16="http://schemas.microsoft.com/office/drawing/2014/main" id="{09A7CCF1-5B6B-BF17-2D19-13FA3050F910}"/>
                  </a:ext>
                </a:extLst>
              </p:cNvPr>
              <p:cNvSpPr/>
              <p:nvPr/>
            </p:nvSpPr>
            <p:spPr>
              <a:xfrm>
                <a:off x="6932991" y="35514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6" name="Freeform 237">
                <a:extLst>
                  <a:ext uri="{FF2B5EF4-FFF2-40B4-BE49-F238E27FC236}">
                    <a16:creationId xmlns:a16="http://schemas.microsoft.com/office/drawing/2014/main" id="{6CFF838E-7F38-DF6D-2EDB-5540DF6A1D78}"/>
                  </a:ext>
                </a:extLst>
              </p:cNvPr>
              <p:cNvSpPr/>
              <p:nvPr/>
            </p:nvSpPr>
            <p:spPr>
              <a:xfrm>
                <a:off x="6963208" y="35212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7" name="Freeform 238">
                <a:extLst>
                  <a:ext uri="{FF2B5EF4-FFF2-40B4-BE49-F238E27FC236}">
                    <a16:creationId xmlns:a16="http://schemas.microsoft.com/office/drawing/2014/main" id="{468453C1-D2CE-35AA-A479-0D1EF98AFB74}"/>
                  </a:ext>
                </a:extLst>
              </p:cNvPr>
              <p:cNvSpPr/>
              <p:nvPr/>
            </p:nvSpPr>
            <p:spPr>
              <a:xfrm>
                <a:off x="6957164"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8" name="Freeform 239">
                <a:extLst>
                  <a:ext uri="{FF2B5EF4-FFF2-40B4-BE49-F238E27FC236}">
                    <a16:creationId xmlns:a16="http://schemas.microsoft.com/office/drawing/2014/main" id="{D090B417-6C8F-8384-6EFF-211843B047E8}"/>
                  </a:ext>
                </a:extLst>
              </p:cNvPr>
              <p:cNvSpPr/>
              <p:nvPr/>
            </p:nvSpPr>
            <p:spPr>
              <a:xfrm>
                <a:off x="6987381"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9" name="Freeform 240">
                <a:extLst>
                  <a:ext uri="{FF2B5EF4-FFF2-40B4-BE49-F238E27FC236}">
                    <a16:creationId xmlns:a16="http://schemas.microsoft.com/office/drawing/2014/main" id="{F81CF5E0-3CEA-71A7-2917-7602FDA838ED}"/>
                  </a:ext>
                </a:extLst>
              </p:cNvPr>
              <p:cNvSpPr/>
              <p:nvPr/>
            </p:nvSpPr>
            <p:spPr>
              <a:xfrm>
                <a:off x="6964719"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0" name="Freeform 241">
                <a:extLst>
                  <a:ext uri="{FF2B5EF4-FFF2-40B4-BE49-F238E27FC236}">
                    <a16:creationId xmlns:a16="http://schemas.microsoft.com/office/drawing/2014/main" id="{192CB3C5-3A36-EE1A-78DA-6B78CA193332}"/>
                  </a:ext>
                </a:extLst>
              </p:cNvPr>
              <p:cNvSpPr/>
              <p:nvPr/>
            </p:nvSpPr>
            <p:spPr>
              <a:xfrm>
                <a:off x="6994935"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1" name="Freeform 242">
                <a:extLst>
                  <a:ext uri="{FF2B5EF4-FFF2-40B4-BE49-F238E27FC236}">
                    <a16:creationId xmlns:a16="http://schemas.microsoft.com/office/drawing/2014/main" id="{9F4DEF79-6412-9F62-E751-44774EF83856}"/>
                  </a:ext>
                </a:extLst>
              </p:cNvPr>
              <p:cNvSpPr/>
              <p:nvPr/>
            </p:nvSpPr>
            <p:spPr>
              <a:xfrm>
                <a:off x="6972273"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2" name="Freeform 243">
                <a:extLst>
                  <a:ext uri="{FF2B5EF4-FFF2-40B4-BE49-F238E27FC236}">
                    <a16:creationId xmlns:a16="http://schemas.microsoft.com/office/drawing/2014/main" id="{4F1D8339-5B63-ED6D-5D78-1317123E20B4}"/>
                  </a:ext>
                </a:extLst>
              </p:cNvPr>
              <p:cNvSpPr/>
              <p:nvPr/>
            </p:nvSpPr>
            <p:spPr>
              <a:xfrm>
                <a:off x="7002489"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3" name="Freeform 244">
                <a:extLst>
                  <a:ext uri="{FF2B5EF4-FFF2-40B4-BE49-F238E27FC236}">
                    <a16:creationId xmlns:a16="http://schemas.microsoft.com/office/drawing/2014/main" id="{B03AA020-B08A-66AF-1662-E7448B04564E}"/>
                  </a:ext>
                </a:extLst>
              </p:cNvPr>
              <p:cNvSpPr/>
              <p:nvPr/>
            </p:nvSpPr>
            <p:spPr>
              <a:xfrm>
                <a:off x="6972273"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4" name="Freeform 245">
                <a:extLst>
                  <a:ext uri="{FF2B5EF4-FFF2-40B4-BE49-F238E27FC236}">
                    <a16:creationId xmlns:a16="http://schemas.microsoft.com/office/drawing/2014/main" id="{49A82257-6143-89F9-DBD6-05DED2A717A8}"/>
                  </a:ext>
                </a:extLst>
              </p:cNvPr>
              <p:cNvSpPr/>
              <p:nvPr/>
            </p:nvSpPr>
            <p:spPr>
              <a:xfrm>
                <a:off x="7002489"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5" name="Freeform 246">
                <a:extLst>
                  <a:ext uri="{FF2B5EF4-FFF2-40B4-BE49-F238E27FC236}">
                    <a16:creationId xmlns:a16="http://schemas.microsoft.com/office/drawing/2014/main" id="{575D4F78-634D-15A0-3A82-AEE9532DA4A6}"/>
                  </a:ext>
                </a:extLst>
              </p:cNvPr>
              <p:cNvSpPr/>
              <p:nvPr/>
            </p:nvSpPr>
            <p:spPr>
              <a:xfrm>
                <a:off x="6979827"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6" name="Freeform 247">
                <a:extLst>
                  <a:ext uri="{FF2B5EF4-FFF2-40B4-BE49-F238E27FC236}">
                    <a16:creationId xmlns:a16="http://schemas.microsoft.com/office/drawing/2014/main" id="{770B325E-793F-8C2F-896E-E2FFCB50D93E}"/>
                  </a:ext>
                </a:extLst>
              </p:cNvPr>
              <p:cNvSpPr/>
              <p:nvPr/>
            </p:nvSpPr>
            <p:spPr>
              <a:xfrm>
                <a:off x="7010043"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7" name="Freeform 248">
                <a:extLst>
                  <a:ext uri="{FF2B5EF4-FFF2-40B4-BE49-F238E27FC236}">
                    <a16:creationId xmlns:a16="http://schemas.microsoft.com/office/drawing/2014/main" id="{DFCAB2FB-9F7D-500D-27BD-D80FEB3B2607}"/>
                  </a:ext>
                </a:extLst>
              </p:cNvPr>
              <p:cNvSpPr/>
              <p:nvPr/>
            </p:nvSpPr>
            <p:spPr>
              <a:xfrm>
                <a:off x="6979827"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8" name="Freeform 249">
                <a:extLst>
                  <a:ext uri="{FF2B5EF4-FFF2-40B4-BE49-F238E27FC236}">
                    <a16:creationId xmlns:a16="http://schemas.microsoft.com/office/drawing/2014/main" id="{DF3B5892-CAD8-D0E5-38D1-208C86D3A6D7}"/>
                  </a:ext>
                </a:extLst>
              </p:cNvPr>
              <p:cNvSpPr/>
              <p:nvPr/>
            </p:nvSpPr>
            <p:spPr>
              <a:xfrm>
                <a:off x="7010043"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99" name="Freeform 250">
                <a:extLst>
                  <a:ext uri="{FF2B5EF4-FFF2-40B4-BE49-F238E27FC236}">
                    <a16:creationId xmlns:a16="http://schemas.microsoft.com/office/drawing/2014/main" id="{20742F38-3DEB-1A71-ACC6-B8534533A81D}"/>
                  </a:ext>
                </a:extLst>
              </p:cNvPr>
              <p:cNvSpPr/>
              <p:nvPr/>
            </p:nvSpPr>
            <p:spPr>
              <a:xfrm>
                <a:off x="7090116"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0" name="Freeform 251">
                <a:extLst>
                  <a:ext uri="{FF2B5EF4-FFF2-40B4-BE49-F238E27FC236}">
                    <a16:creationId xmlns:a16="http://schemas.microsoft.com/office/drawing/2014/main" id="{3280A465-E4D1-71D2-A976-04C40924220B}"/>
                  </a:ext>
                </a:extLst>
              </p:cNvPr>
              <p:cNvSpPr/>
              <p:nvPr/>
            </p:nvSpPr>
            <p:spPr>
              <a:xfrm>
                <a:off x="7120333"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1" name="Freeform 252">
                <a:extLst>
                  <a:ext uri="{FF2B5EF4-FFF2-40B4-BE49-F238E27FC236}">
                    <a16:creationId xmlns:a16="http://schemas.microsoft.com/office/drawing/2014/main" id="{975E5515-66E8-7B8A-36FA-5CA046FB776A}"/>
                  </a:ext>
                </a:extLst>
              </p:cNvPr>
              <p:cNvSpPr/>
              <p:nvPr/>
            </p:nvSpPr>
            <p:spPr>
              <a:xfrm>
                <a:off x="7153571" y="35695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2" name="Freeform 253">
                <a:extLst>
                  <a:ext uri="{FF2B5EF4-FFF2-40B4-BE49-F238E27FC236}">
                    <a16:creationId xmlns:a16="http://schemas.microsoft.com/office/drawing/2014/main" id="{D7F02822-1FD6-CDF3-62B1-ED1763111BE2}"/>
                  </a:ext>
                </a:extLst>
              </p:cNvPr>
              <p:cNvSpPr/>
              <p:nvPr/>
            </p:nvSpPr>
            <p:spPr>
              <a:xfrm>
                <a:off x="7183787" y="35393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3" name="Freeform 254">
                <a:extLst>
                  <a:ext uri="{FF2B5EF4-FFF2-40B4-BE49-F238E27FC236}">
                    <a16:creationId xmlns:a16="http://schemas.microsoft.com/office/drawing/2014/main" id="{F131F005-20D6-AF8D-03CE-A9D39957FDDE}"/>
                  </a:ext>
                </a:extLst>
              </p:cNvPr>
              <p:cNvSpPr/>
              <p:nvPr/>
            </p:nvSpPr>
            <p:spPr>
              <a:xfrm>
                <a:off x="7200406" y="359226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4" name="Freeform 255">
                <a:extLst>
                  <a:ext uri="{FF2B5EF4-FFF2-40B4-BE49-F238E27FC236}">
                    <a16:creationId xmlns:a16="http://schemas.microsoft.com/office/drawing/2014/main" id="{F80F693B-6017-3E67-AE2C-BB23D36B7764}"/>
                  </a:ext>
                </a:extLst>
              </p:cNvPr>
              <p:cNvSpPr/>
              <p:nvPr/>
            </p:nvSpPr>
            <p:spPr>
              <a:xfrm>
                <a:off x="7230622" y="356203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5" name="Freeform 256">
                <a:extLst>
                  <a:ext uri="{FF2B5EF4-FFF2-40B4-BE49-F238E27FC236}">
                    <a16:creationId xmlns:a16="http://schemas.microsoft.com/office/drawing/2014/main" id="{94E8980B-D52D-69C8-C958-CE5958C04581}"/>
                  </a:ext>
                </a:extLst>
              </p:cNvPr>
              <p:cNvSpPr/>
              <p:nvPr/>
            </p:nvSpPr>
            <p:spPr>
              <a:xfrm>
                <a:off x="7207960" y="359226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6" name="Freeform 257">
                <a:extLst>
                  <a:ext uri="{FF2B5EF4-FFF2-40B4-BE49-F238E27FC236}">
                    <a16:creationId xmlns:a16="http://schemas.microsoft.com/office/drawing/2014/main" id="{DD4C5696-B8BB-C4C4-FE73-AF50E23ABC5C}"/>
                  </a:ext>
                </a:extLst>
              </p:cNvPr>
              <p:cNvSpPr/>
              <p:nvPr/>
            </p:nvSpPr>
            <p:spPr>
              <a:xfrm>
                <a:off x="7238176" y="356203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7" name="Freeform 258">
                <a:extLst>
                  <a:ext uri="{FF2B5EF4-FFF2-40B4-BE49-F238E27FC236}">
                    <a16:creationId xmlns:a16="http://schemas.microsoft.com/office/drawing/2014/main" id="{8E4D5490-B7E6-7175-D5CD-ADAFE1680C06}"/>
                  </a:ext>
                </a:extLst>
              </p:cNvPr>
              <p:cNvSpPr/>
              <p:nvPr/>
            </p:nvSpPr>
            <p:spPr>
              <a:xfrm>
                <a:off x="7217025" y="359226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8" name="Freeform 259">
                <a:extLst>
                  <a:ext uri="{FF2B5EF4-FFF2-40B4-BE49-F238E27FC236}">
                    <a16:creationId xmlns:a16="http://schemas.microsoft.com/office/drawing/2014/main" id="{AD1F75DB-034C-6DB5-BBBE-639F66C8614B}"/>
                  </a:ext>
                </a:extLst>
              </p:cNvPr>
              <p:cNvSpPr/>
              <p:nvPr/>
            </p:nvSpPr>
            <p:spPr>
              <a:xfrm>
                <a:off x="7247241" y="356203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9" name="Freeform 260">
                <a:extLst>
                  <a:ext uri="{FF2B5EF4-FFF2-40B4-BE49-F238E27FC236}">
                    <a16:creationId xmlns:a16="http://schemas.microsoft.com/office/drawing/2014/main" id="{6598CA76-6E4F-6AB2-720C-93B6B8576C88}"/>
                  </a:ext>
                </a:extLst>
              </p:cNvPr>
              <p:cNvSpPr/>
              <p:nvPr/>
            </p:nvSpPr>
            <p:spPr>
              <a:xfrm>
                <a:off x="7239687"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0" name="Freeform 261">
                <a:extLst>
                  <a:ext uri="{FF2B5EF4-FFF2-40B4-BE49-F238E27FC236}">
                    <a16:creationId xmlns:a16="http://schemas.microsoft.com/office/drawing/2014/main" id="{050E5EA0-DA00-4827-3523-6AC869E4EB5C}"/>
                  </a:ext>
                </a:extLst>
              </p:cNvPr>
              <p:cNvSpPr/>
              <p:nvPr/>
            </p:nvSpPr>
            <p:spPr>
              <a:xfrm>
                <a:off x="7269904"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1" name="Freeform 262">
                <a:extLst>
                  <a:ext uri="{FF2B5EF4-FFF2-40B4-BE49-F238E27FC236}">
                    <a16:creationId xmlns:a16="http://schemas.microsoft.com/office/drawing/2014/main" id="{E6647A93-EB2A-3753-5B8B-80FF0E563827}"/>
                  </a:ext>
                </a:extLst>
              </p:cNvPr>
              <p:cNvSpPr/>
              <p:nvPr/>
            </p:nvSpPr>
            <p:spPr>
              <a:xfrm>
                <a:off x="7248752"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2" name="Freeform 263">
                <a:extLst>
                  <a:ext uri="{FF2B5EF4-FFF2-40B4-BE49-F238E27FC236}">
                    <a16:creationId xmlns:a16="http://schemas.microsoft.com/office/drawing/2014/main" id="{04212DB0-948B-159E-391A-2ABED2B95769}"/>
                  </a:ext>
                </a:extLst>
              </p:cNvPr>
              <p:cNvSpPr/>
              <p:nvPr/>
            </p:nvSpPr>
            <p:spPr>
              <a:xfrm>
                <a:off x="7278969"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3" name="Freeform 264">
                <a:extLst>
                  <a:ext uri="{FF2B5EF4-FFF2-40B4-BE49-F238E27FC236}">
                    <a16:creationId xmlns:a16="http://schemas.microsoft.com/office/drawing/2014/main" id="{3A73BD15-5947-E862-D38A-ABF77EC94AE1}"/>
                  </a:ext>
                </a:extLst>
              </p:cNvPr>
              <p:cNvSpPr/>
              <p:nvPr/>
            </p:nvSpPr>
            <p:spPr>
              <a:xfrm>
                <a:off x="7248752"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4" name="Freeform 265">
                <a:extLst>
                  <a:ext uri="{FF2B5EF4-FFF2-40B4-BE49-F238E27FC236}">
                    <a16:creationId xmlns:a16="http://schemas.microsoft.com/office/drawing/2014/main" id="{413C79FC-2751-5DC9-F05E-55457E3C4A41}"/>
                  </a:ext>
                </a:extLst>
              </p:cNvPr>
              <p:cNvSpPr/>
              <p:nvPr/>
            </p:nvSpPr>
            <p:spPr>
              <a:xfrm>
                <a:off x="7278969"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5" name="Freeform 266">
                <a:extLst>
                  <a:ext uri="{FF2B5EF4-FFF2-40B4-BE49-F238E27FC236}">
                    <a16:creationId xmlns:a16="http://schemas.microsoft.com/office/drawing/2014/main" id="{ABDC8FA6-24E4-7F9E-B2B4-300CBB457B51}"/>
                  </a:ext>
                </a:extLst>
              </p:cNvPr>
              <p:cNvSpPr/>
              <p:nvPr/>
            </p:nvSpPr>
            <p:spPr>
              <a:xfrm>
                <a:off x="7256306"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6" name="Freeform 267">
                <a:extLst>
                  <a:ext uri="{FF2B5EF4-FFF2-40B4-BE49-F238E27FC236}">
                    <a16:creationId xmlns:a16="http://schemas.microsoft.com/office/drawing/2014/main" id="{F93D0692-C528-59AC-068F-668F47887CC4}"/>
                  </a:ext>
                </a:extLst>
              </p:cNvPr>
              <p:cNvSpPr/>
              <p:nvPr/>
            </p:nvSpPr>
            <p:spPr>
              <a:xfrm>
                <a:off x="7286523"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7" name="Freeform 268">
                <a:extLst>
                  <a:ext uri="{FF2B5EF4-FFF2-40B4-BE49-F238E27FC236}">
                    <a16:creationId xmlns:a16="http://schemas.microsoft.com/office/drawing/2014/main" id="{8090F3E2-BF0B-91E6-16F0-8BF6DEE48D92}"/>
                  </a:ext>
                </a:extLst>
              </p:cNvPr>
              <p:cNvSpPr/>
              <p:nvPr/>
            </p:nvSpPr>
            <p:spPr>
              <a:xfrm>
                <a:off x="7263860"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8" name="Freeform 269">
                <a:extLst>
                  <a:ext uri="{FF2B5EF4-FFF2-40B4-BE49-F238E27FC236}">
                    <a16:creationId xmlns:a16="http://schemas.microsoft.com/office/drawing/2014/main" id="{2A9BD455-B6E8-D4CC-E3C9-8FEB2B3C64B2}"/>
                  </a:ext>
                </a:extLst>
              </p:cNvPr>
              <p:cNvSpPr/>
              <p:nvPr/>
            </p:nvSpPr>
            <p:spPr>
              <a:xfrm>
                <a:off x="7294077"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19" name="Freeform 270">
                <a:extLst>
                  <a:ext uri="{FF2B5EF4-FFF2-40B4-BE49-F238E27FC236}">
                    <a16:creationId xmlns:a16="http://schemas.microsoft.com/office/drawing/2014/main" id="{5F727BF8-B2D6-E03B-15C1-6B629D10321E}"/>
                  </a:ext>
                </a:extLst>
              </p:cNvPr>
              <p:cNvSpPr/>
              <p:nvPr/>
            </p:nvSpPr>
            <p:spPr>
              <a:xfrm>
                <a:off x="7278969" y="361645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0" name="Freeform 271">
                <a:extLst>
                  <a:ext uri="{FF2B5EF4-FFF2-40B4-BE49-F238E27FC236}">
                    <a16:creationId xmlns:a16="http://schemas.microsoft.com/office/drawing/2014/main" id="{E69D5A13-5881-639B-0858-005C555EB827}"/>
                  </a:ext>
                </a:extLst>
              </p:cNvPr>
              <p:cNvSpPr/>
              <p:nvPr/>
            </p:nvSpPr>
            <p:spPr>
              <a:xfrm>
                <a:off x="7309185" y="358622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1" name="Freeform 272">
                <a:extLst>
                  <a:ext uri="{FF2B5EF4-FFF2-40B4-BE49-F238E27FC236}">
                    <a16:creationId xmlns:a16="http://schemas.microsoft.com/office/drawing/2014/main" id="{91513E65-A5BE-BE1D-478D-3401DF60C5D3}"/>
                  </a:ext>
                </a:extLst>
              </p:cNvPr>
              <p:cNvSpPr/>
              <p:nvPr/>
            </p:nvSpPr>
            <p:spPr>
              <a:xfrm>
                <a:off x="7349977" y="36436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2" name="Freeform 273">
                <a:extLst>
                  <a:ext uri="{FF2B5EF4-FFF2-40B4-BE49-F238E27FC236}">
                    <a16:creationId xmlns:a16="http://schemas.microsoft.com/office/drawing/2014/main" id="{F6E94BFB-EA71-F2E1-98E1-6FB5D472F38B}"/>
                  </a:ext>
                </a:extLst>
              </p:cNvPr>
              <p:cNvSpPr/>
              <p:nvPr/>
            </p:nvSpPr>
            <p:spPr>
              <a:xfrm>
                <a:off x="7380193" y="36134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3" name="Freeform 274">
                <a:extLst>
                  <a:ext uri="{FF2B5EF4-FFF2-40B4-BE49-F238E27FC236}">
                    <a16:creationId xmlns:a16="http://schemas.microsoft.com/office/drawing/2014/main" id="{5084B792-2E00-EBCB-C237-740F924D171A}"/>
                  </a:ext>
                </a:extLst>
              </p:cNvPr>
              <p:cNvSpPr/>
              <p:nvPr/>
            </p:nvSpPr>
            <p:spPr>
              <a:xfrm>
                <a:off x="7437604" y="36708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4" name="Freeform 275">
                <a:extLst>
                  <a:ext uri="{FF2B5EF4-FFF2-40B4-BE49-F238E27FC236}">
                    <a16:creationId xmlns:a16="http://schemas.microsoft.com/office/drawing/2014/main" id="{BC7BD5B7-4830-2B54-BC34-BD633DFBDC7B}"/>
                  </a:ext>
                </a:extLst>
              </p:cNvPr>
              <p:cNvSpPr/>
              <p:nvPr/>
            </p:nvSpPr>
            <p:spPr>
              <a:xfrm>
                <a:off x="7467821" y="36406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5" name="Freeform 276">
                <a:extLst>
                  <a:ext uri="{FF2B5EF4-FFF2-40B4-BE49-F238E27FC236}">
                    <a16:creationId xmlns:a16="http://schemas.microsoft.com/office/drawing/2014/main" id="{DB64EEBD-33AC-50BE-6A5D-DC322DABA5AA}"/>
                  </a:ext>
                </a:extLst>
              </p:cNvPr>
              <p:cNvSpPr/>
              <p:nvPr/>
            </p:nvSpPr>
            <p:spPr>
              <a:xfrm>
                <a:off x="7594729" y="37283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6" name="Freeform 277">
                <a:extLst>
                  <a:ext uri="{FF2B5EF4-FFF2-40B4-BE49-F238E27FC236}">
                    <a16:creationId xmlns:a16="http://schemas.microsoft.com/office/drawing/2014/main" id="{E95B7904-7315-B1BF-995B-E1C55C7F65B6}"/>
                  </a:ext>
                </a:extLst>
              </p:cNvPr>
              <p:cNvSpPr/>
              <p:nvPr/>
            </p:nvSpPr>
            <p:spPr>
              <a:xfrm>
                <a:off x="7624946" y="36980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7" name="Freeform 278">
                <a:extLst>
                  <a:ext uri="{FF2B5EF4-FFF2-40B4-BE49-F238E27FC236}">
                    <a16:creationId xmlns:a16="http://schemas.microsoft.com/office/drawing/2014/main" id="{FB214CDA-390E-9FFE-6DB7-B81D27B44A5A}"/>
                  </a:ext>
                </a:extLst>
              </p:cNvPr>
              <p:cNvSpPr/>
              <p:nvPr/>
            </p:nvSpPr>
            <p:spPr>
              <a:xfrm>
                <a:off x="7759409"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8" name="Freeform 279">
                <a:extLst>
                  <a:ext uri="{FF2B5EF4-FFF2-40B4-BE49-F238E27FC236}">
                    <a16:creationId xmlns:a16="http://schemas.microsoft.com/office/drawing/2014/main" id="{BD33BC85-4153-9499-701A-5F1B24A132FC}"/>
                  </a:ext>
                </a:extLst>
              </p:cNvPr>
              <p:cNvSpPr/>
              <p:nvPr/>
            </p:nvSpPr>
            <p:spPr>
              <a:xfrm>
                <a:off x="778962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9" name="Freeform 280">
                <a:extLst>
                  <a:ext uri="{FF2B5EF4-FFF2-40B4-BE49-F238E27FC236}">
                    <a16:creationId xmlns:a16="http://schemas.microsoft.com/office/drawing/2014/main" id="{41E0A3ED-7343-C7DF-5CF9-C17591008E43}"/>
                  </a:ext>
                </a:extLst>
              </p:cNvPr>
              <p:cNvSpPr/>
              <p:nvPr/>
            </p:nvSpPr>
            <p:spPr>
              <a:xfrm>
                <a:off x="7869698"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0" name="Freeform 281">
                <a:extLst>
                  <a:ext uri="{FF2B5EF4-FFF2-40B4-BE49-F238E27FC236}">
                    <a16:creationId xmlns:a16="http://schemas.microsoft.com/office/drawing/2014/main" id="{2019845F-80EA-6295-12DC-B06542AD3D6B}"/>
                  </a:ext>
                </a:extLst>
              </p:cNvPr>
              <p:cNvSpPr/>
              <p:nvPr/>
            </p:nvSpPr>
            <p:spPr>
              <a:xfrm>
                <a:off x="789991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1" name="Freeform 282">
                <a:extLst>
                  <a:ext uri="{FF2B5EF4-FFF2-40B4-BE49-F238E27FC236}">
                    <a16:creationId xmlns:a16="http://schemas.microsoft.com/office/drawing/2014/main" id="{E93C6596-3ED6-AE4B-AC89-6981F5648252}"/>
                  </a:ext>
                </a:extLst>
              </p:cNvPr>
              <p:cNvSpPr/>
              <p:nvPr/>
            </p:nvSpPr>
            <p:spPr>
              <a:xfrm>
                <a:off x="7918044"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2" name="Freeform 283">
                <a:extLst>
                  <a:ext uri="{FF2B5EF4-FFF2-40B4-BE49-F238E27FC236}">
                    <a16:creationId xmlns:a16="http://schemas.microsoft.com/office/drawing/2014/main" id="{627E4219-57AC-362F-2714-C94C375482C2}"/>
                  </a:ext>
                </a:extLst>
              </p:cNvPr>
              <p:cNvSpPr/>
              <p:nvPr/>
            </p:nvSpPr>
            <p:spPr>
              <a:xfrm>
                <a:off x="7948261"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3" name="Freeform 284">
                <a:extLst>
                  <a:ext uri="{FF2B5EF4-FFF2-40B4-BE49-F238E27FC236}">
                    <a16:creationId xmlns:a16="http://schemas.microsoft.com/office/drawing/2014/main" id="{FF759C48-0B57-B332-0FFF-78277E169CC5}"/>
                  </a:ext>
                </a:extLst>
              </p:cNvPr>
              <p:cNvSpPr/>
              <p:nvPr/>
            </p:nvSpPr>
            <p:spPr>
              <a:xfrm>
                <a:off x="7925598"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4" name="Freeform 285">
                <a:extLst>
                  <a:ext uri="{FF2B5EF4-FFF2-40B4-BE49-F238E27FC236}">
                    <a16:creationId xmlns:a16="http://schemas.microsoft.com/office/drawing/2014/main" id="{8D259895-A0A4-53BD-BA42-AA00C76B0546}"/>
                  </a:ext>
                </a:extLst>
              </p:cNvPr>
              <p:cNvSpPr/>
              <p:nvPr/>
            </p:nvSpPr>
            <p:spPr>
              <a:xfrm>
                <a:off x="795581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5" name="Freeform 286">
                <a:extLst>
                  <a:ext uri="{FF2B5EF4-FFF2-40B4-BE49-F238E27FC236}">
                    <a16:creationId xmlns:a16="http://schemas.microsoft.com/office/drawing/2014/main" id="{7DD4E596-10F7-3CFF-C6FF-46D4262184E9}"/>
                  </a:ext>
                </a:extLst>
              </p:cNvPr>
              <p:cNvSpPr/>
              <p:nvPr/>
            </p:nvSpPr>
            <p:spPr>
              <a:xfrm>
                <a:off x="7925598" y="37872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6" name="Freeform 287">
                <a:extLst>
                  <a:ext uri="{FF2B5EF4-FFF2-40B4-BE49-F238E27FC236}">
                    <a16:creationId xmlns:a16="http://schemas.microsoft.com/office/drawing/2014/main" id="{34A06065-CA9B-BDDE-E20A-E7B255A68185}"/>
                  </a:ext>
                </a:extLst>
              </p:cNvPr>
              <p:cNvSpPr/>
              <p:nvPr/>
            </p:nvSpPr>
            <p:spPr>
              <a:xfrm>
                <a:off x="7955815" y="37570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7" name="Freeform 288">
                <a:extLst>
                  <a:ext uri="{FF2B5EF4-FFF2-40B4-BE49-F238E27FC236}">
                    <a16:creationId xmlns:a16="http://schemas.microsoft.com/office/drawing/2014/main" id="{4996FC1E-B2D4-C247-3867-AA60D97C875F}"/>
                  </a:ext>
                </a:extLst>
              </p:cNvPr>
              <p:cNvSpPr/>
              <p:nvPr/>
            </p:nvSpPr>
            <p:spPr>
              <a:xfrm>
                <a:off x="7964880"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8" name="Freeform 289">
                <a:extLst>
                  <a:ext uri="{FF2B5EF4-FFF2-40B4-BE49-F238E27FC236}">
                    <a16:creationId xmlns:a16="http://schemas.microsoft.com/office/drawing/2014/main" id="{039FF818-5A0C-97A9-5F56-94BEA2E76674}"/>
                  </a:ext>
                </a:extLst>
              </p:cNvPr>
              <p:cNvSpPr/>
              <p:nvPr/>
            </p:nvSpPr>
            <p:spPr>
              <a:xfrm>
                <a:off x="7995096"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39" name="Freeform 290">
                <a:extLst>
                  <a:ext uri="{FF2B5EF4-FFF2-40B4-BE49-F238E27FC236}">
                    <a16:creationId xmlns:a16="http://schemas.microsoft.com/office/drawing/2014/main" id="{BD756839-6051-69A7-8FE5-5D9536E157DB}"/>
                  </a:ext>
                </a:extLst>
              </p:cNvPr>
              <p:cNvSpPr/>
              <p:nvPr/>
            </p:nvSpPr>
            <p:spPr>
              <a:xfrm>
                <a:off x="7964880"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0" name="Freeform 291">
                <a:extLst>
                  <a:ext uri="{FF2B5EF4-FFF2-40B4-BE49-F238E27FC236}">
                    <a16:creationId xmlns:a16="http://schemas.microsoft.com/office/drawing/2014/main" id="{62A07B49-C295-5E7B-9D43-C5FE310A480E}"/>
                  </a:ext>
                </a:extLst>
              </p:cNvPr>
              <p:cNvSpPr/>
              <p:nvPr/>
            </p:nvSpPr>
            <p:spPr>
              <a:xfrm>
                <a:off x="7995096"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1" name="Freeform 292">
                <a:extLst>
                  <a:ext uri="{FF2B5EF4-FFF2-40B4-BE49-F238E27FC236}">
                    <a16:creationId xmlns:a16="http://schemas.microsoft.com/office/drawing/2014/main" id="{0A5FA447-BD71-1E6F-B110-754026584AA0}"/>
                  </a:ext>
                </a:extLst>
              </p:cNvPr>
              <p:cNvSpPr/>
              <p:nvPr/>
            </p:nvSpPr>
            <p:spPr>
              <a:xfrm>
                <a:off x="7972434"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2" name="Freeform 293">
                <a:extLst>
                  <a:ext uri="{FF2B5EF4-FFF2-40B4-BE49-F238E27FC236}">
                    <a16:creationId xmlns:a16="http://schemas.microsoft.com/office/drawing/2014/main" id="{B8F2069A-0E2F-70CA-1BD7-006F575856B6}"/>
                  </a:ext>
                </a:extLst>
              </p:cNvPr>
              <p:cNvSpPr/>
              <p:nvPr/>
            </p:nvSpPr>
            <p:spPr>
              <a:xfrm>
                <a:off x="8002650"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3" name="Freeform 294">
                <a:extLst>
                  <a:ext uri="{FF2B5EF4-FFF2-40B4-BE49-F238E27FC236}">
                    <a16:creationId xmlns:a16="http://schemas.microsoft.com/office/drawing/2014/main" id="{0CB8984E-5E45-CC87-D2B5-7D81052C4663}"/>
                  </a:ext>
                </a:extLst>
              </p:cNvPr>
              <p:cNvSpPr/>
              <p:nvPr/>
            </p:nvSpPr>
            <p:spPr>
              <a:xfrm>
                <a:off x="8011715"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4" name="Freeform 295">
                <a:extLst>
                  <a:ext uri="{FF2B5EF4-FFF2-40B4-BE49-F238E27FC236}">
                    <a16:creationId xmlns:a16="http://schemas.microsoft.com/office/drawing/2014/main" id="{E46B26EA-21CE-312A-040A-F9A2852E80DA}"/>
                  </a:ext>
                </a:extLst>
              </p:cNvPr>
              <p:cNvSpPr/>
              <p:nvPr/>
            </p:nvSpPr>
            <p:spPr>
              <a:xfrm>
                <a:off x="8041931"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5" name="Freeform 296">
                <a:extLst>
                  <a:ext uri="{FF2B5EF4-FFF2-40B4-BE49-F238E27FC236}">
                    <a16:creationId xmlns:a16="http://schemas.microsoft.com/office/drawing/2014/main" id="{59D03D38-EBD8-E527-3DBA-B5DE9A8D4843}"/>
                  </a:ext>
                </a:extLst>
              </p:cNvPr>
              <p:cNvSpPr/>
              <p:nvPr/>
            </p:nvSpPr>
            <p:spPr>
              <a:xfrm>
                <a:off x="8099342"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6" name="Freeform 297">
                <a:extLst>
                  <a:ext uri="{FF2B5EF4-FFF2-40B4-BE49-F238E27FC236}">
                    <a16:creationId xmlns:a16="http://schemas.microsoft.com/office/drawing/2014/main" id="{E44275B0-3BB0-953C-99A4-465F537C6E3B}"/>
                  </a:ext>
                </a:extLst>
              </p:cNvPr>
              <p:cNvSpPr/>
              <p:nvPr/>
            </p:nvSpPr>
            <p:spPr>
              <a:xfrm>
                <a:off x="8129559"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7" name="Freeform 298">
                <a:extLst>
                  <a:ext uri="{FF2B5EF4-FFF2-40B4-BE49-F238E27FC236}">
                    <a16:creationId xmlns:a16="http://schemas.microsoft.com/office/drawing/2014/main" id="{D189E3A3-6DB3-E4A3-6513-4F58C69A2643}"/>
                  </a:ext>
                </a:extLst>
              </p:cNvPr>
              <p:cNvSpPr/>
              <p:nvPr/>
            </p:nvSpPr>
            <p:spPr>
              <a:xfrm>
                <a:off x="8106897"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8" name="Freeform 299">
                <a:extLst>
                  <a:ext uri="{FF2B5EF4-FFF2-40B4-BE49-F238E27FC236}">
                    <a16:creationId xmlns:a16="http://schemas.microsoft.com/office/drawing/2014/main" id="{14A09968-EEA8-930D-FD3A-82024787C91A}"/>
                  </a:ext>
                </a:extLst>
              </p:cNvPr>
              <p:cNvSpPr/>
              <p:nvPr/>
            </p:nvSpPr>
            <p:spPr>
              <a:xfrm>
                <a:off x="8137113"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9" name="Freeform 300">
                <a:extLst>
                  <a:ext uri="{FF2B5EF4-FFF2-40B4-BE49-F238E27FC236}">
                    <a16:creationId xmlns:a16="http://schemas.microsoft.com/office/drawing/2014/main" id="{CEB3F397-8B61-C161-DE5B-D296A6CF88D7}"/>
                  </a:ext>
                </a:extLst>
              </p:cNvPr>
              <p:cNvSpPr/>
              <p:nvPr/>
            </p:nvSpPr>
            <p:spPr>
              <a:xfrm>
                <a:off x="8264022"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0" name="Freeform 301">
                <a:extLst>
                  <a:ext uri="{FF2B5EF4-FFF2-40B4-BE49-F238E27FC236}">
                    <a16:creationId xmlns:a16="http://schemas.microsoft.com/office/drawing/2014/main" id="{B426A2C6-5A16-633F-3151-10DCFDB29D7F}"/>
                  </a:ext>
                </a:extLst>
              </p:cNvPr>
              <p:cNvSpPr/>
              <p:nvPr/>
            </p:nvSpPr>
            <p:spPr>
              <a:xfrm>
                <a:off x="8294238"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1" name="Freeform 302">
                <a:extLst>
                  <a:ext uri="{FF2B5EF4-FFF2-40B4-BE49-F238E27FC236}">
                    <a16:creationId xmlns:a16="http://schemas.microsoft.com/office/drawing/2014/main" id="{16875506-CF75-9817-7A67-D72BBC67D06F}"/>
                  </a:ext>
                </a:extLst>
              </p:cNvPr>
              <p:cNvSpPr/>
              <p:nvPr/>
            </p:nvSpPr>
            <p:spPr>
              <a:xfrm>
                <a:off x="8374311"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2" name="Freeform 303">
                <a:extLst>
                  <a:ext uri="{FF2B5EF4-FFF2-40B4-BE49-F238E27FC236}">
                    <a16:creationId xmlns:a16="http://schemas.microsoft.com/office/drawing/2014/main" id="{06AE2B2C-A6CA-CEAF-1FA0-47E642B12E95}"/>
                  </a:ext>
                </a:extLst>
              </p:cNvPr>
              <p:cNvSpPr/>
              <p:nvPr/>
            </p:nvSpPr>
            <p:spPr>
              <a:xfrm>
                <a:off x="8404528"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3" name="Freeform 304">
                <a:extLst>
                  <a:ext uri="{FF2B5EF4-FFF2-40B4-BE49-F238E27FC236}">
                    <a16:creationId xmlns:a16="http://schemas.microsoft.com/office/drawing/2014/main" id="{C6019E3D-F2FF-D230-84BB-82805EBD1B6C}"/>
                  </a:ext>
                </a:extLst>
              </p:cNvPr>
              <p:cNvSpPr/>
              <p:nvPr/>
            </p:nvSpPr>
            <p:spPr>
              <a:xfrm>
                <a:off x="8406038" y="38568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4" name="Freeform 305">
                <a:extLst>
                  <a:ext uri="{FF2B5EF4-FFF2-40B4-BE49-F238E27FC236}">
                    <a16:creationId xmlns:a16="http://schemas.microsoft.com/office/drawing/2014/main" id="{FBCB43FC-D353-2432-326C-06210B610FCB}"/>
                  </a:ext>
                </a:extLst>
              </p:cNvPr>
              <p:cNvSpPr/>
              <p:nvPr/>
            </p:nvSpPr>
            <p:spPr>
              <a:xfrm>
                <a:off x="8436255" y="38265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5" name="Freeform 306">
                <a:extLst>
                  <a:ext uri="{FF2B5EF4-FFF2-40B4-BE49-F238E27FC236}">
                    <a16:creationId xmlns:a16="http://schemas.microsoft.com/office/drawing/2014/main" id="{C3E02CA7-7A92-3590-4FA9-0FFC854EC907}"/>
                  </a:ext>
                </a:extLst>
              </p:cNvPr>
              <p:cNvSpPr/>
              <p:nvPr/>
            </p:nvSpPr>
            <p:spPr>
              <a:xfrm>
                <a:off x="8538990" y="391427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6" name="Freeform 307">
                <a:extLst>
                  <a:ext uri="{FF2B5EF4-FFF2-40B4-BE49-F238E27FC236}">
                    <a16:creationId xmlns:a16="http://schemas.microsoft.com/office/drawing/2014/main" id="{C6B68ACC-E8DD-C63B-CA2A-75C832BEDA48}"/>
                  </a:ext>
                </a:extLst>
              </p:cNvPr>
              <p:cNvSpPr/>
              <p:nvPr/>
            </p:nvSpPr>
            <p:spPr>
              <a:xfrm>
                <a:off x="8569207" y="388403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7" name="Freeform 308">
                <a:extLst>
                  <a:ext uri="{FF2B5EF4-FFF2-40B4-BE49-F238E27FC236}">
                    <a16:creationId xmlns:a16="http://schemas.microsoft.com/office/drawing/2014/main" id="{BE1F3020-B152-A3EC-4E27-7DD5ABABA32A}"/>
                  </a:ext>
                </a:extLst>
              </p:cNvPr>
              <p:cNvSpPr/>
              <p:nvPr/>
            </p:nvSpPr>
            <p:spPr>
              <a:xfrm>
                <a:off x="8579782" y="39747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8" name="Freeform 309">
                <a:extLst>
                  <a:ext uri="{FF2B5EF4-FFF2-40B4-BE49-F238E27FC236}">
                    <a16:creationId xmlns:a16="http://schemas.microsoft.com/office/drawing/2014/main" id="{C8744FAD-10A0-D6DC-9E0C-B4591529397A}"/>
                  </a:ext>
                </a:extLst>
              </p:cNvPr>
              <p:cNvSpPr/>
              <p:nvPr/>
            </p:nvSpPr>
            <p:spPr>
              <a:xfrm>
                <a:off x="8609999" y="39445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59" name="Freeform 310">
                <a:extLst>
                  <a:ext uri="{FF2B5EF4-FFF2-40B4-BE49-F238E27FC236}">
                    <a16:creationId xmlns:a16="http://schemas.microsoft.com/office/drawing/2014/main" id="{B74BF7E1-7CE6-E5A2-96B4-EF8E0C305A04}"/>
                  </a:ext>
                </a:extLst>
              </p:cNvPr>
              <p:cNvSpPr/>
              <p:nvPr/>
            </p:nvSpPr>
            <p:spPr>
              <a:xfrm>
                <a:off x="8634172" y="40397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0" name="Freeform 311">
                <a:extLst>
                  <a:ext uri="{FF2B5EF4-FFF2-40B4-BE49-F238E27FC236}">
                    <a16:creationId xmlns:a16="http://schemas.microsoft.com/office/drawing/2014/main" id="{A48750AB-F7A7-EFB9-1F5A-454AB498EA03}"/>
                  </a:ext>
                </a:extLst>
              </p:cNvPr>
              <p:cNvSpPr/>
              <p:nvPr/>
            </p:nvSpPr>
            <p:spPr>
              <a:xfrm>
                <a:off x="8664388" y="40095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1" name="Freeform 312">
                <a:extLst>
                  <a:ext uri="{FF2B5EF4-FFF2-40B4-BE49-F238E27FC236}">
                    <a16:creationId xmlns:a16="http://schemas.microsoft.com/office/drawing/2014/main" id="{E1C188A2-AC96-7E4F-268E-CD02AC0E5741}"/>
                  </a:ext>
                </a:extLst>
              </p:cNvPr>
              <p:cNvSpPr/>
              <p:nvPr/>
            </p:nvSpPr>
            <p:spPr>
              <a:xfrm>
                <a:off x="8641726" y="40397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2" name="Freeform 313">
                <a:extLst>
                  <a:ext uri="{FF2B5EF4-FFF2-40B4-BE49-F238E27FC236}">
                    <a16:creationId xmlns:a16="http://schemas.microsoft.com/office/drawing/2014/main" id="{54F584EC-7478-0EA2-83F8-CF8922167C64}"/>
                  </a:ext>
                </a:extLst>
              </p:cNvPr>
              <p:cNvSpPr/>
              <p:nvPr/>
            </p:nvSpPr>
            <p:spPr>
              <a:xfrm>
                <a:off x="8671942" y="40095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3" name="Freeform 314">
                <a:extLst>
                  <a:ext uri="{FF2B5EF4-FFF2-40B4-BE49-F238E27FC236}">
                    <a16:creationId xmlns:a16="http://schemas.microsoft.com/office/drawing/2014/main" id="{2CA188E3-1E29-EB49-8F9D-AA7DB583D457}"/>
                  </a:ext>
                </a:extLst>
              </p:cNvPr>
              <p:cNvSpPr/>
              <p:nvPr/>
            </p:nvSpPr>
            <p:spPr>
              <a:xfrm>
                <a:off x="8768635" y="40397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4" name="Freeform 315">
                <a:extLst>
                  <a:ext uri="{FF2B5EF4-FFF2-40B4-BE49-F238E27FC236}">
                    <a16:creationId xmlns:a16="http://schemas.microsoft.com/office/drawing/2014/main" id="{0963AD67-ED5E-2CEC-DD80-2C0F663896CA}"/>
                  </a:ext>
                </a:extLst>
              </p:cNvPr>
              <p:cNvSpPr/>
              <p:nvPr/>
            </p:nvSpPr>
            <p:spPr>
              <a:xfrm>
                <a:off x="8798851" y="40095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5" name="Freeform 316">
                <a:extLst>
                  <a:ext uri="{FF2B5EF4-FFF2-40B4-BE49-F238E27FC236}">
                    <a16:creationId xmlns:a16="http://schemas.microsoft.com/office/drawing/2014/main" id="{9FD5E884-10EE-092F-3C38-AB6CDD5E4660}"/>
                  </a:ext>
                </a:extLst>
              </p:cNvPr>
              <p:cNvSpPr/>
              <p:nvPr/>
            </p:nvSpPr>
            <p:spPr>
              <a:xfrm>
                <a:off x="8886478" y="413498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6" name="Freeform 317">
                <a:extLst>
                  <a:ext uri="{FF2B5EF4-FFF2-40B4-BE49-F238E27FC236}">
                    <a16:creationId xmlns:a16="http://schemas.microsoft.com/office/drawing/2014/main" id="{F56A33E7-4359-3BAB-6FC5-F0EE43B67E1D}"/>
                  </a:ext>
                </a:extLst>
              </p:cNvPr>
              <p:cNvSpPr/>
              <p:nvPr/>
            </p:nvSpPr>
            <p:spPr>
              <a:xfrm>
                <a:off x="8916695" y="410475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7" name="Freeform 318">
                <a:extLst>
                  <a:ext uri="{FF2B5EF4-FFF2-40B4-BE49-F238E27FC236}">
                    <a16:creationId xmlns:a16="http://schemas.microsoft.com/office/drawing/2014/main" id="{A9279485-31DC-9759-BBBC-BFE20098D05F}"/>
                  </a:ext>
                </a:extLst>
              </p:cNvPr>
              <p:cNvSpPr/>
              <p:nvPr/>
            </p:nvSpPr>
            <p:spPr>
              <a:xfrm>
                <a:off x="8894032" y="413498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8" name="Freeform 319">
                <a:extLst>
                  <a:ext uri="{FF2B5EF4-FFF2-40B4-BE49-F238E27FC236}">
                    <a16:creationId xmlns:a16="http://schemas.microsoft.com/office/drawing/2014/main" id="{3ACC032E-92BF-8C38-BBEF-A4D0091034DE}"/>
                  </a:ext>
                </a:extLst>
              </p:cNvPr>
              <p:cNvSpPr/>
              <p:nvPr/>
            </p:nvSpPr>
            <p:spPr>
              <a:xfrm>
                <a:off x="8924249" y="410475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9" name="Freeform 320">
                <a:extLst>
                  <a:ext uri="{FF2B5EF4-FFF2-40B4-BE49-F238E27FC236}">
                    <a16:creationId xmlns:a16="http://schemas.microsoft.com/office/drawing/2014/main" id="{B40B0FBA-6A09-8FDF-4A21-129F3770B6CD}"/>
                  </a:ext>
                </a:extLst>
              </p:cNvPr>
              <p:cNvSpPr/>
              <p:nvPr/>
            </p:nvSpPr>
            <p:spPr>
              <a:xfrm>
                <a:off x="9350299" y="441768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70" name="Freeform 321">
                <a:extLst>
                  <a:ext uri="{FF2B5EF4-FFF2-40B4-BE49-F238E27FC236}">
                    <a16:creationId xmlns:a16="http://schemas.microsoft.com/office/drawing/2014/main" id="{20DF9BE7-DF06-07BA-7E2A-8ECF7645CC0B}"/>
                  </a:ext>
                </a:extLst>
              </p:cNvPr>
              <p:cNvSpPr/>
              <p:nvPr/>
            </p:nvSpPr>
            <p:spPr>
              <a:xfrm>
                <a:off x="9380516" y="438745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 name="Graphic 4">
              <a:extLst>
                <a:ext uri="{FF2B5EF4-FFF2-40B4-BE49-F238E27FC236}">
                  <a16:creationId xmlns:a16="http://schemas.microsoft.com/office/drawing/2014/main" id="{4AC98BB1-8157-F62E-FAD3-82AD6D004237}"/>
                </a:ext>
              </a:extLst>
            </p:cNvPr>
            <p:cNvGrpSpPr/>
            <p:nvPr/>
          </p:nvGrpSpPr>
          <p:grpSpPr>
            <a:xfrm>
              <a:off x="1836951" y="3298835"/>
              <a:ext cx="8496628" cy="5429781"/>
              <a:chOff x="2955009" y="1019266"/>
              <a:chExt cx="6102191" cy="3412025"/>
            </a:xfrm>
            <a:noFill/>
          </p:grpSpPr>
          <p:sp>
            <p:nvSpPr>
              <p:cNvPr id="1029" name="Freeform 323">
                <a:extLst>
                  <a:ext uri="{FF2B5EF4-FFF2-40B4-BE49-F238E27FC236}">
                    <a16:creationId xmlns:a16="http://schemas.microsoft.com/office/drawing/2014/main" id="{86E6302B-7355-69AA-4CC0-EDFD6C2929E5}"/>
                  </a:ext>
                </a:extLst>
              </p:cNvPr>
              <p:cNvSpPr/>
              <p:nvPr/>
            </p:nvSpPr>
            <p:spPr>
              <a:xfrm>
                <a:off x="2977671" y="1049501"/>
                <a:ext cx="6049313" cy="3351555"/>
              </a:xfrm>
              <a:custGeom>
                <a:avLst/>
                <a:gdLst>
                  <a:gd name="connsiteX0" fmla="*/ 0 w 6049313"/>
                  <a:gd name="connsiteY0" fmla="*/ 0 h 3351555"/>
                  <a:gd name="connsiteX1" fmla="*/ 86117 w 6049313"/>
                  <a:gd name="connsiteY1" fmla="*/ 0 h 3351555"/>
                  <a:gd name="connsiteX2" fmla="*/ 86117 w 6049313"/>
                  <a:gd name="connsiteY2" fmla="*/ 22676 h 3351555"/>
                  <a:gd name="connsiteX3" fmla="*/ 125398 w 6049313"/>
                  <a:gd name="connsiteY3" fmla="*/ 22676 h 3351555"/>
                  <a:gd name="connsiteX4" fmla="*/ 125398 w 6049313"/>
                  <a:gd name="connsiteY4" fmla="*/ 43841 h 3351555"/>
                  <a:gd name="connsiteX5" fmla="*/ 142017 w 6049313"/>
                  <a:gd name="connsiteY5" fmla="*/ 43841 h 3351555"/>
                  <a:gd name="connsiteX6" fmla="*/ 142017 w 6049313"/>
                  <a:gd name="connsiteY6" fmla="*/ 65005 h 3351555"/>
                  <a:gd name="connsiteX7" fmla="*/ 244753 w 6049313"/>
                  <a:gd name="connsiteY7" fmla="*/ 65005 h 3351555"/>
                  <a:gd name="connsiteX8" fmla="*/ 244753 w 6049313"/>
                  <a:gd name="connsiteY8" fmla="*/ 86170 h 3351555"/>
                  <a:gd name="connsiteX9" fmla="*/ 274969 w 6049313"/>
                  <a:gd name="connsiteY9" fmla="*/ 86170 h 3351555"/>
                  <a:gd name="connsiteX10" fmla="*/ 274969 w 6049313"/>
                  <a:gd name="connsiteY10" fmla="*/ 108846 h 3351555"/>
                  <a:gd name="connsiteX11" fmla="*/ 291588 w 6049313"/>
                  <a:gd name="connsiteY11" fmla="*/ 108846 h 3351555"/>
                  <a:gd name="connsiteX12" fmla="*/ 291588 w 6049313"/>
                  <a:gd name="connsiteY12" fmla="*/ 130011 h 3351555"/>
                  <a:gd name="connsiteX13" fmla="*/ 299142 w 6049313"/>
                  <a:gd name="connsiteY13" fmla="*/ 130011 h 3351555"/>
                  <a:gd name="connsiteX14" fmla="*/ 299142 w 6049313"/>
                  <a:gd name="connsiteY14" fmla="*/ 238857 h 3351555"/>
                  <a:gd name="connsiteX15" fmla="*/ 306696 w 6049313"/>
                  <a:gd name="connsiteY15" fmla="*/ 238857 h 3351555"/>
                  <a:gd name="connsiteX16" fmla="*/ 306696 w 6049313"/>
                  <a:gd name="connsiteY16" fmla="*/ 282698 h 3351555"/>
                  <a:gd name="connsiteX17" fmla="*/ 315761 w 6049313"/>
                  <a:gd name="connsiteY17" fmla="*/ 282698 h 3351555"/>
                  <a:gd name="connsiteX18" fmla="*/ 315761 w 6049313"/>
                  <a:gd name="connsiteY18" fmla="*/ 370379 h 3351555"/>
                  <a:gd name="connsiteX19" fmla="*/ 323315 w 6049313"/>
                  <a:gd name="connsiteY19" fmla="*/ 370379 h 3351555"/>
                  <a:gd name="connsiteX20" fmla="*/ 323315 w 6049313"/>
                  <a:gd name="connsiteY20" fmla="*/ 391544 h 3351555"/>
                  <a:gd name="connsiteX21" fmla="*/ 330869 w 6049313"/>
                  <a:gd name="connsiteY21" fmla="*/ 391544 h 3351555"/>
                  <a:gd name="connsiteX22" fmla="*/ 330869 w 6049313"/>
                  <a:gd name="connsiteY22" fmla="*/ 479226 h 3351555"/>
                  <a:gd name="connsiteX23" fmla="*/ 338423 w 6049313"/>
                  <a:gd name="connsiteY23" fmla="*/ 479226 h 3351555"/>
                  <a:gd name="connsiteX24" fmla="*/ 338423 w 6049313"/>
                  <a:gd name="connsiteY24" fmla="*/ 591095 h 3351555"/>
                  <a:gd name="connsiteX25" fmla="*/ 345977 w 6049313"/>
                  <a:gd name="connsiteY25" fmla="*/ 591095 h 3351555"/>
                  <a:gd name="connsiteX26" fmla="*/ 345977 w 6049313"/>
                  <a:gd name="connsiteY26" fmla="*/ 702965 h 3351555"/>
                  <a:gd name="connsiteX27" fmla="*/ 355042 w 6049313"/>
                  <a:gd name="connsiteY27" fmla="*/ 702965 h 3351555"/>
                  <a:gd name="connsiteX28" fmla="*/ 355042 w 6049313"/>
                  <a:gd name="connsiteY28" fmla="*/ 746806 h 3351555"/>
                  <a:gd name="connsiteX29" fmla="*/ 377704 w 6049313"/>
                  <a:gd name="connsiteY29" fmla="*/ 746806 h 3351555"/>
                  <a:gd name="connsiteX30" fmla="*/ 377704 w 6049313"/>
                  <a:gd name="connsiteY30" fmla="*/ 792158 h 3351555"/>
                  <a:gd name="connsiteX31" fmla="*/ 385258 w 6049313"/>
                  <a:gd name="connsiteY31" fmla="*/ 792158 h 3351555"/>
                  <a:gd name="connsiteX32" fmla="*/ 385258 w 6049313"/>
                  <a:gd name="connsiteY32" fmla="*/ 835999 h 3351555"/>
                  <a:gd name="connsiteX33" fmla="*/ 394323 w 6049313"/>
                  <a:gd name="connsiteY33" fmla="*/ 835999 h 3351555"/>
                  <a:gd name="connsiteX34" fmla="*/ 394323 w 6049313"/>
                  <a:gd name="connsiteY34" fmla="*/ 881352 h 3351555"/>
                  <a:gd name="connsiteX35" fmla="*/ 472886 w 6049313"/>
                  <a:gd name="connsiteY35" fmla="*/ 881352 h 3351555"/>
                  <a:gd name="connsiteX36" fmla="*/ 472886 w 6049313"/>
                  <a:gd name="connsiteY36" fmla="*/ 904028 h 3351555"/>
                  <a:gd name="connsiteX37" fmla="*/ 543894 w 6049313"/>
                  <a:gd name="connsiteY37" fmla="*/ 904028 h 3351555"/>
                  <a:gd name="connsiteX38" fmla="*/ 543894 w 6049313"/>
                  <a:gd name="connsiteY38" fmla="*/ 926704 h 3351555"/>
                  <a:gd name="connsiteX39" fmla="*/ 559002 w 6049313"/>
                  <a:gd name="connsiteY39" fmla="*/ 926704 h 3351555"/>
                  <a:gd name="connsiteX40" fmla="*/ 559002 w 6049313"/>
                  <a:gd name="connsiteY40" fmla="*/ 950892 h 3351555"/>
                  <a:gd name="connsiteX41" fmla="*/ 566557 w 6049313"/>
                  <a:gd name="connsiteY41" fmla="*/ 950892 h 3351555"/>
                  <a:gd name="connsiteX42" fmla="*/ 566557 w 6049313"/>
                  <a:gd name="connsiteY42" fmla="*/ 973569 h 3351555"/>
                  <a:gd name="connsiteX43" fmla="*/ 605838 w 6049313"/>
                  <a:gd name="connsiteY43" fmla="*/ 973569 h 3351555"/>
                  <a:gd name="connsiteX44" fmla="*/ 605838 w 6049313"/>
                  <a:gd name="connsiteY44" fmla="*/ 996245 h 3351555"/>
                  <a:gd name="connsiteX45" fmla="*/ 614903 w 6049313"/>
                  <a:gd name="connsiteY45" fmla="*/ 996245 h 3351555"/>
                  <a:gd name="connsiteX46" fmla="*/ 614903 w 6049313"/>
                  <a:gd name="connsiteY46" fmla="*/ 1020433 h 3351555"/>
                  <a:gd name="connsiteX47" fmla="*/ 622457 w 6049313"/>
                  <a:gd name="connsiteY47" fmla="*/ 1020433 h 3351555"/>
                  <a:gd name="connsiteX48" fmla="*/ 622457 w 6049313"/>
                  <a:gd name="connsiteY48" fmla="*/ 1043109 h 3351555"/>
                  <a:gd name="connsiteX49" fmla="*/ 630011 w 6049313"/>
                  <a:gd name="connsiteY49" fmla="*/ 1043109 h 3351555"/>
                  <a:gd name="connsiteX50" fmla="*/ 630011 w 6049313"/>
                  <a:gd name="connsiteY50" fmla="*/ 1065785 h 3351555"/>
                  <a:gd name="connsiteX51" fmla="*/ 637565 w 6049313"/>
                  <a:gd name="connsiteY51" fmla="*/ 1065785 h 3351555"/>
                  <a:gd name="connsiteX52" fmla="*/ 637565 w 6049313"/>
                  <a:gd name="connsiteY52" fmla="*/ 1089973 h 3351555"/>
                  <a:gd name="connsiteX53" fmla="*/ 654184 w 6049313"/>
                  <a:gd name="connsiteY53" fmla="*/ 1089973 h 3351555"/>
                  <a:gd name="connsiteX54" fmla="*/ 654184 w 6049313"/>
                  <a:gd name="connsiteY54" fmla="*/ 1112650 h 3351555"/>
                  <a:gd name="connsiteX55" fmla="*/ 661738 w 6049313"/>
                  <a:gd name="connsiteY55" fmla="*/ 1112650 h 3351555"/>
                  <a:gd name="connsiteX56" fmla="*/ 661738 w 6049313"/>
                  <a:gd name="connsiteY56" fmla="*/ 1159514 h 3351555"/>
                  <a:gd name="connsiteX57" fmla="*/ 669292 w 6049313"/>
                  <a:gd name="connsiteY57" fmla="*/ 1159514 h 3351555"/>
                  <a:gd name="connsiteX58" fmla="*/ 669292 w 6049313"/>
                  <a:gd name="connsiteY58" fmla="*/ 1206378 h 3351555"/>
                  <a:gd name="connsiteX59" fmla="*/ 676846 w 6049313"/>
                  <a:gd name="connsiteY59" fmla="*/ 1206378 h 3351555"/>
                  <a:gd name="connsiteX60" fmla="*/ 676846 w 6049313"/>
                  <a:gd name="connsiteY60" fmla="*/ 1277431 h 3351555"/>
                  <a:gd name="connsiteX61" fmla="*/ 693465 w 6049313"/>
                  <a:gd name="connsiteY61" fmla="*/ 1277431 h 3351555"/>
                  <a:gd name="connsiteX62" fmla="*/ 693465 w 6049313"/>
                  <a:gd name="connsiteY62" fmla="*/ 1301619 h 3351555"/>
                  <a:gd name="connsiteX63" fmla="*/ 701019 w 6049313"/>
                  <a:gd name="connsiteY63" fmla="*/ 1301619 h 3351555"/>
                  <a:gd name="connsiteX64" fmla="*/ 701019 w 6049313"/>
                  <a:gd name="connsiteY64" fmla="*/ 1349995 h 3351555"/>
                  <a:gd name="connsiteX65" fmla="*/ 708573 w 6049313"/>
                  <a:gd name="connsiteY65" fmla="*/ 1349995 h 3351555"/>
                  <a:gd name="connsiteX66" fmla="*/ 708573 w 6049313"/>
                  <a:gd name="connsiteY66" fmla="*/ 1396859 h 3351555"/>
                  <a:gd name="connsiteX67" fmla="*/ 725192 w 6049313"/>
                  <a:gd name="connsiteY67" fmla="*/ 1396859 h 3351555"/>
                  <a:gd name="connsiteX68" fmla="*/ 725192 w 6049313"/>
                  <a:gd name="connsiteY68" fmla="*/ 1421047 h 3351555"/>
                  <a:gd name="connsiteX69" fmla="*/ 747855 w 6049313"/>
                  <a:gd name="connsiteY69" fmla="*/ 1421047 h 3351555"/>
                  <a:gd name="connsiteX70" fmla="*/ 747855 w 6049313"/>
                  <a:gd name="connsiteY70" fmla="*/ 1445235 h 3351555"/>
                  <a:gd name="connsiteX71" fmla="*/ 960880 w 6049313"/>
                  <a:gd name="connsiteY71" fmla="*/ 1445235 h 3351555"/>
                  <a:gd name="connsiteX72" fmla="*/ 960880 w 6049313"/>
                  <a:gd name="connsiteY72" fmla="*/ 1470935 h 3351555"/>
                  <a:gd name="connsiteX73" fmla="*/ 968434 w 6049313"/>
                  <a:gd name="connsiteY73" fmla="*/ 1470935 h 3351555"/>
                  <a:gd name="connsiteX74" fmla="*/ 968434 w 6049313"/>
                  <a:gd name="connsiteY74" fmla="*/ 1495123 h 3351555"/>
                  <a:gd name="connsiteX75" fmla="*/ 992607 w 6049313"/>
                  <a:gd name="connsiteY75" fmla="*/ 1495123 h 3351555"/>
                  <a:gd name="connsiteX76" fmla="*/ 992607 w 6049313"/>
                  <a:gd name="connsiteY76" fmla="*/ 1519311 h 3351555"/>
                  <a:gd name="connsiteX77" fmla="*/ 1000161 w 6049313"/>
                  <a:gd name="connsiteY77" fmla="*/ 1519311 h 3351555"/>
                  <a:gd name="connsiteX78" fmla="*/ 1000161 w 6049313"/>
                  <a:gd name="connsiteY78" fmla="*/ 1569199 h 3351555"/>
                  <a:gd name="connsiteX79" fmla="*/ 1007715 w 6049313"/>
                  <a:gd name="connsiteY79" fmla="*/ 1569199 h 3351555"/>
                  <a:gd name="connsiteX80" fmla="*/ 1007715 w 6049313"/>
                  <a:gd name="connsiteY80" fmla="*/ 1594899 h 3351555"/>
                  <a:gd name="connsiteX81" fmla="*/ 1031888 w 6049313"/>
                  <a:gd name="connsiteY81" fmla="*/ 1594899 h 3351555"/>
                  <a:gd name="connsiteX82" fmla="*/ 1031888 w 6049313"/>
                  <a:gd name="connsiteY82" fmla="*/ 1619087 h 3351555"/>
                  <a:gd name="connsiteX83" fmla="*/ 1039442 w 6049313"/>
                  <a:gd name="connsiteY83" fmla="*/ 1619087 h 3351555"/>
                  <a:gd name="connsiteX84" fmla="*/ 1039442 w 6049313"/>
                  <a:gd name="connsiteY84" fmla="*/ 1644787 h 3351555"/>
                  <a:gd name="connsiteX85" fmla="*/ 1046996 w 6049313"/>
                  <a:gd name="connsiteY85" fmla="*/ 1644787 h 3351555"/>
                  <a:gd name="connsiteX86" fmla="*/ 1046996 w 6049313"/>
                  <a:gd name="connsiteY86" fmla="*/ 1668975 h 3351555"/>
                  <a:gd name="connsiteX87" fmla="*/ 1056061 w 6049313"/>
                  <a:gd name="connsiteY87" fmla="*/ 1668975 h 3351555"/>
                  <a:gd name="connsiteX88" fmla="*/ 1056061 w 6049313"/>
                  <a:gd name="connsiteY88" fmla="*/ 1694674 h 3351555"/>
                  <a:gd name="connsiteX89" fmla="*/ 1071170 w 6049313"/>
                  <a:gd name="connsiteY89" fmla="*/ 1694674 h 3351555"/>
                  <a:gd name="connsiteX90" fmla="*/ 1071170 w 6049313"/>
                  <a:gd name="connsiteY90" fmla="*/ 1720374 h 3351555"/>
                  <a:gd name="connsiteX91" fmla="*/ 1095343 w 6049313"/>
                  <a:gd name="connsiteY91" fmla="*/ 1720374 h 3351555"/>
                  <a:gd name="connsiteX92" fmla="*/ 1095343 w 6049313"/>
                  <a:gd name="connsiteY92" fmla="*/ 1770262 h 3351555"/>
                  <a:gd name="connsiteX93" fmla="*/ 1142178 w 6049313"/>
                  <a:gd name="connsiteY93" fmla="*/ 1770262 h 3351555"/>
                  <a:gd name="connsiteX94" fmla="*/ 1142178 w 6049313"/>
                  <a:gd name="connsiteY94" fmla="*/ 1794450 h 3351555"/>
                  <a:gd name="connsiteX95" fmla="*/ 1157286 w 6049313"/>
                  <a:gd name="connsiteY95" fmla="*/ 1794450 h 3351555"/>
                  <a:gd name="connsiteX96" fmla="*/ 1157286 w 6049313"/>
                  <a:gd name="connsiteY96" fmla="*/ 1820150 h 3351555"/>
                  <a:gd name="connsiteX97" fmla="*/ 1220740 w 6049313"/>
                  <a:gd name="connsiteY97" fmla="*/ 1820150 h 3351555"/>
                  <a:gd name="connsiteX98" fmla="*/ 1220740 w 6049313"/>
                  <a:gd name="connsiteY98" fmla="*/ 1845850 h 3351555"/>
                  <a:gd name="connsiteX99" fmla="*/ 1267576 w 6049313"/>
                  <a:gd name="connsiteY99" fmla="*/ 1845850 h 3351555"/>
                  <a:gd name="connsiteX100" fmla="*/ 1267576 w 6049313"/>
                  <a:gd name="connsiteY100" fmla="*/ 1870038 h 3351555"/>
                  <a:gd name="connsiteX101" fmla="*/ 1276641 w 6049313"/>
                  <a:gd name="connsiteY101" fmla="*/ 1870038 h 3351555"/>
                  <a:gd name="connsiteX102" fmla="*/ 1276641 w 6049313"/>
                  <a:gd name="connsiteY102" fmla="*/ 1895738 h 3351555"/>
                  <a:gd name="connsiteX103" fmla="*/ 1284195 w 6049313"/>
                  <a:gd name="connsiteY103" fmla="*/ 1895738 h 3351555"/>
                  <a:gd name="connsiteX104" fmla="*/ 1284195 w 6049313"/>
                  <a:gd name="connsiteY104" fmla="*/ 1945625 h 3351555"/>
                  <a:gd name="connsiteX105" fmla="*/ 1299303 w 6049313"/>
                  <a:gd name="connsiteY105" fmla="*/ 1945625 h 3351555"/>
                  <a:gd name="connsiteX106" fmla="*/ 1299303 w 6049313"/>
                  <a:gd name="connsiteY106" fmla="*/ 1971325 h 3351555"/>
                  <a:gd name="connsiteX107" fmla="*/ 1331030 w 6049313"/>
                  <a:gd name="connsiteY107" fmla="*/ 1971325 h 3351555"/>
                  <a:gd name="connsiteX108" fmla="*/ 1331030 w 6049313"/>
                  <a:gd name="connsiteY108" fmla="*/ 1995513 h 3351555"/>
                  <a:gd name="connsiteX109" fmla="*/ 1394484 w 6049313"/>
                  <a:gd name="connsiteY109" fmla="*/ 1995513 h 3351555"/>
                  <a:gd name="connsiteX110" fmla="*/ 1394484 w 6049313"/>
                  <a:gd name="connsiteY110" fmla="*/ 2022725 h 3351555"/>
                  <a:gd name="connsiteX111" fmla="*/ 1409593 w 6049313"/>
                  <a:gd name="connsiteY111" fmla="*/ 2022725 h 3351555"/>
                  <a:gd name="connsiteX112" fmla="*/ 1409593 w 6049313"/>
                  <a:gd name="connsiteY112" fmla="*/ 2048425 h 3351555"/>
                  <a:gd name="connsiteX113" fmla="*/ 1488155 w 6049313"/>
                  <a:gd name="connsiteY113" fmla="*/ 2048425 h 3351555"/>
                  <a:gd name="connsiteX114" fmla="*/ 1488155 w 6049313"/>
                  <a:gd name="connsiteY114" fmla="*/ 2074124 h 3351555"/>
                  <a:gd name="connsiteX115" fmla="*/ 1527436 w 6049313"/>
                  <a:gd name="connsiteY115" fmla="*/ 2074124 h 3351555"/>
                  <a:gd name="connsiteX116" fmla="*/ 1527436 w 6049313"/>
                  <a:gd name="connsiteY116" fmla="*/ 2101336 h 3351555"/>
                  <a:gd name="connsiteX117" fmla="*/ 1637726 w 6049313"/>
                  <a:gd name="connsiteY117" fmla="*/ 2101336 h 3351555"/>
                  <a:gd name="connsiteX118" fmla="*/ 1637726 w 6049313"/>
                  <a:gd name="connsiteY118" fmla="*/ 2128547 h 3351555"/>
                  <a:gd name="connsiteX119" fmla="*/ 1654345 w 6049313"/>
                  <a:gd name="connsiteY119" fmla="*/ 2128547 h 3351555"/>
                  <a:gd name="connsiteX120" fmla="*/ 1654345 w 6049313"/>
                  <a:gd name="connsiteY120" fmla="*/ 2155759 h 3351555"/>
                  <a:gd name="connsiteX121" fmla="*/ 1661899 w 6049313"/>
                  <a:gd name="connsiteY121" fmla="*/ 2155759 h 3351555"/>
                  <a:gd name="connsiteX122" fmla="*/ 1661899 w 6049313"/>
                  <a:gd name="connsiteY122" fmla="*/ 2182971 h 3351555"/>
                  <a:gd name="connsiteX123" fmla="*/ 1677008 w 6049313"/>
                  <a:gd name="connsiteY123" fmla="*/ 2182971 h 3351555"/>
                  <a:gd name="connsiteX124" fmla="*/ 1677008 w 6049313"/>
                  <a:gd name="connsiteY124" fmla="*/ 2210182 h 3351555"/>
                  <a:gd name="connsiteX125" fmla="*/ 1701180 w 6049313"/>
                  <a:gd name="connsiteY125" fmla="*/ 2210182 h 3351555"/>
                  <a:gd name="connsiteX126" fmla="*/ 1701180 w 6049313"/>
                  <a:gd name="connsiteY126" fmla="*/ 2238905 h 3351555"/>
                  <a:gd name="connsiteX127" fmla="*/ 1708735 w 6049313"/>
                  <a:gd name="connsiteY127" fmla="*/ 2238905 h 3351555"/>
                  <a:gd name="connsiteX128" fmla="*/ 1708735 w 6049313"/>
                  <a:gd name="connsiteY128" fmla="*/ 2266117 h 3351555"/>
                  <a:gd name="connsiteX129" fmla="*/ 1725354 w 6049313"/>
                  <a:gd name="connsiteY129" fmla="*/ 2266117 h 3351555"/>
                  <a:gd name="connsiteX130" fmla="*/ 1725354 w 6049313"/>
                  <a:gd name="connsiteY130" fmla="*/ 2294840 h 3351555"/>
                  <a:gd name="connsiteX131" fmla="*/ 1748016 w 6049313"/>
                  <a:gd name="connsiteY131" fmla="*/ 2294840 h 3351555"/>
                  <a:gd name="connsiteX132" fmla="*/ 1748016 w 6049313"/>
                  <a:gd name="connsiteY132" fmla="*/ 2323564 h 3351555"/>
                  <a:gd name="connsiteX133" fmla="*/ 1867370 w 6049313"/>
                  <a:gd name="connsiteY133" fmla="*/ 2323564 h 3351555"/>
                  <a:gd name="connsiteX134" fmla="*/ 1867370 w 6049313"/>
                  <a:gd name="connsiteY134" fmla="*/ 2350775 h 3351555"/>
                  <a:gd name="connsiteX135" fmla="*/ 1882479 w 6049313"/>
                  <a:gd name="connsiteY135" fmla="*/ 2350775 h 3351555"/>
                  <a:gd name="connsiteX136" fmla="*/ 1882479 w 6049313"/>
                  <a:gd name="connsiteY136" fmla="*/ 2379498 h 3351555"/>
                  <a:gd name="connsiteX137" fmla="*/ 1953487 w 6049313"/>
                  <a:gd name="connsiteY137" fmla="*/ 2379498 h 3351555"/>
                  <a:gd name="connsiteX138" fmla="*/ 1953487 w 6049313"/>
                  <a:gd name="connsiteY138" fmla="*/ 2408222 h 3351555"/>
                  <a:gd name="connsiteX139" fmla="*/ 1961041 w 6049313"/>
                  <a:gd name="connsiteY139" fmla="*/ 2408222 h 3351555"/>
                  <a:gd name="connsiteX140" fmla="*/ 1961041 w 6049313"/>
                  <a:gd name="connsiteY140" fmla="*/ 2435433 h 3351555"/>
                  <a:gd name="connsiteX141" fmla="*/ 1977660 w 6049313"/>
                  <a:gd name="connsiteY141" fmla="*/ 2435433 h 3351555"/>
                  <a:gd name="connsiteX142" fmla="*/ 1977660 w 6049313"/>
                  <a:gd name="connsiteY142" fmla="*/ 2465668 h 3351555"/>
                  <a:gd name="connsiteX143" fmla="*/ 1992768 w 6049313"/>
                  <a:gd name="connsiteY143" fmla="*/ 2465668 h 3351555"/>
                  <a:gd name="connsiteX144" fmla="*/ 1992768 w 6049313"/>
                  <a:gd name="connsiteY144" fmla="*/ 2523115 h 3351555"/>
                  <a:gd name="connsiteX145" fmla="*/ 2000322 w 6049313"/>
                  <a:gd name="connsiteY145" fmla="*/ 2523115 h 3351555"/>
                  <a:gd name="connsiteX146" fmla="*/ 2000322 w 6049313"/>
                  <a:gd name="connsiteY146" fmla="*/ 2551838 h 3351555"/>
                  <a:gd name="connsiteX147" fmla="*/ 2024496 w 6049313"/>
                  <a:gd name="connsiteY147" fmla="*/ 2551838 h 3351555"/>
                  <a:gd name="connsiteX148" fmla="*/ 2024496 w 6049313"/>
                  <a:gd name="connsiteY148" fmla="*/ 2580561 h 3351555"/>
                  <a:gd name="connsiteX149" fmla="*/ 2047158 w 6049313"/>
                  <a:gd name="connsiteY149" fmla="*/ 2580561 h 3351555"/>
                  <a:gd name="connsiteX150" fmla="*/ 2047158 w 6049313"/>
                  <a:gd name="connsiteY150" fmla="*/ 2609285 h 3351555"/>
                  <a:gd name="connsiteX151" fmla="*/ 2087950 w 6049313"/>
                  <a:gd name="connsiteY151" fmla="*/ 2609285 h 3351555"/>
                  <a:gd name="connsiteX152" fmla="*/ 2087950 w 6049313"/>
                  <a:gd name="connsiteY152" fmla="*/ 2639520 h 3351555"/>
                  <a:gd name="connsiteX153" fmla="*/ 2394646 w 6049313"/>
                  <a:gd name="connsiteY153" fmla="*/ 2639520 h 3351555"/>
                  <a:gd name="connsiteX154" fmla="*/ 2394646 w 6049313"/>
                  <a:gd name="connsiteY154" fmla="*/ 2669755 h 3351555"/>
                  <a:gd name="connsiteX155" fmla="*/ 2568390 w 6049313"/>
                  <a:gd name="connsiteY155" fmla="*/ 2669755 h 3351555"/>
                  <a:gd name="connsiteX156" fmla="*/ 2568390 w 6049313"/>
                  <a:gd name="connsiteY156" fmla="*/ 2699990 h 3351555"/>
                  <a:gd name="connsiteX157" fmla="*/ 2575944 w 6049313"/>
                  <a:gd name="connsiteY157" fmla="*/ 2699990 h 3351555"/>
                  <a:gd name="connsiteX158" fmla="*/ 2575944 w 6049313"/>
                  <a:gd name="connsiteY158" fmla="*/ 2731737 h 3351555"/>
                  <a:gd name="connsiteX159" fmla="*/ 2591052 w 6049313"/>
                  <a:gd name="connsiteY159" fmla="*/ 2731737 h 3351555"/>
                  <a:gd name="connsiteX160" fmla="*/ 2591052 w 6049313"/>
                  <a:gd name="connsiteY160" fmla="*/ 2761972 h 3351555"/>
                  <a:gd name="connsiteX161" fmla="*/ 2639398 w 6049313"/>
                  <a:gd name="connsiteY161" fmla="*/ 2761972 h 3351555"/>
                  <a:gd name="connsiteX162" fmla="*/ 2639398 w 6049313"/>
                  <a:gd name="connsiteY162" fmla="*/ 2823953 h 3351555"/>
                  <a:gd name="connsiteX163" fmla="*/ 2662061 w 6049313"/>
                  <a:gd name="connsiteY163" fmla="*/ 2823953 h 3351555"/>
                  <a:gd name="connsiteX164" fmla="*/ 2662061 w 6049313"/>
                  <a:gd name="connsiteY164" fmla="*/ 2854189 h 3351555"/>
                  <a:gd name="connsiteX165" fmla="*/ 2968757 w 6049313"/>
                  <a:gd name="connsiteY165" fmla="*/ 2854189 h 3351555"/>
                  <a:gd name="connsiteX166" fmla="*/ 2968757 w 6049313"/>
                  <a:gd name="connsiteY166" fmla="*/ 2884424 h 3351555"/>
                  <a:gd name="connsiteX167" fmla="*/ 3032211 w 6049313"/>
                  <a:gd name="connsiteY167" fmla="*/ 2884424 h 3351555"/>
                  <a:gd name="connsiteX168" fmla="*/ 3032211 w 6049313"/>
                  <a:gd name="connsiteY168" fmla="*/ 2914659 h 3351555"/>
                  <a:gd name="connsiteX169" fmla="*/ 3063938 w 6049313"/>
                  <a:gd name="connsiteY169" fmla="*/ 2914659 h 3351555"/>
                  <a:gd name="connsiteX170" fmla="*/ 3063938 w 6049313"/>
                  <a:gd name="connsiteY170" fmla="*/ 2976641 h 3351555"/>
                  <a:gd name="connsiteX171" fmla="*/ 3252790 w 6049313"/>
                  <a:gd name="connsiteY171" fmla="*/ 2976641 h 3351555"/>
                  <a:gd name="connsiteX172" fmla="*/ 3252790 w 6049313"/>
                  <a:gd name="connsiteY172" fmla="*/ 3011411 h 3351555"/>
                  <a:gd name="connsiteX173" fmla="*/ 3331353 w 6049313"/>
                  <a:gd name="connsiteY173" fmla="*/ 3011411 h 3351555"/>
                  <a:gd name="connsiteX174" fmla="*/ 3331353 w 6049313"/>
                  <a:gd name="connsiteY174" fmla="*/ 3052228 h 3351555"/>
                  <a:gd name="connsiteX175" fmla="*/ 3402361 w 6049313"/>
                  <a:gd name="connsiteY175" fmla="*/ 3052228 h 3351555"/>
                  <a:gd name="connsiteX176" fmla="*/ 3402361 w 6049313"/>
                  <a:gd name="connsiteY176" fmla="*/ 3091534 h 3351555"/>
                  <a:gd name="connsiteX177" fmla="*/ 3630494 w 6049313"/>
                  <a:gd name="connsiteY177" fmla="*/ 3091534 h 3351555"/>
                  <a:gd name="connsiteX178" fmla="*/ 3630494 w 6049313"/>
                  <a:gd name="connsiteY178" fmla="*/ 3138398 h 3351555"/>
                  <a:gd name="connsiteX179" fmla="*/ 3890355 w 6049313"/>
                  <a:gd name="connsiteY179" fmla="*/ 3138398 h 3351555"/>
                  <a:gd name="connsiteX180" fmla="*/ 3890355 w 6049313"/>
                  <a:gd name="connsiteY180" fmla="*/ 3195845 h 3351555"/>
                  <a:gd name="connsiteX181" fmla="*/ 3953809 w 6049313"/>
                  <a:gd name="connsiteY181" fmla="*/ 3195845 h 3351555"/>
                  <a:gd name="connsiteX182" fmla="*/ 3953809 w 6049313"/>
                  <a:gd name="connsiteY182" fmla="*/ 3253291 h 3351555"/>
                  <a:gd name="connsiteX183" fmla="*/ 4331514 w 6049313"/>
                  <a:gd name="connsiteY183" fmla="*/ 3253291 h 3351555"/>
                  <a:gd name="connsiteX184" fmla="*/ 4331514 w 6049313"/>
                  <a:gd name="connsiteY184" fmla="*/ 3351555 h 3351555"/>
                  <a:gd name="connsiteX185" fmla="*/ 6049313 w 6049313"/>
                  <a:gd name="connsiteY185" fmla="*/ 3351555 h 33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049313" h="3351555">
                    <a:moveTo>
                      <a:pt x="0" y="0"/>
                    </a:moveTo>
                    <a:lnTo>
                      <a:pt x="86117" y="0"/>
                    </a:lnTo>
                    <a:lnTo>
                      <a:pt x="86117" y="22676"/>
                    </a:lnTo>
                    <a:lnTo>
                      <a:pt x="125398" y="22676"/>
                    </a:lnTo>
                    <a:lnTo>
                      <a:pt x="125398" y="43841"/>
                    </a:lnTo>
                    <a:lnTo>
                      <a:pt x="142017" y="43841"/>
                    </a:lnTo>
                    <a:lnTo>
                      <a:pt x="142017" y="65005"/>
                    </a:lnTo>
                    <a:lnTo>
                      <a:pt x="244753" y="65005"/>
                    </a:lnTo>
                    <a:lnTo>
                      <a:pt x="244753" y="86170"/>
                    </a:lnTo>
                    <a:lnTo>
                      <a:pt x="274969" y="86170"/>
                    </a:lnTo>
                    <a:lnTo>
                      <a:pt x="274969" y="108846"/>
                    </a:lnTo>
                    <a:lnTo>
                      <a:pt x="291588" y="108846"/>
                    </a:lnTo>
                    <a:lnTo>
                      <a:pt x="291588" y="130011"/>
                    </a:lnTo>
                    <a:lnTo>
                      <a:pt x="299142" y="130011"/>
                    </a:lnTo>
                    <a:lnTo>
                      <a:pt x="299142" y="238857"/>
                    </a:lnTo>
                    <a:lnTo>
                      <a:pt x="306696" y="238857"/>
                    </a:lnTo>
                    <a:lnTo>
                      <a:pt x="306696" y="282698"/>
                    </a:lnTo>
                    <a:lnTo>
                      <a:pt x="315761" y="282698"/>
                    </a:lnTo>
                    <a:lnTo>
                      <a:pt x="315761" y="370379"/>
                    </a:lnTo>
                    <a:lnTo>
                      <a:pt x="323315" y="370379"/>
                    </a:lnTo>
                    <a:lnTo>
                      <a:pt x="323315" y="391544"/>
                    </a:lnTo>
                    <a:lnTo>
                      <a:pt x="330869" y="391544"/>
                    </a:lnTo>
                    <a:lnTo>
                      <a:pt x="330869" y="479226"/>
                    </a:lnTo>
                    <a:lnTo>
                      <a:pt x="338423" y="479226"/>
                    </a:lnTo>
                    <a:lnTo>
                      <a:pt x="338423" y="591095"/>
                    </a:lnTo>
                    <a:lnTo>
                      <a:pt x="345977" y="591095"/>
                    </a:lnTo>
                    <a:lnTo>
                      <a:pt x="345977" y="702965"/>
                    </a:lnTo>
                    <a:lnTo>
                      <a:pt x="355042" y="702965"/>
                    </a:lnTo>
                    <a:lnTo>
                      <a:pt x="355042" y="746806"/>
                    </a:lnTo>
                    <a:lnTo>
                      <a:pt x="377704" y="746806"/>
                    </a:lnTo>
                    <a:lnTo>
                      <a:pt x="377704" y="792158"/>
                    </a:lnTo>
                    <a:lnTo>
                      <a:pt x="385258" y="792158"/>
                    </a:lnTo>
                    <a:lnTo>
                      <a:pt x="385258" y="835999"/>
                    </a:lnTo>
                    <a:lnTo>
                      <a:pt x="394323" y="835999"/>
                    </a:lnTo>
                    <a:lnTo>
                      <a:pt x="394323" y="881352"/>
                    </a:lnTo>
                    <a:lnTo>
                      <a:pt x="472886" y="881352"/>
                    </a:lnTo>
                    <a:lnTo>
                      <a:pt x="472886" y="904028"/>
                    </a:lnTo>
                    <a:lnTo>
                      <a:pt x="543894" y="904028"/>
                    </a:lnTo>
                    <a:lnTo>
                      <a:pt x="543894" y="926704"/>
                    </a:lnTo>
                    <a:lnTo>
                      <a:pt x="559002" y="926704"/>
                    </a:lnTo>
                    <a:lnTo>
                      <a:pt x="559002" y="950892"/>
                    </a:lnTo>
                    <a:lnTo>
                      <a:pt x="566557" y="950892"/>
                    </a:lnTo>
                    <a:lnTo>
                      <a:pt x="566557" y="973569"/>
                    </a:lnTo>
                    <a:lnTo>
                      <a:pt x="605838" y="973569"/>
                    </a:lnTo>
                    <a:lnTo>
                      <a:pt x="605838" y="996245"/>
                    </a:lnTo>
                    <a:lnTo>
                      <a:pt x="614903" y="996245"/>
                    </a:lnTo>
                    <a:lnTo>
                      <a:pt x="614903" y="1020433"/>
                    </a:lnTo>
                    <a:lnTo>
                      <a:pt x="622457" y="1020433"/>
                    </a:lnTo>
                    <a:lnTo>
                      <a:pt x="622457" y="1043109"/>
                    </a:lnTo>
                    <a:lnTo>
                      <a:pt x="630011" y="1043109"/>
                    </a:lnTo>
                    <a:lnTo>
                      <a:pt x="630011" y="1065785"/>
                    </a:lnTo>
                    <a:lnTo>
                      <a:pt x="637565" y="1065785"/>
                    </a:lnTo>
                    <a:lnTo>
                      <a:pt x="637565" y="1089973"/>
                    </a:lnTo>
                    <a:lnTo>
                      <a:pt x="654184" y="1089973"/>
                    </a:lnTo>
                    <a:lnTo>
                      <a:pt x="654184" y="1112650"/>
                    </a:lnTo>
                    <a:lnTo>
                      <a:pt x="661738" y="1112650"/>
                    </a:lnTo>
                    <a:lnTo>
                      <a:pt x="661738" y="1159514"/>
                    </a:lnTo>
                    <a:lnTo>
                      <a:pt x="669292" y="1159514"/>
                    </a:lnTo>
                    <a:lnTo>
                      <a:pt x="669292" y="1206378"/>
                    </a:lnTo>
                    <a:lnTo>
                      <a:pt x="676846" y="1206378"/>
                    </a:lnTo>
                    <a:lnTo>
                      <a:pt x="676846" y="1277431"/>
                    </a:lnTo>
                    <a:lnTo>
                      <a:pt x="693465" y="1277431"/>
                    </a:lnTo>
                    <a:lnTo>
                      <a:pt x="693465" y="1301619"/>
                    </a:lnTo>
                    <a:lnTo>
                      <a:pt x="701019" y="1301619"/>
                    </a:lnTo>
                    <a:lnTo>
                      <a:pt x="701019" y="1349995"/>
                    </a:lnTo>
                    <a:lnTo>
                      <a:pt x="708573" y="1349995"/>
                    </a:lnTo>
                    <a:lnTo>
                      <a:pt x="708573" y="1396859"/>
                    </a:lnTo>
                    <a:lnTo>
                      <a:pt x="725192" y="1396859"/>
                    </a:lnTo>
                    <a:lnTo>
                      <a:pt x="725192" y="1421047"/>
                    </a:lnTo>
                    <a:lnTo>
                      <a:pt x="747855" y="1421047"/>
                    </a:lnTo>
                    <a:lnTo>
                      <a:pt x="747855" y="1445235"/>
                    </a:lnTo>
                    <a:lnTo>
                      <a:pt x="960880" y="1445235"/>
                    </a:lnTo>
                    <a:lnTo>
                      <a:pt x="960880" y="1470935"/>
                    </a:lnTo>
                    <a:lnTo>
                      <a:pt x="968434" y="1470935"/>
                    </a:lnTo>
                    <a:lnTo>
                      <a:pt x="968434" y="1495123"/>
                    </a:lnTo>
                    <a:lnTo>
                      <a:pt x="992607" y="1495123"/>
                    </a:lnTo>
                    <a:lnTo>
                      <a:pt x="992607" y="1519311"/>
                    </a:lnTo>
                    <a:lnTo>
                      <a:pt x="1000161" y="1519311"/>
                    </a:lnTo>
                    <a:lnTo>
                      <a:pt x="1000161" y="1569199"/>
                    </a:lnTo>
                    <a:lnTo>
                      <a:pt x="1007715" y="1569199"/>
                    </a:lnTo>
                    <a:lnTo>
                      <a:pt x="1007715" y="1594899"/>
                    </a:lnTo>
                    <a:lnTo>
                      <a:pt x="1031888" y="1594899"/>
                    </a:lnTo>
                    <a:lnTo>
                      <a:pt x="1031888" y="1619087"/>
                    </a:lnTo>
                    <a:lnTo>
                      <a:pt x="1039442" y="1619087"/>
                    </a:lnTo>
                    <a:lnTo>
                      <a:pt x="1039442" y="1644787"/>
                    </a:lnTo>
                    <a:lnTo>
                      <a:pt x="1046996" y="1644787"/>
                    </a:lnTo>
                    <a:lnTo>
                      <a:pt x="1046996" y="1668975"/>
                    </a:lnTo>
                    <a:lnTo>
                      <a:pt x="1056061" y="1668975"/>
                    </a:lnTo>
                    <a:lnTo>
                      <a:pt x="1056061" y="1694674"/>
                    </a:lnTo>
                    <a:lnTo>
                      <a:pt x="1071170" y="1694674"/>
                    </a:lnTo>
                    <a:lnTo>
                      <a:pt x="1071170" y="1720374"/>
                    </a:lnTo>
                    <a:lnTo>
                      <a:pt x="1095343" y="1720374"/>
                    </a:lnTo>
                    <a:lnTo>
                      <a:pt x="1095343" y="1770262"/>
                    </a:lnTo>
                    <a:lnTo>
                      <a:pt x="1142178" y="1770262"/>
                    </a:lnTo>
                    <a:lnTo>
                      <a:pt x="1142178" y="1794450"/>
                    </a:lnTo>
                    <a:lnTo>
                      <a:pt x="1157286" y="1794450"/>
                    </a:lnTo>
                    <a:lnTo>
                      <a:pt x="1157286" y="1820150"/>
                    </a:lnTo>
                    <a:lnTo>
                      <a:pt x="1220740" y="1820150"/>
                    </a:lnTo>
                    <a:lnTo>
                      <a:pt x="1220740" y="1845850"/>
                    </a:lnTo>
                    <a:lnTo>
                      <a:pt x="1267576" y="1845850"/>
                    </a:lnTo>
                    <a:lnTo>
                      <a:pt x="1267576" y="1870038"/>
                    </a:lnTo>
                    <a:lnTo>
                      <a:pt x="1276641" y="1870038"/>
                    </a:lnTo>
                    <a:lnTo>
                      <a:pt x="1276641" y="1895738"/>
                    </a:lnTo>
                    <a:lnTo>
                      <a:pt x="1284195" y="1895738"/>
                    </a:lnTo>
                    <a:lnTo>
                      <a:pt x="1284195" y="1945625"/>
                    </a:lnTo>
                    <a:lnTo>
                      <a:pt x="1299303" y="1945625"/>
                    </a:lnTo>
                    <a:lnTo>
                      <a:pt x="1299303" y="1971325"/>
                    </a:lnTo>
                    <a:lnTo>
                      <a:pt x="1331030" y="1971325"/>
                    </a:lnTo>
                    <a:lnTo>
                      <a:pt x="1331030" y="1995513"/>
                    </a:lnTo>
                    <a:lnTo>
                      <a:pt x="1394484" y="1995513"/>
                    </a:lnTo>
                    <a:lnTo>
                      <a:pt x="1394484" y="2022725"/>
                    </a:lnTo>
                    <a:lnTo>
                      <a:pt x="1409593" y="2022725"/>
                    </a:lnTo>
                    <a:lnTo>
                      <a:pt x="1409593" y="2048425"/>
                    </a:lnTo>
                    <a:lnTo>
                      <a:pt x="1488155" y="2048425"/>
                    </a:lnTo>
                    <a:lnTo>
                      <a:pt x="1488155" y="2074124"/>
                    </a:lnTo>
                    <a:lnTo>
                      <a:pt x="1527436" y="2074124"/>
                    </a:lnTo>
                    <a:lnTo>
                      <a:pt x="1527436" y="2101336"/>
                    </a:lnTo>
                    <a:lnTo>
                      <a:pt x="1637726" y="2101336"/>
                    </a:lnTo>
                    <a:lnTo>
                      <a:pt x="1637726" y="2128547"/>
                    </a:lnTo>
                    <a:lnTo>
                      <a:pt x="1654345" y="2128547"/>
                    </a:lnTo>
                    <a:lnTo>
                      <a:pt x="1654345" y="2155759"/>
                    </a:lnTo>
                    <a:lnTo>
                      <a:pt x="1661899" y="2155759"/>
                    </a:lnTo>
                    <a:lnTo>
                      <a:pt x="1661899" y="2182971"/>
                    </a:lnTo>
                    <a:lnTo>
                      <a:pt x="1677008" y="2182971"/>
                    </a:lnTo>
                    <a:lnTo>
                      <a:pt x="1677008" y="2210182"/>
                    </a:lnTo>
                    <a:lnTo>
                      <a:pt x="1701180" y="2210182"/>
                    </a:lnTo>
                    <a:lnTo>
                      <a:pt x="1701180" y="2238905"/>
                    </a:lnTo>
                    <a:lnTo>
                      <a:pt x="1708735" y="2238905"/>
                    </a:lnTo>
                    <a:lnTo>
                      <a:pt x="1708735" y="2266117"/>
                    </a:lnTo>
                    <a:lnTo>
                      <a:pt x="1725354" y="2266117"/>
                    </a:lnTo>
                    <a:lnTo>
                      <a:pt x="1725354" y="2294840"/>
                    </a:lnTo>
                    <a:lnTo>
                      <a:pt x="1748016" y="2294840"/>
                    </a:lnTo>
                    <a:lnTo>
                      <a:pt x="1748016" y="2323564"/>
                    </a:lnTo>
                    <a:lnTo>
                      <a:pt x="1867370" y="2323564"/>
                    </a:lnTo>
                    <a:lnTo>
                      <a:pt x="1867370" y="2350775"/>
                    </a:lnTo>
                    <a:lnTo>
                      <a:pt x="1882479" y="2350775"/>
                    </a:lnTo>
                    <a:lnTo>
                      <a:pt x="1882479" y="2379498"/>
                    </a:lnTo>
                    <a:lnTo>
                      <a:pt x="1953487" y="2379498"/>
                    </a:lnTo>
                    <a:lnTo>
                      <a:pt x="1953487" y="2408222"/>
                    </a:lnTo>
                    <a:lnTo>
                      <a:pt x="1961041" y="2408222"/>
                    </a:lnTo>
                    <a:lnTo>
                      <a:pt x="1961041" y="2435433"/>
                    </a:lnTo>
                    <a:lnTo>
                      <a:pt x="1977660" y="2435433"/>
                    </a:lnTo>
                    <a:lnTo>
                      <a:pt x="1977660" y="2465668"/>
                    </a:lnTo>
                    <a:lnTo>
                      <a:pt x="1992768" y="2465668"/>
                    </a:lnTo>
                    <a:lnTo>
                      <a:pt x="1992768" y="2523115"/>
                    </a:lnTo>
                    <a:lnTo>
                      <a:pt x="2000322" y="2523115"/>
                    </a:lnTo>
                    <a:lnTo>
                      <a:pt x="2000322" y="2551838"/>
                    </a:lnTo>
                    <a:lnTo>
                      <a:pt x="2024496" y="2551838"/>
                    </a:lnTo>
                    <a:lnTo>
                      <a:pt x="2024496" y="2580561"/>
                    </a:lnTo>
                    <a:lnTo>
                      <a:pt x="2047158" y="2580561"/>
                    </a:lnTo>
                    <a:lnTo>
                      <a:pt x="2047158" y="2609285"/>
                    </a:lnTo>
                    <a:lnTo>
                      <a:pt x="2087950" y="2609285"/>
                    </a:lnTo>
                    <a:lnTo>
                      <a:pt x="2087950" y="2639520"/>
                    </a:lnTo>
                    <a:lnTo>
                      <a:pt x="2394646" y="2639520"/>
                    </a:lnTo>
                    <a:lnTo>
                      <a:pt x="2394646" y="2669755"/>
                    </a:lnTo>
                    <a:lnTo>
                      <a:pt x="2568390" y="2669755"/>
                    </a:lnTo>
                    <a:lnTo>
                      <a:pt x="2568390" y="2699990"/>
                    </a:lnTo>
                    <a:lnTo>
                      <a:pt x="2575944" y="2699990"/>
                    </a:lnTo>
                    <a:lnTo>
                      <a:pt x="2575944" y="2731737"/>
                    </a:lnTo>
                    <a:lnTo>
                      <a:pt x="2591052" y="2731737"/>
                    </a:lnTo>
                    <a:lnTo>
                      <a:pt x="2591052" y="2761972"/>
                    </a:lnTo>
                    <a:lnTo>
                      <a:pt x="2639398" y="2761972"/>
                    </a:lnTo>
                    <a:lnTo>
                      <a:pt x="2639398" y="2823953"/>
                    </a:lnTo>
                    <a:lnTo>
                      <a:pt x="2662061" y="2823953"/>
                    </a:lnTo>
                    <a:lnTo>
                      <a:pt x="2662061" y="2854189"/>
                    </a:lnTo>
                    <a:lnTo>
                      <a:pt x="2968757" y="2854189"/>
                    </a:lnTo>
                    <a:lnTo>
                      <a:pt x="2968757" y="2884424"/>
                    </a:lnTo>
                    <a:lnTo>
                      <a:pt x="3032211" y="2884424"/>
                    </a:lnTo>
                    <a:lnTo>
                      <a:pt x="3032211" y="2914659"/>
                    </a:lnTo>
                    <a:lnTo>
                      <a:pt x="3063938" y="2914659"/>
                    </a:lnTo>
                    <a:lnTo>
                      <a:pt x="3063938" y="2976641"/>
                    </a:lnTo>
                    <a:lnTo>
                      <a:pt x="3252790" y="2976641"/>
                    </a:lnTo>
                    <a:lnTo>
                      <a:pt x="3252790" y="3011411"/>
                    </a:lnTo>
                    <a:lnTo>
                      <a:pt x="3331353" y="3011411"/>
                    </a:lnTo>
                    <a:lnTo>
                      <a:pt x="3331353" y="3052228"/>
                    </a:lnTo>
                    <a:lnTo>
                      <a:pt x="3402361" y="3052228"/>
                    </a:lnTo>
                    <a:lnTo>
                      <a:pt x="3402361" y="3091534"/>
                    </a:lnTo>
                    <a:lnTo>
                      <a:pt x="3630494" y="3091534"/>
                    </a:lnTo>
                    <a:lnTo>
                      <a:pt x="3630494" y="3138398"/>
                    </a:lnTo>
                    <a:lnTo>
                      <a:pt x="3890355" y="3138398"/>
                    </a:lnTo>
                    <a:lnTo>
                      <a:pt x="3890355" y="3195845"/>
                    </a:lnTo>
                    <a:lnTo>
                      <a:pt x="3953809" y="3195845"/>
                    </a:lnTo>
                    <a:lnTo>
                      <a:pt x="3953809" y="3253291"/>
                    </a:lnTo>
                    <a:lnTo>
                      <a:pt x="4331514" y="3253291"/>
                    </a:lnTo>
                    <a:lnTo>
                      <a:pt x="4331514" y="3351555"/>
                    </a:lnTo>
                    <a:lnTo>
                      <a:pt x="6049313" y="3351555"/>
                    </a:lnTo>
                  </a:path>
                </a:pathLst>
              </a:custGeom>
              <a:noFill/>
              <a:ln w="28575" cap="flat">
                <a:solidFill>
                  <a:srgbClr val="FFC000"/>
                </a:solidFill>
                <a:custDash>
                  <a:ds d="600127" sp="200040"/>
                </a:custDash>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0" name="Freeform 324">
                <a:extLst>
                  <a:ext uri="{FF2B5EF4-FFF2-40B4-BE49-F238E27FC236}">
                    <a16:creationId xmlns:a16="http://schemas.microsoft.com/office/drawing/2014/main" id="{FA2E9742-204E-60C8-58E3-CF04C2B7687B}"/>
                  </a:ext>
                </a:extLst>
              </p:cNvPr>
              <p:cNvSpPr/>
              <p:nvPr/>
            </p:nvSpPr>
            <p:spPr>
              <a:xfrm>
                <a:off x="9023963" y="4396521"/>
                <a:ext cx="3021" cy="4535"/>
              </a:xfrm>
              <a:custGeom>
                <a:avLst/>
                <a:gdLst>
                  <a:gd name="connsiteX0" fmla="*/ 0 w 3021"/>
                  <a:gd name="connsiteY0" fmla="*/ 0 h 4535"/>
                  <a:gd name="connsiteX1" fmla="*/ 3022 w 3021"/>
                  <a:gd name="connsiteY1" fmla="*/ 4535 h 4535"/>
                </a:gdLst>
                <a:ahLst/>
                <a:cxnLst>
                  <a:cxn ang="0">
                    <a:pos x="connsiteX0" y="connsiteY0"/>
                  </a:cxn>
                  <a:cxn ang="0">
                    <a:pos x="connsiteX1" y="connsiteY1"/>
                  </a:cxn>
                </a:cxnLst>
                <a:rect l="l" t="t" r="r" b="b"/>
                <a:pathLst>
                  <a:path w="3021" h="4535">
                    <a:moveTo>
                      <a:pt x="0" y="0"/>
                    </a:moveTo>
                    <a:lnTo>
                      <a:pt x="3022" y="4535"/>
                    </a:lnTo>
                  </a:path>
                </a:pathLst>
              </a:custGeom>
              <a:ln w="15875" cap="flat">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1" name="Freeform 325">
                <a:extLst>
                  <a:ext uri="{FF2B5EF4-FFF2-40B4-BE49-F238E27FC236}">
                    <a16:creationId xmlns:a16="http://schemas.microsoft.com/office/drawing/2014/main" id="{B2C811E0-24CD-931D-BB1D-DA106CCC591B}"/>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2" name="Freeform 326">
                <a:extLst>
                  <a:ext uri="{FF2B5EF4-FFF2-40B4-BE49-F238E27FC236}">
                    <a16:creationId xmlns:a16="http://schemas.microsoft.com/office/drawing/2014/main" id="{73EC7710-919A-5C2F-D23D-596A7FEEC371}"/>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3" name="Freeform 327">
                <a:extLst>
                  <a:ext uri="{FF2B5EF4-FFF2-40B4-BE49-F238E27FC236}">
                    <a16:creationId xmlns:a16="http://schemas.microsoft.com/office/drawing/2014/main" id="{EFEB3E9F-66E4-81A9-5BE7-E3B41C967021}"/>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4" name="Freeform 328">
                <a:extLst>
                  <a:ext uri="{FF2B5EF4-FFF2-40B4-BE49-F238E27FC236}">
                    <a16:creationId xmlns:a16="http://schemas.microsoft.com/office/drawing/2014/main" id="{412B46A6-E1E3-0D5B-0184-7C4E96F2C062}"/>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5" name="Freeform 329">
                <a:extLst>
                  <a:ext uri="{FF2B5EF4-FFF2-40B4-BE49-F238E27FC236}">
                    <a16:creationId xmlns:a16="http://schemas.microsoft.com/office/drawing/2014/main" id="{843629C3-6E91-A4E3-7556-CC4952ADEF02}"/>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6" name="Freeform 330">
                <a:extLst>
                  <a:ext uri="{FF2B5EF4-FFF2-40B4-BE49-F238E27FC236}">
                    <a16:creationId xmlns:a16="http://schemas.microsoft.com/office/drawing/2014/main" id="{D618605A-9407-D34D-7EC2-29A0C5F03234}"/>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7" name="Freeform 331">
                <a:extLst>
                  <a:ext uri="{FF2B5EF4-FFF2-40B4-BE49-F238E27FC236}">
                    <a16:creationId xmlns:a16="http://schemas.microsoft.com/office/drawing/2014/main" id="{42D2C495-3F2F-5EAE-A0E3-64566F0EA724}"/>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8" name="Freeform 332">
                <a:extLst>
                  <a:ext uri="{FF2B5EF4-FFF2-40B4-BE49-F238E27FC236}">
                    <a16:creationId xmlns:a16="http://schemas.microsoft.com/office/drawing/2014/main" id="{A55D18A8-9AEC-4E10-050D-C4C86E745D19}"/>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9" name="Freeform 333">
                <a:extLst>
                  <a:ext uri="{FF2B5EF4-FFF2-40B4-BE49-F238E27FC236}">
                    <a16:creationId xmlns:a16="http://schemas.microsoft.com/office/drawing/2014/main" id="{AC2AF8A4-AFD2-B3D6-2B8F-203E44ACDB4B}"/>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0" name="Freeform 334">
                <a:extLst>
                  <a:ext uri="{FF2B5EF4-FFF2-40B4-BE49-F238E27FC236}">
                    <a16:creationId xmlns:a16="http://schemas.microsoft.com/office/drawing/2014/main" id="{6141776D-0388-0882-DB74-FC2B8B8E11D6}"/>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1" name="Freeform 335">
                <a:extLst>
                  <a:ext uri="{FF2B5EF4-FFF2-40B4-BE49-F238E27FC236}">
                    <a16:creationId xmlns:a16="http://schemas.microsoft.com/office/drawing/2014/main" id="{4F4E92D4-4D48-EB39-926F-4C3D38C93F0C}"/>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2" name="Freeform 336">
                <a:extLst>
                  <a:ext uri="{FF2B5EF4-FFF2-40B4-BE49-F238E27FC236}">
                    <a16:creationId xmlns:a16="http://schemas.microsoft.com/office/drawing/2014/main" id="{FD32E1D3-FED5-0047-2E05-D12068086A71}"/>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3" name="Freeform 337">
                <a:extLst>
                  <a:ext uri="{FF2B5EF4-FFF2-40B4-BE49-F238E27FC236}">
                    <a16:creationId xmlns:a16="http://schemas.microsoft.com/office/drawing/2014/main" id="{202249C5-FA9B-7347-F912-492C92F3ED95}"/>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4" name="Freeform 338">
                <a:extLst>
                  <a:ext uri="{FF2B5EF4-FFF2-40B4-BE49-F238E27FC236}">
                    <a16:creationId xmlns:a16="http://schemas.microsoft.com/office/drawing/2014/main" id="{47AED1B7-A6A5-0A17-D247-589DEE216C0B}"/>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5" name="Freeform 339">
                <a:extLst>
                  <a:ext uri="{FF2B5EF4-FFF2-40B4-BE49-F238E27FC236}">
                    <a16:creationId xmlns:a16="http://schemas.microsoft.com/office/drawing/2014/main" id="{30E7B745-D95E-F584-F5C3-F295BC79C7FA}"/>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6" name="Freeform 340">
                <a:extLst>
                  <a:ext uri="{FF2B5EF4-FFF2-40B4-BE49-F238E27FC236}">
                    <a16:creationId xmlns:a16="http://schemas.microsoft.com/office/drawing/2014/main" id="{35FC7B23-C7F3-F586-4141-C9AB0EF722C6}"/>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2" name="Freeform 341">
                <a:extLst>
                  <a:ext uri="{FF2B5EF4-FFF2-40B4-BE49-F238E27FC236}">
                    <a16:creationId xmlns:a16="http://schemas.microsoft.com/office/drawing/2014/main" id="{95C64798-7885-A935-338B-FA436E4A6201}"/>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3" name="Freeform 342">
                <a:extLst>
                  <a:ext uri="{FF2B5EF4-FFF2-40B4-BE49-F238E27FC236}">
                    <a16:creationId xmlns:a16="http://schemas.microsoft.com/office/drawing/2014/main" id="{87E65948-C1E8-82D7-0A95-D1E62E46F481}"/>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4" name="Freeform 343">
                <a:extLst>
                  <a:ext uri="{FF2B5EF4-FFF2-40B4-BE49-F238E27FC236}">
                    <a16:creationId xmlns:a16="http://schemas.microsoft.com/office/drawing/2014/main" id="{3ACA10E6-A091-F3D2-5053-DCF9C8CB5EA7}"/>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5" name="Freeform 344">
                <a:extLst>
                  <a:ext uri="{FF2B5EF4-FFF2-40B4-BE49-F238E27FC236}">
                    <a16:creationId xmlns:a16="http://schemas.microsoft.com/office/drawing/2014/main" id="{5A083F72-A3A9-BE25-B608-89B5F3BD5EF3}"/>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6" name="Freeform 345">
                <a:extLst>
                  <a:ext uri="{FF2B5EF4-FFF2-40B4-BE49-F238E27FC236}">
                    <a16:creationId xmlns:a16="http://schemas.microsoft.com/office/drawing/2014/main" id="{556CD154-BD9A-C100-E624-F21C143A74F2}"/>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7" name="Freeform 346">
                <a:extLst>
                  <a:ext uri="{FF2B5EF4-FFF2-40B4-BE49-F238E27FC236}">
                    <a16:creationId xmlns:a16="http://schemas.microsoft.com/office/drawing/2014/main" id="{ADADD253-4BD2-A649-497D-C882A423671F}"/>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8" name="Freeform 347">
                <a:extLst>
                  <a:ext uri="{FF2B5EF4-FFF2-40B4-BE49-F238E27FC236}">
                    <a16:creationId xmlns:a16="http://schemas.microsoft.com/office/drawing/2014/main" id="{9EB725A6-E172-A524-FEA1-F85FACA01DC2}"/>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9" name="Freeform 348">
                <a:extLst>
                  <a:ext uri="{FF2B5EF4-FFF2-40B4-BE49-F238E27FC236}">
                    <a16:creationId xmlns:a16="http://schemas.microsoft.com/office/drawing/2014/main" id="{CB8D46A0-809E-8C31-C654-B2F6E30488F8}"/>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0" name="Freeform 349">
                <a:extLst>
                  <a:ext uri="{FF2B5EF4-FFF2-40B4-BE49-F238E27FC236}">
                    <a16:creationId xmlns:a16="http://schemas.microsoft.com/office/drawing/2014/main" id="{41ADD43E-84A2-F917-D8C3-D60F628E0E46}"/>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1" name="Freeform 350">
                <a:extLst>
                  <a:ext uri="{FF2B5EF4-FFF2-40B4-BE49-F238E27FC236}">
                    <a16:creationId xmlns:a16="http://schemas.microsoft.com/office/drawing/2014/main" id="{04EE7453-B746-0879-139D-069D1DEA09F8}"/>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2" name="Freeform 351">
                <a:extLst>
                  <a:ext uri="{FF2B5EF4-FFF2-40B4-BE49-F238E27FC236}">
                    <a16:creationId xmlns:a16="http://schemas.microsoft.com/office/drawing/2014/main" id="{4193D3ED-F702-4CE4-22E6-FC8DFB6A04E2}"/>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3" name="Freeform 352">
                <a:extLst>
                  <a:ext uri="{FF2B5EF4-FFF2-40B4-BE49-F238E27FC236}">
                    <a16:creationId xmlns:a16="http://schemas.microsoft.com/office/drawing/2014/main" id="{B2FA80FC-0CF9-31EE-BF13-2120BE1EFE65}"/>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4" name="Freeform 353">
                <a:extLst>
                  <a:ext uri="{FF2B5EF4-FFF2-40B4-BE49-F238E27FC236}">
                    <a16:creationId xmlns:a16="http://schemas.microsoft.com/office/drawing/2014/main" id="{A00DF227-4F29-D0B7-8AC1-3143AF9CEEE3}"/>
                  </a:ext>
                </a:extLst>
              </p:cNvPr>
              <p:cNvSpPr/>
              <p:nvPr/>
            </p:nvSpPr>
            <p:spPr>
              <a:xfrm>
                <a:off x="2955009" y="10495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5" name="Freeform 354">
                <a:extLst>
                  <a:ext uri="{FF2B5EF4-FFF2-40B4-BE49-F238E27FC236}">
                    <a16:creationId xmlns:a16="http://schemas.microsoft.com/office/drawing/2014/main" id="{5BB01310-A7CC-B8A2-8786-8CBEC0AFC323}"/>
                  </a:ext>
                </a:extLst>
              </p:cNvPr>
              <p:cNvSpPr/>
              <p:nvPr/>
            </p:nvSpPr>
            <p:spPr>
              <a:xfrm>
                <a:off x="2985225" y="10192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6" name="Freeform 355">
                <a:extLst>
                  <a:ext uri="{FF2B5EF4-FFF2-40B4-BE49-F238E27FC236}">
                    <a16:creationId xmlns:a16="http://schemas.microsoft.com/office/drawing/2014/main" id="{F538DC05-329B-368C-A5D2-E4675BFAC056}"/>
                  </a:ext>
                </a:extLst>
              </p:cNvPr>
              <p:cNvSpPr/>
              <p:nvPr/>
            </p:nvSpPr>
            <p:spPr>
              <a:xfrm>
                <a:off x="3239043" y="11795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7" name="Freeform 356">
                <a:extLst>
                  <a:ext uri="{FF2B5EF4-FFF2-40B4-BE49-F238E27FC236}">
                    <a16:creationId xmlns:a16="http://schemas.microsoft.com/office/drawing/2014/main" id="{0F1B9830-7391-522A-C365-371DF9A488B5}"/>
                  </a:ext>
                </a:extLst>
              </p:cNvPr>
              <p:cNvSpPr/>
              <p:nvPr/>
            </p:nvSpPr>
            <p:spPr>
              <a:xfrm>
                <a:off x="3269259" y="11492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8" name="Freeform 357">
                <a:extLst>
                  <a:ext uri="{FF2B5EF4-FFF2-40B4-BE49-F238E27FC236}">
                    <a16:creationId xmlns:a16="http://schemas.microsoft.com/office/drawing/2014/main" id="{F6CCC358-FF64-6003-4E19-9752D2CFC779}"/>
                  </a:ext>
                </a:extLst>
              </p:cNvPr>
              <p:cNvSpPr/>
              <p:nvPr/>
            </p:nvSpPr>
            <p:spPr>
              <a:xfrm>
                <a:off x="3254151" y="13321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29" name="Freeform 358">
                <a:extLst>
                  <a:ext uri="{FF2B5EF4-FFF2-40B4-BE49-F238E27FC236}">
                    <a16:creationId xmlns:a16="http://schemas.microsoft.com/office/drawing/2014/main" id="{3431756A-506E-5530-9E5C-7178BF64D889}"/>
                  </a:ext>
                </a:extLst>
              </p:cNvPr>
              <p:cNvSpPr/>
              <p:nvPr/>
            </p:nvSpPr>
            <p:spPr>
              <a:xfrm>
                <a:off x="3284367" y="13019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0" name="Freeform 359">
                <a:extLst>
                  <a:ext uri="{FF2B5EF4-FFF2-40B4-BE49-F238E27FC236}">
                    <a16:creationId xmlns:a16="http://schemas.microsoft.com/office/drawing/2014/main" id="{908A0F45-A559-FB1B-8756-A6EF495D61D3}"/>
                  </a:ext>
                </a:extLst>
              </p:cNvPr>
              <p:cNvSpPr/>
              <p:nvPr/>
            </p:nvSpPr>
            <p:spPr>
              <a:xfrm>
                <a:off x="3270770" y="1441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1" name="Freeform 360">
                <a:extLst>
                  <a:ext uri="{FF2B5EF4-FFF2-40B4-BE49-F238E27FC236}">
                    <a16:creationId xmlns:a16="http://schemas.microsoft.com/office/drawing/2014/main" id="{879639B4-A68D-5E55-649E-4A61B8C6A678}"/>
                  </a:ext>
                </a:extLst>
              </p:cNvPr>
              <p:cNvSpPr/>
              <p:nvPr/>
            </p:nvSpPr>
            <p:spPr>
              <a:xfrm>
                <a:off x="3300986" y="1410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2" name="Freeform 361">
                <a:extLst>
                  <a:ext uri="{FF2B5EF4-FFF2-40B4-BE49-F238E27FC236}">
                    <a16:creationId xmlns:a16="http://schemas.microsoft.com/office/drawing/2014/main" id="{2F3F21FE-48A0-B661-CDA6-D1F68BF4E3F6}"/>
                  </a:ext>
                </a:extLst>
              </p:cNvPr>
              <p:cNvSpPr/>
              <p:nvPr/>
            </p:nvSpPr>
            <p:spPr>
              <a:xfrm>
                <a:off x="3278324" y="152872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3" name="Freeform 362">
                <a:extLst>
                  <a:ext uri="{FF2B5EF4-FFF2-40B4-BE49-F238E27FC236}">
                    <a16:creationId xmlns:a16="http://schemas.microsoft.com/office/drawing/2014/main" id="{E8CB58E5-DAEE-4BE9-7426-02F2E899D9D2}"/>
                  </a:ext>
                </a:extLst>
              </p:cNvPr>
              <p:cNvSpPr/>
              <p:nvPr/>
            </p:nvSpPr>
            <p:spPr>
              <a:xfrm>
                <a:off x="3308540" y="149849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4" name="Freeform 363">
                <a:extLst>
                  <a:ext uri="{FF2B5EF4-FFF2-40B4-BE49-F238E27FC236}">
                    <a16:creationId xmlns:a16="http://schemas.microsoft.com/office/drawing/2014/main" id="{AF7F115B-3018-9884-313F-0FE1131B4C9C}"/>
                  </a:ext>
                </a:extLst>
              </p:cNvPr>
              <p:cNvSpPr/>
              <p:nvPr/>
            </p:nvSpPr>
            <p:spPr>
              <a:xfrm>
                <a:off x="3285878" y="16405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5" name="Freeform 364">
                <a:extLst>
                  <a:ext uri="{FF2B5EF4-FFF2-40B4-BE49-F238E27FC236}">
                    <a16:creationId xmlns:a16="http://schemas.microsoft.com/office/drawing/2014/main" id="{36C13A1C-6346-F4B7-7346-277FC2CF767A}"/>
                  </a:ext>
                </a:extLst>
              </p:cNvPr>
              <p:cNvSpPr/>
              <p:nvPr/>
            </p:nvSpPr>
            <p:spPr>
              <a:xfrm>
                <a:off x="3316094" y="16103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6" name="Freeform 365">
                <a:extLst>
                  <a:ext uri="{FF2B5EF4-FFF2-40B4-BE49-F238E27FC236}">
                    <a16:creationId xmlns:a16="http://schemas.microsoft.com/office/drawing/2014/main" id="{53F8AAA6-2A69-FFE5-D688-5284BC5963A2}"/>
                  </a:ext>
                </a:extLst>
              </p:cNvPr>
              <p:cNvSpPr/>
              <p:nvPr/>
            </p:nvSpPr>
            <p:spPr>
              <a:xfrm>
                <a:off x="3371995"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7" name="Freeform 366">
                <a:extLst>
                  <a:ext uri="{FF2B5EF4-FFF2-40B4-BE49-F238E27FC236}">
                    <a16:creationId xmlns:a16="http://schemas.microsoft.com/office/drawing/2014/main" id="{29837FDE-74AA-1C30-0088-D8AD090B421E}"/>
                  </a:ext>
                </a:extLst>
              </p:cNvPr>
              <p:cNvSpPr/>
              <p:nvPr/>
            </p:nvSpPr>
            <p:spPr>
              <a:xfrm>
                <a:off x="3402211"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8" name="Freeform 367">
                <a:extLst>
                  <a:ext uri="{FF2B5EF4-FFF2-40B4-BE49-F238E27FC236}">
                    <a16:creationId xmlns:a16="http://schemas.microsoft.com/office/drawing/2014/main" id="{801F2DFA-747A-360B-1F1F-69764E74CB3E}"/>
                  </a:ext>
                </a:extLst>
              </p:cNvPr>
              <p:cNvSpPr/>
              <p:nvPr/>
            </p:nvSpPr>
            <p:spPr>
              <a:xfrm>
                <a:off x="3381060"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39" name="Freeform 368">
                <a:extLst>
                  <a:ext uri="{FF2B5EF4-FFF2-40B4-BE49-F238E27FC236}">
                    <a16:creationId xmlns:a16="http://schemas.microsoft.com/office/drawing/2014/main" id="{47F732AE-BD3C-953D-313B-8B0FB3254DC6}"/>
                  </a:ext>
                </a:extLst>
              </p:cNvPr>
              <p:cNvSpPr/>
              <p:nvPr/>
            </p:nvSpPr>
            <p:spPr>
              <a:xfrm>
                <a:off x="3411276"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0" name="Freeform 369">
                <a:extLst>
                  <a:ext uri="{FF2B5EF4-FFF2-40B4-BE49-F238E27FC236}">
                    <a16:creationId xmlns:a16="http://schemas.microsoft.com/office/drawing/2014/main" id="{D02991FD-D0B6-D113-3194-CDC0FB9F2B92}"/>
                  </a:ext>
                </a:extLst>
              </p:cNvPr>
              <p:cNvSpPr/>
              <p:nvPr/>
            </p:nvSpPr>
            <p:spPr>
              <a:xfrm>
                <a:off x="3388614"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1" name="Freeform 370">
                <a:extLst>
                  <a:ext uri="{FF2B5EF4-FFF2-40B4-BE49-F238E27FC236}">
                    <a16:creationId xmlns:a16="http://schemas.microsoft.com/office/drawing/2014/main" id="{0BAE4F6C-4CDE-F2B7-ADE9-3A140B99AE3F}"/>
                  </a:ext>
                </a:extLst>
              </p:cNvPr>
              <p:cNvSpPr/>
              <p:nvPr/>
            </p:nvSpPr>
            <p:spPr>
              <a:xfrm>
                <a:off x="3418830"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2" name="Freeform 371">
                <a:extLst>
                  <a:ext uri="{FF2B5EF4-FFF2-40B4-BE49-F238E27FC236}">
                    <a16:creationId xmlns:a16="http://schemas.microsoft.com/office/drawing/2014/main" id="{BA1943EE-2E24-EC90-57CC-5C1DB7F8A4E0}"/>
                  </a:ext>
                </a:extLst>
              </p:cNvPr>
              <p:cNvSpPr/>
              <p:nvPr/>
            </p:nvSpPr>
            <p:spPr>
              <a:xfrm>
                <a:off x="3412787"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3" name="Freeform 372">
                <a:extLst>
                  <a:ext uri="{FF2B5EF4-FFF2-40B4-BE49-F238E27FC236}">
                    <a16:creationId xmlns:a16="http://schemas.microsoft.com/office/drawing/2014/main" id="{942702B7-CA05-EA6D-B9FF-FE62A68A3941}"/>
                  </a:ext>
                </a:extLst>
              </p:cNvPr>
              <p:cNvSpPr/>
              <p:nvPr/>
            </p:nvSpPr>
            <p:spPr>
              <a:xfrm>
                <a:off x="3443003"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4" name="Freeform 373">
                <a:extLst>
                  <a:ext uri="{FF2B5EF4-FFF2-40B4-BE49-F238E27FC236}">
                    <a16:creationId xmlns:a16="http://schemas.microsoft.com/office/drawing/2014/main" id="{24597FD3-5B18-550D-F9B4-C1D58CBD17B6}"/>
                  </a:ext>
                </a:extLst>
              </p:cNvPr>
              <p:cNvSpPr/>
              <p:nvPr/>
            </p:nvSpPr>
            <p:spPr>
              <a:xfrm>
                <a:off x="3514011" y="202307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5" name="Freeform 374">
                <a:extLst>
                  <a:ext uri="{FF2B5EF4-FFF2-40B4-BE49-F238E27FC236}">
                    <a16:creationId xmlns:a16="http://schemas.microsoft.com/office/drawing/2014/main" id="{60CC8343-A0BD-8496-5C76-6F3167B85EC9}"/>
                  </a:ext>
                </a:extLst>
              </p:cNvPr>
              <p:cNvSpPr/>
              <p:nvPr/>
            </p:nvSpPr>
            <p:spPr>
              <a:xfrm>
                <a:off x="3544228" y="19928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6" name="Freeform 375">
                <a:extLst>
                  <a:ext uri="{FF2B5EF4-FFF2-40B4-BE49-F238E27FC236}">
                    <a16:creationId xmlns:a16="http://schemas.microsoft.com/office/drawing/2014/main" id="{8CB6EFFC-4F32-DA40-39AA-F876F80CE144}"/>
                  </a:ext>
                </a:extLst>
              </p:cNvPr>
              <p:cNvSpPr/>
              <p:nvPr/>
            </p:nvSpPr>
            <p:spPr>
              <a:xfrm>
                <a:off x="3609193" y="220901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7" name="Freeform 376">
                <a:extLst>
                  <a:ext uri="{FF2B5EF4-FFF2-40B4-BE49-F238E27FC236}">
                    <a16:creationId xmlns:a16="http://schemas.microsoft.com/office/drawing/2014/main" id="{EFCD8320-6057-F718-5D83-B3DC4EB170BD}"/>
                  </a:ext>
                </a:extLst>
              </p:cNvPr>
              <p:cNvSpPr/>
              <p:nvPr/>
            </p:nvSpPr>
            <p:spPr>
              <a:xfrm>
                <a:off x="3639409" y="217878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8" name="Freeform 377">
                <a:extLst>
                  <a:ext uri="{FF2B5EF4-FFF2-40B4-BE49-F238E27FC236}">
                    <a16:creationId xmlns:a16="http://schemas.microsoft.com/office/drawing/2014/main" id="{04E00A18-4581-5218-2488-DB2D98FEA063}"/>
                  </a:ext>
                </a:extLst>
              </p:cNvPr>
              <p:cNvSpPr/>
              <p:nvPr/>
            </p:nvSpPr>
            <p:spPr>
              <a:xfrm>
                <a:off x="3616747" y="22558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49" name="Freeform 378">
                <a:extLst>
                  <a:ext uri="{FF2B5EF4-FFF2-40B4-BE49-F238E27FC236}">
                    <a16:creationId xmlns:a16="http://schemas.microsoft.com/office/drawing/2014/main" id="{36518F80-F5A1-620B-E0DB-591BFD30E2FE}"/>
                  </a:ext>
                </a:extLst>
              </p:cNvPr>
              <p:cNvSpPr/>
              <p:nvPr/>
            </p:nvSpPr>
            <p:spPr>
              <a:xfrm>
                <a:off x="3646963" y="22256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0" name="Freeform 379">
                <a:extLst>
                  <a:ext uri="{FF2B5EF4-FFF2-40B4-BE49-F238E27FC236}">
                    <a16:creationId xmlns:a16="http://schemas.microsoft.com/office/drawing/2014/main" id="{76BA0953-14FC-B406-0987-7FD27DECBCC5}"/>
                  </a:ext>
                </a:extLst>
              </p:cNvPr>
              <p:cNvSpPr/>
              <p:nvPr/>
            </p:nvSpPr>
            <p:spPr>
              <a:xfrm>
                <a:off x="3640920" y="235112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1" name="Freeform 380">
                <a:extLst>
                  <a:ext uri="{FF2B5EF4-FFF2-40B4-BE49-F238E27FC236}">
                    <a16:creationId xmlns:a16="http://schemas.microsoft.com/office/drawing/2014/main" id="{DE1794B4-973B-CB5A-3EC5-BEC2B88C2E72}"/>
                  </a:ext>
                </a:extLst>
              </p:cNvPr>
              <p:cNvSpPr/>
              <p:nvPr/>
            </p:nvSpPr>
            <p:spPr>
              <a:xfrm>
                <a:off x="3671137" y="232088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2" name="Freeform 381">
                <a:extLst>
                  <a:ext uri="{FF2B5EF4-FFF2-40B4-BE49-F238E27FC236}">
                    <a16:creationId xmlns:a16="http://schemas.microsoft.com/office/drawing/2014/main" id="{9906967E-1148-2184-F13A-0B171B05D4FF}"/>
                  </a:ext>
                </a:extLst>
              </p:cNvPr>
              <p:cNvSpPr/>
              <p:nvPr/>
            </p:nvSpPr>
            <p:spPr>
              <a:xfrm>
                <a:off x="3663582" y="244636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3" name="Freeform 382">
                <a:extLst>
                  <a:ext uri="{FF2B5EF4-FFF2-40B4-BE49-F238E27FC236}">
                    <a16:creationId xmlns:a16="http://schemas.microsoft.com/office/drawing/2014/main" id="{3A849AEB-0C8E-0B7C-139B-EF4F5AEA2E3B}"/>
                  </a:ext>
                </a:extLst>
              </p:cNvPr>
              <p:cNvSpPr/>
              <p:nvPr/>
            </p:nvSpPr>
            <p:spPr>
              <a:xfrm>
                <a:off x="3693799" y="241612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4" name="Freeform 383">
                <a:extLst>
                  <a:ext uri="{FF2B5EF4-FFF2-40B4-BE49-F238E27FC236}">
                    <a16:creationId xmlns:a16="http://schemas.microsoft.com/office/drawing/2014/main" id="{4866A933-64AF-23F7-FC62-DE7FB94D20CA}"/>
                  </a:ext>
                </a:extLst>
              </p:cNvPr>
              <p:cNvSpPr/>
              <p:nvPr/>
            </p:nvSpPr>
            <p:spPr>
              <a:xfrm>
                <a:off x="3773872" y="24947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5" name="Freeform 384">
                <a:extLst>
                  <a:ext uri="{FF2B5EF4-FFF2-40B4-BE49-F238E27FC236}">
                    <a16:creationId xmlns:a16="http://schemas.microsoft.com/office/drawing/2014/main" id="{80BE7306-C4A6-DE7C-D785-00351C6CE4D9}"/>
                  </a:ext>
                </a:extLst>
              </p:cNvPr>
              <p:cNvSpPr/>
              <p:nvPr/>
            </p:nvSpPr>
            <p:spPr>
              <a:xfrm>
                <a:off x="3804088" y="24645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6" name="Freeform 385">
                <a:extLst>
                  <a:ext uri="{FF2B5EF4-FFF2-40B4-BE49-F238E27FC236}">
                    <a16:creationId xmlns:a16="http://schemas.microsoft.com/office/drawing/2014/main" id="{674C23EE-9F39-1B97-FDCB-720A1ED60A17}"/>
                  </a:ext>
                </a:extLst>
              </p:cNvPr>
              <p:cNvSpPr/>
              <p:nvPr/>
            </p:nvSpPr>
            <p:spPr>
              <a:xfrm>
                <a:off x="3915889" y="254462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7" name="Freeform 386">
                <a:extLst>
                  <a:ext uri="{FF2B5EF4-FFF2-40B4-BE49-F238E27FC236}">
                    <a16:creationId xmlns:a16="http://schemas.microsoft.com/office/drawing/2014/main" id="{5D0DAFB4-63FB-4E26-3594-466721AC46BC}"/>
                  </a:ext>
                </a:extLst>
              </p:cNvPr>
              <p:cNvSpPr/>
              <p:nvPr/>
            </p:nvSpPr>
            <p:spPr>
              <a:xfrm>
                <a:off x="3946105" y="251438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8" name="Freeform 387">
                <a:extLst>
                  <a:ext uri="{FF2B5EF4-FFF2-40B4-BE49-F238E27FC236}">
                    <a16:creationId xmlns:a16="http://schemas.microsoft.com/office/drawing/2014/main" id="{A105C7ED-4235-F5E9-14ED-8DC1FBA22EA8}"/>
                  </a:ext>
                </a:extLst>
              </p:cNvPr>
              <p:cNvSpPr/>
              <p:nvPr/>
            </p:nvSpPr>
            <p:spPr>
              <a:xfrm>
                <a:off x="3947616" y="26187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59" name="Freeform 388">
                <a:extLst>
                  <a:ext uri="{FF2B5EF4-FFF2-40B4-BE49-F238E27FC236}">
                    <a16:creationId xmlns:a16="http://schemas.microsoft.com/office/drawing/2014/main" id="{4D89A475-CC09-F0D8-2E64-B8064F38EB76}"/>
                  </a:ext>
                </a:extLst>
              </p:cNvPr>
              <p:cNvSpPr/>
              <p:nvPr/>
            </p:nvSpPr>
            <p:spPr>
              <a:xfrm>
                <a:off x="3977832" y="25884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0" name="Freeform 389">
                <a:extLst>
                  <a:ext uri="{FF2B5EF4-FFF2-40B4-BE49-F238E27FC236}">
                    <a16:creationId xmlns:a16="http://schemas.microsoft.com/office/drawing/2014/main" id="{69DFD808-694F-D6E3-E18E-7ADB617DDB69}"/>
                  </a:ext>
                </a:extLst>
              </p:cNvPr>
              <p:cNvSpPr/>
              <p:nvPr/>
            </p:nvSpPr>
            <p:spPr>
              <a:xfrm>
                <a:off x="4246758" y="30208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1" name="Freeform 390">
                <a:extLst>
                  <a:ext uri="{FF2B5EF4-FFF2-40B4-BE49-F238E27FC236}">
                    <a16:creationId xmlns:a16="http://schemas.microsoft.com/office/drawing/2014/main" id="{33C5D193-A852-9076-8C91-42D587340312}"/>
                  </a:ext>
                </a:extLst>
              </p:cNvPr>
              <p:cNvSpPr/>
              <p:nvPr/>
            </p:nvSpPr>
            <p:spPr>
              <a:xfrm>
                <a:off x="4276974" y="29905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2" name="Freeform 391">
                <a:extLst>
                  <a:ext uri="{FF2B5EF4-FFF2-40B4-BE49-F238E27FC236}">
                    <a16:creationId xmlns:a16="http://schemas.microsoft.com/office/drawing/2014/main" id="{8AA29B39-4CB1-979E-F426-8D0A99A0424C}"/>
                  </a:ext>
                </a:extLst>
              </p:cNvPr>
              <p:cNvSpPr/>
              <p:nvPr/>
            </p:nvSpPr>
            <p:spPr>
              <a:xfrm>
                <a:off x="4317766" y="30450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3" name="Freeform 392">
                <a:extLst>
                  <a:ext uri="{FF2B5EF4-FFF2-40B4-BE49-F238E27FC236}">
                    <a16:creationId xmlns:a16="http://schemas.microsoft.com/office/drawing/2014/main" id="{B136E805-AB79-91E9-90EB-51AE9FEF94FD}"/>
                  </a:ext>
                </a:extLst>
              </p:cNvPr>
              <p:cNvSpPr/>
              <p:nvPr/>
            </p:nvSpPr>
            <p:spPr>
              <a:xfrm>
                <a:off x="4347983" y="30147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4" name="Freeform 393">
                <a:extLst>
                  <a:ext uri="{FF2B5EF4-FFF2-40B4-BE49-F238E27FC236}">
                    <a16:creationId xmlns:a16="http://schemas.microsoft.com/office/drawing/2014/main" id="{EE0BBE54-CED4-B6FA-F466-A678788D1667}"/>
                  </a:ext>
                </a:extLst>
              </p:cNvPr>
              <p:cNvSpPr/>
              <p:nvPr/>
            </p:nvSpPr>
            <p:spPr>
              <a:xfrm>
                <a:off x="4381221" y="30979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5" name="Freeform 394">
                <a:extLst>
                  <a:ext uri="{FF2B5EF4-FFF2-40B4-BE49-F238E27FC236}">
                    <a16:creationId xmlns:a16="http://schemas.microsoft.com/office/drawing/2014/main" id="{04CE65D3-D1A8-B4E7-2997-A1AC1EBBFF70}"/>
                  </a:ext>
                </a:extLst>
              </p:cNvPr>
              <p:cNvSpPr/>
              <p:nvPr/>
            </p:nvSpPr>
            <p:spPr>
              <a:xfrm>
                <a:off x="4411437" y="30676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6" name="Freeform 395">
                <a:extLst>
                  <a:ext uri="{FF2B5EF4-FFF2-40B4-BE49-F238E27FC236}">
                    <a16:creationId xmlns:a16="http://schemas.microsoft.com/office/drawing/2014/main" id="{88D51175-2199-3E5F-D52C-6F93D5BA290E}"/>
                  </a:ext>
                </a:extLst>
              </p:cNvPr>
              <p:cNvSpPr/>
              <p:nvPr/>
            </p:nvSpPr>
            <p:spPr>
              <a:xfrm>
                <a:off x="4381221" y="30979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7" name="Freeform 396">
                <a:extLst>
                  <a:ext uri="{FF2B5EF4-FFF2-40B4-BE49-F238E27FC236}">
                    <a16:creationId xmlns:a16="http://schemas.microsoft.com/office/drawing/2014/main" id="{F882620A-7876-BE12-E1E7-E2F6668F949D}"/>
                  </a:ext>
                </a:extLst>
              </p:cNvPr>
              <p:cNvSpPr/>
              <p:nvPr/>
            </p:nvSpPr>
            <p:spPr>
              <a:xfrm>
                <a:off x="4411437" y="30676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8" name="Freeform 397">
                <a:extLst>
                  <a:ext uri="{FF2B5EF4-FFF2-40B4-BE49-F238E27FC236}">
                    <a16:creationId xmlns:a16="http://schemas.microsoft.com/office/drawing/2014/main" id="{0D83D288-99C1-E4FD-D1E3-80C96378139E}"/>
                  </a:ext>
                </a:extLst>
              </p:cNvPr>
              <p:cNvSpPr/>
              <p:nvPr/>
            </p:nvSpPr>
            <p:spPr>
              <a:xfrm>
                <a:off x="4538346" y="31508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69" name="Freeform 398">
                <a:extLst>
                  <a:ext uri="{FF2B5EF4-FFF2-40B4-BE49-F238E27FC236}">
                    <a16:creationId xmlns:a16="http://schemas.microsoft.com/office/drawing/2014/main" id="{C6AA91C3-DEED-1711-FAEC-1F9A19D25B4F}"/>
                  </a:ext>
                </a:extLst>
              </p:cNvPr>
              <p:cNvSpPr/>
              <p:nvPr/>
            </p:nvSpPr>
            <p:spPr>
              <a:xfrm>
                <a:off x="4568562" y="312060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0" name="Freeform 399">
                <a:extLst>
                  <a:ext uri="{FF2B5EF4-FFF2-40B4-BE49-F238E27FC236}">
                    <a16:creationId xmlns:a16="http://schemas.microsoft.com/office/drawing/2014/main" id="{354D7C62-F60F-B9F6-7FE0-A61F54280326}"/>
                  </a:ext>
                </a:extLst>
              </p:cNvPr>
              <p:cNvSpPr/>
              <p:nvPr/>
            </p:nvSpPr>
            <p:spPr>
              <a:xfrm>
                <a:off x="4624462" y="325968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1" name="Freeform 400">
                <a:extLst>
                  <a:ext uri="{FF2B5EF4-FFF2-40B4-BE49-F238E27FC236}">
                    <a16:creationId xmlns:a16="http://schemas.microsoft.com/office/drawing/2014/main" id="{899E6253-66F0-B1CA-DE01-526C17D2BD94}"/>
                  </a:ext>
                </a:extLst>
              </p:cNvPr>
              <p:cNvSpPr/>
              <p:nvPr/>
            </p:nvSpPr>
            <p:spPr>
              <a:xfrm>
                <a:off x="4654679" y="322944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2" name="Freeform 401">
                <a:extLst>
                  <a:ext uri="{FF2B5EF4-FFF2-40B4-BE49-F238E27FC236}">
                    <a16:creationId xmlns:a16="http://schemas.microsoft.com/office/drawing/2014/main" id="{366C4B9F-30D8-7062-737C-6C4C9F7618D2}"/>
                  </a:ext>
                </a:extLst>
              </p:cNvPr>
              <p:cNvSpPr/>
              <p:nvPr/>
            </p:nvSpPr>
            <p:spPr>
              <a:xfrm>
                <a:off x="4624462" y="325968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3" name="Freeform 402">
                <a:extLst>
                  <a:ext uri="{FF2B5EF4-FFF2-40B4-BE49-F238E27FC236}">
                    <a16:creationId xmlns:a16="http://schemas.microsoft.com/office/drawing/2014/main" id="{E26B04F2-F119-05E0-71AA-4558B1F9A3A5}"/>
                  </a:ext>
                </a:extLst>
              </p:cNvPr>
              <p:cNvSpPr/>
              <p:nvPr/>
            </p:nvSpPr>
            <p:spPr>
              <a:xfrm>
                <a:off x="4654679" y="322944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4" name="Freeform 403">
                <a:extLst>
                  <a:ext uri="{FF2B5EF4-FFF2-40B4-BE49-F238E27FC236}">
                    <a16:creationId xmlns:a16="http://schemas.microsoft.com/office/drawing/2014/main" id="{A0005E41-18C6-9343-21F6-2B610F13BEA1}"/>
                  </a:ext>
                </a:extLst>
              </p:cNvPr>
              <p:cNvSpPr/>
              <p:nvPr/>
            </p:nvSpPr>
            <p:spPr>
              <a:xfrm>
                <a:off x="4908496" y="348493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5" name="Freeform 404">
                <a:extLst>
                  <a:ext uri="{FF2B5EF4-FFF2-40B4-BE49-F238E27FC236}">
                    <a16:creationId xmlns:a16="http://schemas.microsoft.com/office/drawing/2014/main" id="{39F8C2C2-4841-5847-6EE9-BEE4EAE484C3}"/>
                  </a:ext>
                </a:extLst>
              </p:cNvPr>
              <p:cNvSpPr/>
              <p:nvPr/>
            </p:nvSpPr>
            <p:spPr>
              <a:xfrm>
                <a:off x="4938712" y="345469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6" name="Freeform 405">
                <a:extLst>
                  <a:ext uri="{FF2B5EF4-FFF2-40B4-BE49-F238E27FC236}">
                    <a16:creationId xmlns:a16="http://schemas.microsoft.com/office/drawing/2014/main" id="{A7C71E32-4364-EE2F-2257-C7C6C628F6B5}"/>
                  </a:ext>
                </a:extLst>
              </p:cNvPr>
              <p:cNvSpPr/>
              <p:nvPr/>
            </p:nvSpPr>
            <p:spPr>
              <a:xfrm>
                <a:off x="5003677" y="365878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7" name="Freeform 406">
                <a:extLst>
                  <a:ext uri="{FF2B5EF4-FFF2-40B4-BE49-F238E27FC236}">
                    <a16:creationId xmlns:a16="http://schemas.microsoft.com/office/drawing/2014/main" id="{FDBA9D9A-59F3-57FE-3FFC-8EEFC794F890}"/>
                  </a:ext>
                </a:extLst>
              </p:cNvPr>
              <p:cNvSpPr/>
              <p:nvPr/>
            </p:nvSpPr>
            <p:spPr>
              <a:xfrm>
                <a:off x="5033894" y="362855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8" name="Freeform 407">
                <a:extLst>
                  <a:ext uri="{FF2B5EF4-FFF2-40B4-BE49-F238E27FC236}">
                    <a16:creationId xmlns:a16="http://schemas.microsoft.com/office/drawing/2014/main" id="{AD6545C6-21AD-B1B9-C4E7-4706B6BA6074}"/>
                  </a:ext>
                </a:extLst>
              </p:cNvPr>
              <p:cNvSpPr/>
              <p:nvPr/>
            </p:nvSpPr>
            <p:spPr>
              <a:xfrm>
                <a:off x="5286200" y="36890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79" name="Freeform 408">
                <a:extLst>
                  <a:ext uri="{FF2B5EF4-FFF2-40B4-BE49-F238E27FC236}">
                    <a16:creationId xmlns:a16="http://schemas.microsoft.com/office/drawing/2014/main" id="{9C20AE1C-24F5-E3FA-DEFC-3F8E05166363}"/>
                  </a:ext>
                </a:extLst>
              </p:cNvPr>
              <p:cNvSpPr/>
              <p:nvPr/>
            </p:nvSpPr>
            <p:spPr>
              <a:xfrm>
                <a:off x="5316417" y="36587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0" name="Freeform 409">
                <a:extLst>
                  <a:ext uri="{FF2B5EF4-FFF2-40B4-BE49-F238E27FC236}">
                    <a16:creationId xmlns:a16="http://schemas.microsoft.com/office/drawing/2014/main" id="{88EF6BBA-FE4C-C267-CFDE-036A118A9816}"/>
                  </a:ext>
                </a:extLst>
              </p:cNvPr>
              <p:cNvSpPr/>
              <p:nvPr/>
            </p:nvSpPr>
            <p:spPr>
              <a:xfrm>
                <a:off x="6106574" y="40261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1" name="Freeform 410">
                <a:extLst>
                  <a:ext uri="{FF2B5EF4-FFF2-40B4-BE49-F238E27FC236}">
                    <a16:creationId xmlns:a16="http://schemas.microsoft.com/office/drawing/2014/main" id="{BC5222D1-BC35-8A66-469E-68C4951A9280}"/>
                  </a:ext>
                </a:extLst>
              </p:cNvPr>
              <p:cNvSpPr/>
              <p:nvPr/>
            </p:nvSpPr>
            <p:spPr>
              <a:xfrm>
                <a:off x="6136791" y="39959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2" name="Freeform 411">
                <a:extLst>
                  <a:ext uri="{FF2B5EF4-FFF2-40B4-BE49-F238E27FC236}">
                    <a16:creationId xmlns:a16="http://schemas.microsoft.com/office/drawing/2014/main" id="{D0472EC4-8907-FEAB-ED76-B7E672BF0D73}"/>
                  </a:ext>
                </a:extLst>
              </p:cNvPr>
              <p:cNvSpPr/>
              <p:nvPr/>
            </p:nvSpPr>
            <p:spPr>
              <a:xfrm>
                <a:off x="6106574" y="40261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3" name="Freeform 412">
                <a:extLst>
                  <a:ext uri="{FF2B5EF4-FFF2-40B4-BE49-F238E27FC236}">
                    <a16:creationId xmlns:a16="http://schemas.microsoft.com/office/drawing/2014/main" id="{5AD3B3B4-938F-2414-76ED-DC3227388F6F}"/>
                  </a:ext>
                </a:extLst>
              </p:cNvPr>
              <p:cNvSpPr/>
              <p:nvPr/>
            </p:nvSpPr>
            <p:spPr>
              <a:xfrm>
                <a:off x="6136791" y="39959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4" name="Freeform 413">
                <a:extLst>
                  <a:ext uri="{FF2B5EF4-FFF2-40B4-BE49-F238E27FC236}">
                    <a16:creationId xmlns:a16="http://schemas.microsoft.com/office/drawing/2014/main" id="{59A125A1-54BE-B89E-1074-23309FCEFD46}"/>
                  </a:ext>
                </a:extLst>
              </p:cNvPr>
              <p:cNvSpPr/>
              <p:nvPr/>
            </p:nvSpPr>
            <p:spPr>
              <a:xfrm>
                <a:off x="6106574" y="40261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5" name="Freeform 414">
                <a:extLst>
                  <a:ext uri="{FF2B5EF4-FFF2-40B4-BE49-F238E27FC236}">
                    <a16:creationId xmlns:a16="http://schemas.microsoft.com/office/drawing/2014/main" id="{DBA4CA33-41E8-D35A-4B8D-A73FFB4DDF0E}"/>
                  </a:ext>
                </a:extLst>
              </p:cNvPr>
              <p:cNvSpPr/>
              <p:nvPr/>
            </p:nvSpPr>
            <p:spPr>
              <a:xfrm>
                <a:off x="6136791" y="39959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6" name="Freeform 415">
                <a:extLst>
                  <a:ext uri="{FF2B5EF4-FFF2-40B4-BE49-F238E27FC236}">
                    <a16:creationId xmlns:a16="http://schemas.microsoft.com/office/drawing/2014/main" id="{68218C64-9195-C565-95AD-05EAA7AB35BF}"/>
                  </a:ext>
                </a:extLst>
              </p:cNvPr>
              <p:cNvSpPr/>
              <p:nvPr/>
            </p:nvSpPr>
            <p:spPr>
              <a:xfrm>
                <a:off x="6216864" y="4060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7" name="Freeform 416">
                <a:extLst>
                  <a:ext uri="{FF2B5EF4-FFF2-40B4-BE49-F238E27FC236}">
                    <a16:creationId xmlns:a16="http://schemas.microsoft.com/office/drawing/2014/main" id="{82502641-DE91-AF2A-6C05-B1DE3AB73A41}"/>
                  </a:ext>
                </a:extLst>
              </p:cNvPr>
              <p:cNvSpPr/>
              <p:nvPr/>
            </p:nvSpPr>
            <p:spPr>
              <a:xfrm>
                <a:off x="6247080" y="4030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8" name="Freeform 417">
                <a:extLst>
                  <a:ext uri="{FF2B5EF4-FFF2-40B4-BE49-F238E27FC236}">
                    <a16:creationId xmlns:a16="http://schemas.microsoft.com/office/drawing/2014/main" id="{CED9D989-8C44-4464-F218-C23FB6E2FBC3}"/>
                  </a:ext>
                </a:extLst>
              </p:cNvPr>
              <p:cNvSpPr/>
              <p:nvPr/>
            </p:nvSpPr>
            <p:spPr>
              <a:xfrm>
                <a:off x="6216864" y="4060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89" name="Freeform 418">
                <a:extLst>
                  <a:ext uri="{FF2B5EF4-FFF2-40B4-BE49-F238E27FC236}">
                    <a16:creationId xmlns:a16="http://schemas.microsoft.com/office/drawing/2014/main" id="{859AC55C-B4D8-A116-8CE3-5B90A2A55F15}"/>
                  </a:ext>
                </a:extLst>
              </p:cNvPr>
              <p:cNvSpPr/>
              <p:nvPr/>
            </p:nvSpPr>
            <p:spPr>
              <a:xfrm>
                <a:off x="6247080" y="4030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0" name="Freeform 419">
                <a:extLst>
                  <a:ext uri="{FF2B5EF4-FFF2-40B4-BE49-F238E27FC236}">
                    <a16:creationId xmlns:a16="http://schemas.microsoft.com/office/drawing/2014/main" id="{A08EDA24-339B-5CE2-CBDB-70260AC665B6}"/>
                  </a:ext>
                </a:extLst>
              </p:cNvPr>
              <p:cNvSpPr/>
              <p:nvPr/>
            </p:nvSpPr>
            <p:spPr>
              <a:xfrm>
                <a:off x="6389097" y="41410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1" name="Freeform 420">
                <a:extLst>
                  <a:ext uri="{FF2B5EF4-FFF2-40B4-BE49-F238E27FC236}">
                    <a16:creationId xmlns:a16="http://schemas.microsoft.com/office/drawing/2014/main" id="{229A390B-52AA-AD13-7A04-79AC308CAB56}"/>
                  </a:ext>
                </a:extLst>
              </p:cNvPr>
              <p:cNvSpPr/>
              <p:nvPr/>
            </p:nvSpPr>
            <p:spPr>
              <a:xfrm>
                <a:off x="6419313" y="41108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2" name="Freeform 421">
                <a:extLst>
                  <a:ext uri="{FF2B5EF4-FFF2-40B4-BE49-F238E27FC236}">
                    <a16:creationId xmlns:a16="http://schemas.microsoft.com/office/drawing/2014/main" id="{FC34B8B5-EBDF-3039-B22D-B468110EEFFE}"/>
                  </a:ext>
                </a:extLst>
              </p:cNvPr>
              <p:cNvSpPr/>
              <p:nvPr/>
            </p:nvSpPr>
            <p:spPr>
              <a:xfrm>
                <a:off x="6562841" y="414103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3" name="Freeform 422">
                <a:extLst>
                  <a:ext uri="{FF2B5EF4-FFF2-40B4-BE49-F238E27FC236}">
                    <a16:creationId xmlns:a16="http://schemas.microsoft.com/office/drawing/2014/main" id="{6726A16A-BABB-BC58-99C5-E3C2502D1DE2}"/>
                  </a:ext>
                </a:extLst>
              </p:cNvPr>
              <p:cNvSpPr/>
              <p:nvPr/>
            </p:nvSpPr>
            <p:spPr>
              <a:xfrm>
                <a:off x="6593057" y="411080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4" name="Freeform 423">
                <a:extLst>
                  <a:ext uri="{FF2B5EF4-FFF2-40B4-BE49-F238E27FC236}">
                    <a16:creationId xmlns:a16="http://schemas.microsoft.com/office/drawing/2014/main" id="{FA094A17-D2CD-09C0-9234-69FFCA2818B9}"/>
                  </a:ext>
                </a:extLst>
              </p:cNvPr>
              <p:cNvSpPr/>
              <p:nvPr/>
            </p:nvSpPr>
            <p:spPr>
              <a:xfrm>
                <a:off x="6633850" y="41878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5" name="Freeform 424">
                <a:extLst>
                  <a:ext uri="{FF2B5EF4-FFF2-40B4-BE49-F238E27FC236}">
                    <a16:creationId xmlns:a16="http://schemas.microsoft.com/office/drawing/2014/main" id="{C3786B33-86DA-C852-DB4B-C01D88715360}"/>
                  </a:ext>
                </a:extLst>
              </p:cNvPr>
              <p:cNvSpPr/>
              <p:nvPr/>
            </p:nvSpPr>
            <p:spPr>
              <a:xfrm>
                <a:off x="6664066" y="41576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6" name="Freeform 425">
                <a:extLst>
                  <a:ext uri="{FF2B5EF4-FFF2-40B4-BE49-F238E27FC236}">
                    <a16:creationId xmlns:a16="http://schemas.microsoft.com/office/drawing/2014/main" id="{20143A5E-26A3-9031-4CC3-23C1958F60C1}"/>
                  </a:ext>
                </a:extLst>
              </p:cNvPr>
              <p:cNvSpPr/>
              <p:nvPr/>
            </p:nvSpPr>
            <p:spPr>
              <a:xfrm>
                <a:off x="6641404" y="418789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7" name="Freeform 426">
                <a:extLst>
                  <a:ext uri="{FF2B5EF4-FFF2-40B4-BE49-F238E27FC236}">
                    <a16:creationId xmlns:a16="http://schemas.microsoft.com/office/drawing/2014/main" id="{4582CC82-596E-F7E7-69B2-6A3B94A35BDC}"/>
                  </a:ext>
                </a:extLst>
              </p:cNvPr>
              <p:cNvSpPr/>
              <p:nvPr/>
            </p:nvSpPr>
            <p:spPr>
              <a:xfrm>
                <a:off x="6671620" y="415766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8" name="Freeform 427">
                <a:extLst>
                  <a:ext uri="{FF2B5EF4-FFF2-40B4-BE49-F238E27FC236}">
                    <a16:creationId xmlns:a16="http://schemas.microsoft.com/office/drawing/2014/main" id="{748D16D5-8357-CC8D-FD3C-3A6634BE7F67}"/>
                  </a:ext>
                </a:extLst>
              </p:cNvPr>
              <p:cNvSpPr/>
              <p:nvPr/>
            </p:nvSpPr>
            <p:spPr>
              <a:xfrm>
                <a:off x="6917883" y="43027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99" name="Freeform 428">
                <a:extLst>
                  <a:ext uri="{FF2B5EF4-FFF2-40B4-BE49-F238E27FC236}">
                    <a16:creationId xmlns:a16="http://schemas.microsoft.com/office/drawing/2014/main" id="{2D0CD13E-3FF2-25FB-467D-A8CD19999AEF}"/>
                  </a:ext>
                </a:extLst>
              </p:cNvPr>
              <p:cNvSpPr/>
              <p:nvPr/>
            </p:nvSpPr>
            <p:spPr>
              <a:xfrm>
                <a:off x="6948100" y="42725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0" name="Freeform 429">
                <a:extLst>
                  <a:ext uri="{FF2B5EF4-FFF2-40B4-BE49-F238E27FC236}">
                    <a16:creationId xmlns:a16="http://schemas.microsoft.com/office/drawing/2014/main" id="{B06C2F8D-3647-A4C7-7416-9462A8F1E80E}"/>
                  </a:ext>
                </a:extLst>
              </p:cNvPr>
              <p:cNvSpPr/>
              <p:nvPr/>
            </p:nvSpPr>
            <p:spPr>
              <a:xfrm>
                <a:off x="6979827" y="43027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1" name="Freeform 430">
                <a:extLst>
                  <a:ext uri="{FF2B5EF4-FFF2-40B4-BE49-F238E27FC236}">
                    <a16:creationId xmlns:a16="http://schemas.microsoft.com/office/drawing/2014/main" id="{1CC78BF8-4F5D-BBC7-B6CC-7ED6BE485B21}"/>
                  </a:ext>
                </a:extLst>
              </p:cNvPr>
              <p:cNvSpPr/>
              <p:nvPr/>
            </p:nvSpPr>
            <p:spPr>
              <a:xfrm>
                <a:off x="7010043" y="42725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2" name="Freeform 431">
                <a:extLst>
                  <a:ext uri="{FF2B5EF4-FFF2-40B4-BE49-F238E27FC236}">
                    <a16:creationId xmlns:a16="http://schemas.microsoft.com/office/drawing/2014/main" id="{7755DDC8-C428-068E-84FA-D8EA821738FC}"/>
                  </a:ext>
                </a:extLst>
              </p:cNvPr>
              <p:cNvSpPr/>
              <p:nvPr/>
            </p:nvSpPr>
            <p:spPr>
              <a:xfrm>
                <a:off x="7082562" y="430279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3" name="Freeform 432">
                <a:extLst>
                  <a:ext uri="{FF2B5EF4-FFF2-40B4-BE49-F238E27FC236}">
                    <a16:creationId xmlns:a16="http://schemas.microsoft.com/office/drawing/2014/main" id="{39C4A54F-8F3A-350E-CBF3-B6C4B6D618DD}"/>
                  </a:ext>
                </a:extLst>
              </p:cNvPr>
              <p:cNvSpPr/>
              <p:nvPr/>
            </p:nvSpPr>
            <p:spPr>
              <a:xfrm>
                <a:off x="7112779" y="427255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4" name="Freeform 433">
                <a:extLst>
                  <a:ext uri="{FF2B5EF4-FFF2-40B4-BE49-F238E27FC236}">
                    <a16:creationId xmlns:a16="http://schemas.microsoft.com/office/drawing/2014/main" id="{AB6B752A-4A72-E2DE-1F7F-43A16F3C2752}"/>
                  </a:ext>
                </a:extLst>
              </p:cNvPr>
              <p:cNvSpPr/>
              <p:nvPr/>
            </p:nvSpPr>
            <p:spPr>
              <a:xfrm>
                <a:off x="7531275" y="440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5" name="Freeform 434">
                <a:extLst>
                  <a:ext uri="{FF2B5EF4-FFF2-40B4-BE49-F238E27FC236}">
                    <a16:creationId xmlns:a16="http://schemas.microsoft.com/office/drawing/2014/main" id="{6F8AC7C9-CDC5-790A-D164-27F43B99419C}"/>
                  </a:ext>
                </a:extLst>
              </p:cNvPr>
              <p:cNvSpPr/>
              <p:nvPr/>
            </p:nvSpPr>
            <p:spPr>
              <a:xfrm>
                <a:off x="7561491" y="437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6" name="Freeform 435">
                <a:extLst>
                  <a:ext uri="{FF2B5EF4-FFF2-40B4-BE49-F238E27FC236}">
                    <a16:creationId xmlns:a16="http://schemas.microsoft.com/office/drawing/2014/main" id="{D8F33D28-9B17-C83A-EE76-EF9CFF0E2AC8}"/>
                  </a:ext>
                </a:extLst>
              </p:cNvPr>
              <p:cNvSpPr/>
              <p:nvPr/>
            </p:nvSpPr>
            <p:spPr>
              <a:xfrm>
                <a:off x="7587175" y="440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7" name="Freeform 436">
                <a:extLst>
                  <a:ext uri="{FF2B5EF4-FFF2-40B4-BE49-F238E27FC236}">
                    <a16:creationId xmlns:a16="http://schemas.microsoft.com/office/drawing/2014/main" id="{A3937324-E0C6-9E97-FCEB-81D0CC91770B}"/>
                  </a:ext>
                </a:extLst>
              </p:cNvPr>
              <p:cNvSpPr/>
              <p:nvPr/>
            </p:nvSpPr>
            <p:spPr>
              <a:xfrm>
                <a:off x="7617392" y="437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8" name="Freeform 437">
                <a:extLst>
                  <a:ext uri="{FF2B5EF4-FFF2-40B4-BE49-F238E27FC236}">
                    <a16:creationId xmlns:a16="http://schemas.microsoft.com/office/drawing/2014/main" id="{45CF0EB5-A688-3DD4-370A-6F70B52E87DB}"/>
                  </a:ext>
                </a:extLst>
              </p:cNvPr>
              <p:cNvSpPr/>
              <p:nvPr/>
            </p:nvSpPr>
            <p:spPr>
              <a:xfrm>
                <a:off x="8996768" y="440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209" name="Freeform 438">
                <a:extLst>
                  <a:ext uri="{FF2B5EF4-FFF2-40B4-BE49-F238E27FC236}">
                    <a16:creationId xmlns:a16="http://schemas.microsoft.com/office/drawing/2014/main" id="{549CCA61-772B-6D75-3E75-27A257824733}"/>
                  </a:ext>
                </a:extLst>
              </p:cNvPr>
              <p:cNvSpPr/>
              <p:nvPr/>
            </p:nvSpPr>
            <p:spPr>
              <a:xfrm>
                <a:off x="9026984" y="437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 name="Graphic 4">
              <a:extLst>
                <a:ext uri="{FF2B5EF4-FFF2-40B4-BE49-F238E27FC236}">
                  <a16:creationId xmlns:a16="http://schemas.microsoft.com/office/drawing/2014/main" id="{44DFDA20-C75C-778B-ACCE-C69236D8717A}"/>
                </a:ext>
              </a:extLst>
            </p:cNvPr>
            <p:cNvGrpSpPr/>
            <p:nvPr/>
          </p:nvGrpSpPr>
          <p:grpSpPr>
            <a:xfrm>
              <a:off x="1540338" y="3219445"/>
              <a:ext cx="10246862" cy="6168346"/>
              <a:chOff x="2741984" y="969378"/>
              <a:chExt cx="7359191" cy="3876133"/>
            </a:xfrm>
          </p:grpSpPr>
          <p:sp>
            <p:nvSpPr>
              <p:cNvPr id="48" name="Freeform 5">
                <a:extLst>
                  <a:ext uri="{FF2B5EF4-FFF2-40B4-BE49-F238E27FC236}">
                    <a16:creationId xmlns:a16="http://schemas.microsoft.com/office/drawing/2014/main" id="{FB951918-59C8-DECD-9787-D1932E5F1072}"/>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9" name="Freeform 6">
                <a:extLst>
                  <a:ext uri="{FF2B5EF4-FFF2-40B4-BE49-F238E27FC236}">
                    <a16:creationId xmlns:a16="http://schemas.microsoft.com/office/drawing/2014/main" id="{8390B6D8-8DD2-43CB-2A69-E50F1A66100E}"/>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0" name="Freeform 7">
                <a:extLst>
                  <a:ext uri="{FF2B5EF4-FFF2-40B4-BE49-F238E27FC236}">
                    <a16:creationId xmlns:a16="http://schemas.microsoft.com/office/drawing/2014/main" id="{415946AA-D731-298D-B7E6-5BB26CD83AD6}"/>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1" name="Freeform 8">
                <a:extLst>
                  <a:ext uri="{FF2B5EF4-FFF2-40B4-BE49-F238E27FC236}">
                    <a16:creationId xmlns:a16="http://schemas.microsoft.com/office/drawing/2014/main" id="{D082D33B-D84E-700D-B7DA-267767B5D9D4}"/>
                  </a:ext>
                </a:extLst>
              </p:cNvPr>
              <p:cNvSpPr/>
              <p:nvPr/>
            </p:nvSpPr>
            <p:spPr>
              <a:xfrm>
                <a:off x="297767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2" name="Freeform 9">
                <a:extLst>
                  <a:ext uri="{FF2B5EF4-FFF2-40B4-BE49-F238E27FC236}">
                    <a16:creationId xmlns:a16="http://schemas.microsoft.com/office/drawing/2014/main" id="{B668EE3D-C228-8818-D989-306CA673AB22}"/>
                  </a:ext>
                </a:extLst>
              </p:cNvPr>
              <p:cNvSpPr/>
              <p:nvPr/>
            </p:nvSpPr>
            <p:spPr>
              <a:xfrm>
                <a:off x="321789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3" name="Freeform 10">
                <a:extLst>
                  <a:ext uri="{FF2B5EF4-FFF2-40B4-BE49-F238E27FC236}">
                    <a16:creationId xmlns:a16="http://schemas.microsoft.com/office/drawing/2014/main" id="{DB6A32DA-279B-2FF2-3678-FD52FF7B0013}"/>
                  </a:ext>
                </a:extLst>
              </p:cNvPr>
              <p:cNvSpPr/>
              <p:nvPr/>
            </p:nvSpPr>
            <p:spPr>
              <a:xfrm>
                <a:off x="345660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4" name="Freeform 11">
                <a:extLst>
                  <a:ext uri="{FF2B5EF4-FFF2-40B4-BE49-F238E27FC236}">
                    <a16:creationId xmlns:a16="http://schemas.microsoft.com/office/drawing/2014/main" id="{CC1F9447-BA50-8571-81E4-E97F3C9123C5}"/>
                  </a:ext>
                </a:extLst>
              </p:cNvPr>
              <p:cNvSpPr/>
              <p:nvPr/>
            </p:nvSpPr>
            <p:spPr>
              <a:xfrm>
                <a:off x="369682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5" name="Freeform 12">
                <a:extLst>
                  <a:ext uri="{FF2B5EF4-FFF2-40B4-BE49-F238E27FC236}">
                    <a16:creationId xmlns:a16="http://schemas.microsoft.com/office/drawing/2014/main" id="{9D4FAD00-844B-4F47-89A2-11681D96AB5F}"/>
                  </a:ext>
                </a:extLst>
              </p:cNvPr>
              <p:cNvSpPr/>
              <p:nvPr/>
            </p:nvSpPr>
            <p:spPr>
              <a:xfrm>
                <a:off x="393704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6" name="Freeform 13">
                <a:extLst>
                  <a:ext uri="{FF2B5EF4-FFF2-40B4-BE49-F238E27FC236}">
                    <a16:creationId xmlns:a16="http://schemas.microsoft.com/office/drawing/2014/main" id="{A89F8AF1-CFE6-9C1F-30C1-4C88007A937D}"/>
                  </a:ext>
                </a:extLst>
              </p:cNvPr>
              <p:cNvSpPr/>
              <p:nvPr/>
            </p:nvSpPr>
            <p:spPr>
              <a:xfrm>
                <a:off x="417575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7" name="Freeform 14">
                <a:extLst>
                  <a:ext uri="{FF2B5EF4-FFF2-40B4-BE49-F238E27FC236}">
                    <a16:creationId xmlns:a16="http://schemas.microsoft.com/office/drawing/2014/main" id="{1BDA4CEF-3B2C-106D-B15D-B1A75D8ACDA6}"/>
                  </a:ext>
                </a:extLst>
              </p:cNvPr>
              <p:cNvSpPr/>
              <p:nvPr/>
            </p:nvSpPr>
            <p:spPr>
              <a:xfrm>
                <a:off x="441597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8" name="Freeform 15">
                <a:extLst>
                  <a:ext uri="{FF2B5EF4-FFF2-40B4-BE49-F238E27FC236}">
                    <a16:creationId xmlns:a16="http://schemas.microsoft.com/office/drawing/2014/main" id="{4C832F81-FAF1-2A9B-747D-AD2BF3371E60}"/>
                  </a:ext>
                </a:extLst>
              </p:cNvPr>
              <p:cNvSpPr/>
              <p:nvPr/>
            </p:nvSpPr>
            <p:spPr>
              <a:xfrm>
                <a:off x="465618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9" name="Freeform 16">
                <a:extLst>
                  <a:ext uri="{FF2B5EF4-FFF2-40B4-BE49-F238E27FC236}">
                    <a16:creationId xmlns:a16="http://schemas.microsoft.com/office/drawing/2014/main" id="{55B8A404-0660-6B14-3EDC-8AF128F060BF}"/>
                  </a:ext>
                </a:extLst>
              </p:cNvPr>
              <p:cNvSpPr/>
              <p:nvPr/>
            </p:nvSpPr>
            <p:spPr>
              <a:xfrm>
                <a:off x="489489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0" name="Freeform 17">
                <a:extLst>
                  <a:ext uri="{FF2B5EF4-FFF2-40B4-BE49-F238E27FC236}">
                    <a16:creationId xmlns:a16="http://schemas.microsoft.com/office/drawing/2014/main" id="{4A061E95-1F5F-CDC9-252D-B90FEFDA6E46}"/>
                  </a:ext>
                </a:extLst>
              </p:cNvPr>
              <p:cNvSpPr/>
              <p:nvPr/>
            </p:nvSpPr>
            <p:spPr>
              <a:xfrm>
                <a:off x="513511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1" name="Freeform 18">
                <a:extLst>
                  <a:ext uri="{FF2B5EF4-FFF2-40B4-BE49-F238E27FC236}">
                    <a16:creationId xmlns:a16="http://schemas.microsoft.com/office/drawing/2014/main" id="{734098FC-91C8-F84E-A7FD-11A7C9EED01F}"/>
                  </a:ext>
                </a:extLst>
              </p:cNvPr>
              <p:cNvSpPr/>
              <p:nvPr/>
            </p:nvSpPr>
            <p:spPr>
              <a:xfrm>
                <a:off x="537533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2" name="Freeform 19">
                <a:extLst>
                  <a:ext uri="{FF2B5EF4-FFF2-40B4-BE49-F238E27FC236}">
                    <a16:creationId xmlns:a16="http://schemas.microsoft.com/office/drawing/2014/main" id="{D3820C3B-CD7D-8B17-1427-A4EB1E4A8B39}"/>
                  </a:ext>
                </a:extLst>
              </p:cNvPr>
              <p:cNvSpPr/>
              <p:nvPr/>
            </p:nvSpPr>
            <p:spPr>
              <a:xfrm>
                <a:off x="561404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3" name="Freeform 20">
                <a:extLst>
                  <a:ext uri="{FF2B5EF4-FFF2-40B4-BE49-F238E27FC236}">
                    <a16:creationId xmlns:a16="http://schemas.microsoft.com/office/drawing/2014/main" id="{73535E91-5CEC-6184-9842-2D20E6C9BAF5}"/>
                  </a:ext>
                </a:extLst>
              </p:cNvPr>
              <p:cNvSpPr/>
              <p:nvPr/>
            </p:nvSpPr>
            <p:spPr>
              <a:xfrm>
                <a:off x="585426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88" name="Freeform 21">
                <a:extLst>
                  <a:ext uri="{FF2B5EF4-FFF2-40B4-BE49-F238E27FC236}">
                    <a16:creationId xmlns:a16="http://schemas.microsoft.com/office/drawing/2014/main" id="{7CA28399-8C1D-E746-809E-C267112A76F8}"/>
                  </a:ext>
                </a:extLst>
              </p:cNvPr>
              <p:cNvSpPr/>
              <p:nvPr/>
            </p:nvSpPr>
            <p:spPr>
              <a:xfrm>
                <a:off x="609448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89" name="Freeform 22">
                <a:extLst>
                  <a:ext uri="{FF2B5EF4-FFF2-40B4-BE49-F238E27FC236}">
                    <a16:creationId xmlns:a16="http://schemas.microsoft.com/office/drawing/2014/main" id="{E2425BF4-1151-1103-F53A-FCA78018A3D1}"/>
                  </a:ext>
                </a:extLst>
              </p:cNvPr>
              <p:cNvSpPr/>
              <p:nvPr/>
            </p:nvSpPr>
            <p:spPr>
              <a:xfrm>
                <a:off x="633319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0" name="Freeform 23">
                <a:extLst>
                  <a:ext uri="{FF2B5EF4-FFF2-40B4-BE49-F238E27FC236}">
                    <a16:creationId xmlns:a16="http://schemas.microsoft.com/office/drawing/2014/main" id="{AD58E81C-38D7-D361-0CC0-F57A72B23FC0}"/>
                  </a:ext>
                </a:extLst>
              </p:cNvPr>
              <p:cNvSpPr/>
              <p:nvPr/>
            </p:nvSpPr>
            <p:spPr>
              <a:xfrm>
                <a:off x="657341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1" name="Freeform 24">
                <a:extLst>
                  <a:ext uri="{FF2B5EF4-FFF2-40B4-BE49-F238E27FC236}">
                    <a16:creationId xmlns:a16="http://schemas.microsoft.com/office/drawing/2014/main" id="{C468BFB6-77B6-2E41-5D63-4776E338A7F0}"/>
                  </a:ext>
                </a:extLst>
              </p:cNvPr>
              <p:cNvSpPr/>
              <p:nvPr/>
            </p:nvSpPr>
            <p:spPr>
              <a:xfrm>
                <a:off x="681363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2" name="Freeform 25">
                <a:extLst>
                  <a:ext uri="{FF2B5EF4-FFF2-40B4-BE49-F238E27FC236}">
                    <a16:creationId xmlns:a16="http://schemas.microsoft.com/office/drawing/2014/main" id="{93012BB3-9D06-5E00-EA08-9AE88DC20817}"/>
                  </a:ext>
                </a:extLst>
              </p:cNvPr>
              <p:cNvSpPr/>
              <p:nvPr/>
            </p:nvSpPr>
            <p:spPr>
              <a:xfrm>
                <a:off x="705385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3" name="Freeform 26">
                <a:extLst>
                  <a:ext uri="{FF2B5EF4-FFF2-40B4-BE49-F238E27FC236}">
                    <a16:creationId xmlns:a16="http://schemas.microsoft.com/office/drawing/2014/main" id="{FB85ECF7-7BAB-53DB-8CE4-80343D5E0101}"/>
                  </a:ext>
                </a:extLst>
              </p:cNvPr>
              <p:cNvSpPr/>
              <p:nvPr/>
            </p:nvSpPr>
            <p:spPr>
              <a:xfrm>
                <a:off x="729256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4" name="Freeform 27">
                <a:extLst>
                  <a:ext uri="{FF2B5EF4-FFF2-40B4-BE49-F238E27FC236}">
                    <a16:creationId xmlns:a16="http://schemas.microsoft.com/office/drawing/2014/main" id="{36D3DF06-F4D7-E179-0082-229F82043183}"/>
                  </a:ext>
                </a:extLst>
              </p:cNvPr>
              <p:cNvSpPr/>
              <p:nvPr/>
            </p:nvSpPr>
            <p:spPr>
              <a:xfrm>
                <a:off x="753278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5" name="Freeform 28">
                <a:extLst>
                  <a:ext uri="{FF2B5EF4-FFF2-40B4-BE49-F238E27FC236}">
                    <a16:creationId xmlns:a16="http://schemas.microsoft.com/office/drawing/2014/main" id="{47CDED7D-1ACA-B6E6-A97D-1C06671FC77E}"/>
                  </a:ext>
                </a:extLst>
              </p:cNvPr>
              <p:cNvSpPr/>
              <p:nvPr/>
            </p:nvSpPr>
            <p:spPr>
              <a:xfrm>
                <a:off x="777300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6" name="Freeform 29">
                <a:extLst>
                  <a:ext uri="{FF2B5EF4-FFF2-40B4-BE49-F238E27FC236}">
                    <a16:creationId xmlns:a16="http://schemas.microsoft.com/office/drawing/2014/main" id="{698A785A-445C-79B0-2862-103A9944B9AE}"/>
                  </a:ext>
                </a:extLst>
              </p:cNvPr>
              <p:cNvSpPr/>
              <p:nvPr/>
            </p:nvSpPr>
            <p:spPr>
              <a:xfrm>
                <a:off x="801171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7" name="Freeform 30">
                <a:extLst>
                  <a:ext uri="{FF2B5EF4-FFF2-40B4-BE49-F238E27FC236}">
                    <a16:creationId xmlns:a16="http://schemas.microsoft.com/office/drawing/2014/main" id="{F4D6C82E-E67E-9CC6-9182-2BEE6C02902B}"/>
                  </a:ext>
                </a:extLst>
              </p:cNvPr>
              <p:cNvSpPr/>
              <p:nvPr/>
            </p:nvSpPr>
            <p:spPr>
              <a:xfrm>
                <a:off x="825193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8" name="Freeform 31">
                <a:extLst>
                  <a:ext uri="{FF2B5EF4-FFF2-40B4-BE49-F238E27FC236}">
                    <a16:creationId xmlns:a16="http://schemas.microsoft.com/office/drawing/2014/main" id="{DC101C94-BE8B-3065-B872-41A8DB345F5D}"/>
                  </a:ext>
                </a:extLst>
              </p:cNvPr>
              <p:cNvSpPr/>
              <p:nvPr/>
            </p:nvSpPr>
            <p:spPr>
              <a:xfrm>
                <a:off x="849215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099" name="Freeform 32">
                <a:extLst>
                  <a:ext uri="{FF2B5EF4-FFF2-40B4-BE49-F238E27FC236}">
                    <a16:creationId xmlns:a16="http://schemas.microsoft.com/office/drawing/2014/main" id="{8505C86A-5CEE-BC9D-5419-D440538E4FA6}"/>
                  </a:ext>
                </a:extLst>
              </p:cNvPr>
              <p:cNvSpPr/>
              <p:nvPr/>
            </p:nvSpPr>
            <p:spPr>
              <a:xfrm>
                <a:off x="873086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0" name="Freeform 33">
                <a:extLst>
                  <a:ext uri="{FF2B5EF4-FFF2-40B4-BE49-F238E27FC236}">
                    <a16:creationId xmlns:a16="http://schemas.microsoft.com/office/drawing/2014/main" id="{B03B977B-F037-12DA-D64F-5E36764C195D}"/>
                  </a:ext>
                </a:extLst>
              </p:cNvPr>
              <p:cNvSpPr/>
              <p:nvPr/>
            </p:nvSpPr>
            <p:spPr>
              <a:xfrm>
                <a:off x="897108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1" name="Freeform 34">
                <a:extLst>
                  <a:ext uri="{FF2B5EF4-FFF2-40B4-BE49-F238E27FC236}">
                    <a16:creationId xmlns:a16="http://schemas.microsoft.com/office/drawing/2014/main" id="{7494B9D5-2044-180B-3230-459A25DECD17}"/>
                  </a:ext>
                </a:extLst>
              </p:cNvPr>
              <p:cNvSpPr/>
              <p:nvPr/>
            </p:nvSpPr>
            <p:spPr>
              <a:xfrm>
                <a:off x="921130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2" name="Freeform 35">
                <a:extLst>
                  <a:ext uri="{FF2B5EF4-FFF2-40B4-BE49-F238E27FC236}">
                    <a16:creationId xmlns:a16="http://schemas.microsoft.com/office/drawing/2014/main" id="{E195900D-7ABC-99A6-8F97-06D42ED9D94C}"/>
                  </a:ext>
                </a:extLst>
              </p:cNvPr>
              <p:cNvSpPr/>
              <p:nvPr/>
            </p:nvSpPr>
            <p:spPr>
              <a:xfrm>
                <a:off x="945001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3" name="Freeform 36">
                <a:extLst>
                  <a:ext uri="{FF2B5EF4-FFF2-40B4-BE49-F238E27FC236}">
                    <a16:creationId xmlns:a16="http://schemas.microsoft.com/office/drawing/2014/main" id="{AA7EBC5F-52C1-3040-316F-6E3B129388D8}"/>
                  </a:ext>
                </a:extLst>
              </p:cNvPr>
              <p:cNvSpPr/>
              <p:nvPr/>
            </p:nvSpPr>
            <p:spPr>
              <a:xfrm>
                <a:off x="969023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4" name="Freeform 37">
                <a:extLst>
                  <a:ext uri="{FF2B5EF4-FFF2-40B4-BE49-F238E27FC236}">
                    <a16:creationId xmlns:a16="http://schemas.microsoft.com/office/drawing/2014/main" id="{183F8DF3-E169-756B-22FF-205485D0F7F8}"/>
                  </a:ext>
                </a:extLst>
              </p:cNvPr>
              <p:cNvSpPr/>
              <p:nvPr/>
            </p:nvSpPr>
            <p:spPr>
              <a:xfrm>
                <a:off x="993045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5" name="Freeform 38">
                <a:extLst>
                  <a:ext uri="{FF2B5EF4-FFF2-40B4-BE49-F238E27FC236}">
                    <a16:creationId xmlns:a16="http://schemas.microsoft.com/office/drawing/2014/main" id="{8AC771D5-7256-DB7C-7A4F-C4660CC96E84}"/>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6" name="Freeform 39">
                <a:extLst>
                  <a:ext uri="{FF2B5EF4-FFF2-40B4-BE49-F238E27FC236}">
                    <a16:creationId xmlns:a16="http://schemas.microsoft.com/office/drawing/2014/main" id="{A681BA23-23B1-FE82-C9F0-486FE1927EA7}"/>
                  </a:ext>
                </a:extLst>
              </p:cNvPr>
              <p:cNvSpPr/>
              <p:nvPr/>
            </p:nvSpPr>
            <p:spPr>
              <a:xfrm>
                <a:off x="2773711" y="4336051"/>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7" name="Freeform 40">
                <a:extLst>
                  <a:ext uri="{FF2B5EF4-FFF2-40B4-BE49-F238E27FC236}">
                    <a16:creationId xmlns:a16="http://schemas.microsoft.com/office/drawing/2014/main" id="{2C101743-0867-C258-1E73-6471596BCAE1}"/>
                  </a:ext>
                </a:extLst>
              </p:cNvPr>
              <p:cNvSpPr/>
              <p:nvPr/>
            </p:nvSpPr>
            <p:spPr>
              <a:xfrm>
                <a:off x="2773711" y="360587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8" name="Freeform 41">
                <a:extLst>
                  <a:ext uri="{FF2B5EF4-FFF2-40B4-BE49-F238E27FC236}">
                    <a16:creationId xmlns:a16="http://schemas.microsoft.com/office/drawing/2014/main" id="{8C9D0D43-C943-DF29-0828-A7A9E743EB98}"/>
                  </a:ext>
                </a:extLst>
              </p:cNvPr>
              <p:cNvSpPr/>
              <p:nvPr/>
            </p:nvSpPr>
            <p:spPr>
              <a:xfrm>
                <a:off x="2773711" y="2875698"/>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09" name="Freeform 42">
                <a:extLst>
                  <a:ext uri="{FF2B5EF4-FFF2-40B4-BE49-F238E27FC236}">
                    <a16:creationId xmlns:a16="http://schemas.microsoft.com/office/drawing/2014/main" id="{2540AA19-2995-D7C6-B458-D7610202FABC}"/>
                  </a:ext>
                </a:extLst>
              </p:cNvPr>
              <p:cNvSpPr/>
              <p:nvPr/>
            </p:nvSpPr>
            <p:spPr>
              <a:xfrm>
                <a:off x="2773711" y="2145522"/>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0" name="Freeform 43">
                <a:extLst>
                  <a:ext uri="{FF2B5EF4-FFF2-40B4-BE49-F238E27FC236}">
                    <a16:creationId xmlns:a16="http://schemas.microsoft.com/office/drawing/2014/main" id="{6D6722F1-D824-1094-D4B3-EFF082EA71E4}"/>
                  </a:ext>
                </a:extLst>
              </p:cNvPr>
              <p:cNvSpPr/>
              <p:nvPr/>
            </p:nvSpPr>
            <p:spPr>
              <a:xfrm>
                <a:off x="2773711" y="141534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111" name="Freeform 44">
                <a:extLst>
                  <a:ext uri="{FF2B5EF4-FFF2-40B4-BE49-F238E27FC236}">
                    <a16:creationId xmlns:a16="http://schemas.microsoft.com/office/drawing/2014/main" id="{2A8F8D79-4FEA-8CA6-4166-7CB3E87AB09E}"/>
                  </a:ext>
                </a:extLst>
              </p:cNvPr>
              <p:cNvSpPr/>
              <p:nvPr/>
            </p:nvSpPr>
            <p:spPr>
              <a:xfrm>
                <a:off x="2741984" y="4701895"/>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4" name="Freeform 45">
                <a:extLst>
                  <a:ext uri="{FF2B5EF4-FFF2-40B4-BE49-F238E27FC236}">
                    <a16:creationId xmlns:a16="http://schemas.microsoft.com/office/drawing/2014/main" id="{8CED60FC-1F71-FE6E-C019-FB64B15CD813}"/>
                  </a:ext>
                </a:extLst>
              </p:cNvPr>
              <p:cNvSpPr/>
              <p:nvPr/>
            </p:nvSpPr>
            <p:spPr>
              <a:xfrm>
                <a:off x="2741984" y="397171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5" name="Freeform 46">
                <a:extLst>
                  <a:ext uri="{FF2B5EF4-FFF2-40B4-BE49-F238E27FC236}">
                    <a16:creationId xmlns:a16="http://schemas.microsoft.com/office/drawing/2014/main" id="{66A31618-7A98-1704-6899-9144E94A029D}"/>
                  </a:ext>
                </a:extLst>
              </p:cNvPr>
              <p:cNvSpPr/>
              <p:nvPr/>
            </p:nvSpPr>
            <p:spPr>
              <a:xfrm>
                <a:off x="2741984" y="3241542"/>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6" name="Freeform 47">
                <a:extLst>
                  <a:ext uri="{FF2B5EF4-FFF2-40B4-BE49-F238E27FC236}">
                    <a16:creationId xmlns:a16="http://schemas.microsoft.com/office/drawing/2014/main" id="{7E0899EF-8BF1-C097-BD35-E9E861DF7008}"/>
                  </a:ext>
                </a:extLst>
              </p:cNvPr>
              <p:cNvSpPr/>
              <p:nvPr/>
            </p:nvSpPr>
            <p:spPr>
              <a:xfrm>
                <a:off x="2741984" y="2511366"/>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7" name="Freeform 48">
                <a:extLst>
                  <a:ext uri="{FF2B5EF4-FFF2-40B4-BE49-F238E27FC236}">
                    <a16:creationId xmlns:a16="http://schemas.microsoft.com/office/drawing/2014/main" id="{319BAACA-CFA2-DCA0-918C-FF4732D06AB4}"/>
                  </a:ext>
                </a:extLst>
              </p:cNvPr>
              <p:cNvSpPr/>
              <p:nvPr/>
            </p:nvSpPr>
            <p:spPr>
              <a:xfrm>
                <a:off x="2741984" y="178118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8" name="Freeform 49">
                <a:extLst>
                  <a:ext uri="{FF2B5EF4-FFF2-40B4-BE49-F238E27FC236}">
                    <a16:creationId xmlns:a16="http://schemas.microsoft.com/office/drawing/2014/main" id="{7F8C1A2D-2147-6E6B-BEBA-5B9A18D2A299}"/>
                  </a:ext>
                </a:extLst>
              </p:cNvPr>
              <p:cNvSpPr/>
              <p:nvPr/>
            </p:nvSpPr>
            <p:spPr>
              <a:xfrm>
                <a:off x="2741984" y="1051013"/>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0F075866-C120-95C1-93EE-7DA8E88BC517}"/>
                </a:ext>
              </a:extLst>
            </p:cNvPr>
            <p:cNvSpPr txBox="1"/>
            <p:nvPr/>
          </p:nvSpPr>
          <p:spPr>
            <a:xfrm>
              <a:off x="1754187"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11" name="TextBox 10">
              <a:extLst>
                <a:ext uri="{FF2B5EF4-FFF2-40B4-BE49-F238E27FC236}">
                  <a16:creationId xmlns:a16="http://schemas.microsoft.com/office/drawing/2014/main" id="{51D4FE57-7DF5-5530-42F9-5B2124C5921A}"/>
                </a:ext>
              </a:extLst>
            </p:cNvPr>
            <p:cNvSpPr txBox="1"/>
            <p:nvPr/>
          </p:nvSpPr>
          <p:spPr>
            <a:xfrm>
              <a:off x="2088017"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12" name="TextBox 11">
              <a:extLst>
                <a:ext uri="{FF2B5EF4-FFF2-40B4-BE49-F238E27FC236}">
                  <a16:creationId xmlns:a16="http://schemas.microsoft.com/office/drawing/2014/main" id="{1C9CA9A2-26A8-8090-7C1D-69324107BEBF}"/>
                </a:ext>
              </a:extLst>
            </p:cNvPr>
            <p:cNvSpPr txBox="1"/>
            <p:nvPr/>
          </p:nvSpPr>
          <p:spPr>
            <a:xfrm>
              <a:off x="2421774"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a:t>
              </a:r>
            </a:p>
          </p:txBody>
        </p:sp>
        <p:sp>
          <p:nvSpPr>
            <p:cNvPr id="13" name="TextBox 12">
              <a:extLst>
                <a:ext uri="{FF2B5EF4-FFF2-40B4-BE49-F238E27FC236}">
                  <a16:creationId xmlns:a16="http://schemas.microsoft.com/office/drawing/2014/main" id="{7142E873-A45B-9ADE-AB9E-E3B7BE972200}"/>
                </a:ext>
              </a:extLst>
            </p:cNvPr>
            <p:cNvSpPr txBox="1"/>
            <p:nvPr/>
          </p:nvSpPr>
          <p:spPr>
            <a:xfrm>
              <a:off x="2755626"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14" name="TextBox 13">
              <a:extLst>
                <a:ext uri="{FF2B5EF4-FFF2-40B4-BE49-F238E27FC236}">
                  <a16:creationId xmlns:a16="http://schemas.microsoft.com/office/drawing/2014/main" id="{B3B93A04-492E-5538-602A-DFFF2F8CB273}"/>
                </a:ext>
              </a:extLst>
            </p:cNvPr>
            <p:cNvSpPr txBox="1"/>
            <p:nvPr/>
          </p:nvSpPr>
          <p:spPr>
            <a:xfrm>
              <a:off x="3089495"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15" name="TextBox 14">
              <a:extLst>
                <a:ext uri="{FF2B5EF4-FFF2-40B4-BE49-F238E27FC236}">
                  <a16:creationId xmlns:a16="http://schemas.microsoft.com/office/drawing/2014/main" id="{5CFE7425-CF7D-0F6C-A862-376F4230E587}"/>
                </a:ext>
              </a:extLst>
            </p:cNvPr>
            <p:cNvSpPr txBox="1"/>
            <p:nvPr/>
          </p:nvSpPr>
          <p:spPr>
            <a:xfrm>
              <a:off x="3423367"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a:t>
              </a:r>
            </a:p>
          </p:txBody>
        </p:sp>
        <p:sp>
          <p:nvSpPr>
            <p:cNvPr id="16" name="TextBox 15">
              <a:extLst>
                <a:ext uri="{FF2B5EF4-FFF2-40B4-BE49-F238E27FC236}">
                  <a16:creationId xmlns:a16="http://schemas.microsoft.com/office/drawing/2014/main" id="{79BF9EA0-A7B9-25D0-F7D2-6A2DEFFB9C5C}"/>
                </a:ext>
              </a:extLst>
            </p:cNvPr>
            <p:cNvSpPr txBox="1"/>
            <p:nvPr/>
          </p:nvSpPr>
          <p:spPr>
            <a:xfrm>
              <a:off x="3757194"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a:t>
              </a:r>
            </a:p>
          </p:txBody>
        </p:sp>
        <p:sp>
          <p:nvSpPr>
            <p:cNvPr id="17" name="TextBox 16">
              <a:extLst>
                <a:ext uri="{FF2B5EF4-FFF2-40B4-BE49-F238E27FC236}">
                  <a16:creationId xmlns:a16="http://schemas.microsoft.com/office/drawing/2014/main" id="{82942F24-DDBF-0B2F-3B8E-B419C60AF851}"/>
                </a:ext>
              </a:extLst>
            </p:cNvPr>
            <p:cNvSpPr txBox="1"/>
            <p:nvPr/>
          </p:nvSpPr>
          <p:spPr>
            <a:xfrm>
              <a:off x="4091086"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a:t>
              </a:r>
            </a:p>
          </p:txBody>
        </p:sp>
        <p:sp>
          <p:nvSpPr>
            <p:cNvPr id="18" name="TextBox 17">
              <a:extLst>
                <a:ext uri="{FF2B5EF4-FFF2-40B4-BE49-F238E27FC236}">
                  <a16:creationId xmlns:a16="http://schemas.microsoft.com/office/drawing/2014/main" id="{F331E90B-4E80-CB8F-E582-C47C53FF39B3}"/>
                </a:ext>
              </a:extLst>
            </p:cNvPr>
            <p:cNvSpPr txBox="1"/>
            <p:nvPr/>
          </p:nvSpPr>
          <p:spPr>
            <a:xfrm>
              <a:off x="4424743"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a:t>
              </a:r>
            </a:p>
          </p:txBody>
        </p:sp>
        <p:sp>
          <p:nvSpPr>
            <p:cNvPr id="19" name="TextBox 18">
              <a:extLst>
                <a:ext uri="{FF2B5EF4-FFF2-40B4-BE49-F238E27FC236}">
                  <a16:creationId xmlns:a16="http://schemas.microsoft.com/office/drawing/2014/main" id="{EA5EA64A-E912-14F0-CF9F-AD33EBEA4550}"/>
                </a:ext>
              </a:extLst>
            </p:cNvPr>
            <p:cNvSpPr txBox="1"/>
            <p:nvPr/>
          </p:nvSpPr>
          <p:spPr>
            <a:xfrm>
              <a:off x="4758593" y="9436548"/>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a:t>
              </a:r>
            </a:p>
          </p:txBody>
        </p:sp>
        <p:sp>
          <p:nvSpPr>
            <p:cNvPr id="20" name="TextBox 19">
              <a:extLst>
                <a:ext uri="{FF2B5EF4-FFF2-40B4-BE49-F238E27FC236}">
                  <a16:creationId xmlns:a16="http://schemas.microsoft.com/office/drawing/2014/main" id="{384DE60A-2F32-12AE-1A65-0F0F83377B6D}"/>
                </a:ext>
              </a:extLst>
            </p:cNvPr>
            <p:cNvSpPr txBox="1"/>
            <p:nvPr/>
          </p:nvSpPr>
          <p:spPr>
            <a:xfrm>
              <a:off x="5044730"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a:t>
              </a:r>
            </a:p>
          </p:txBody>
        </p:sp>
        <p:sp>
          <p:nvSpPr>
            <p:cNvPr id="21" name="TextBox 20">
              <a:extLst>
                <a:ext uri="{FF2B5EF4-FFF2-40B4-BE49-F238E27FC236}">
                  <a16:creationId xmlns:a16="http://schemas.microsoft.com/office/drawing/2014/main" id="{5C9D1D8F-89E3-0F5C-FA70-28C47A621CC0}"/>
                </a:ext>
              </a:extLst>
            </p:cNvPr>
            <p:cNvSpPr txBox="1"/>
            <p:nvPr/>
          </p:nvSpPr>
          <p:spPr>
            <a:xfrm>
              <a:off x="5378559"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11</a:t>
              </a:r>
            </a:p>
          </p:txBody>
        </p:sp>
        <p:sp>
          <p:nvSpPr>
            <p:cNvPr id="22" name="TextBox 21">
              <a:extLst>
                <a:ext uri="{FF2B5EF4-FFF2-40B4-BE49-F238E27FC236}">
                  <a16:creationId xmlns:a16="http://schemas.microsoft.com/office/drawing/2014/main" id="{DD7301B7-F63C-7157-BB53-9BA59B8D7797}"/>
                </a:ext>
              </a:extLst>
            </p:cNvPr>
            <p:cNvSpPr txBox="1"/>
            <p:nvPr/>
          </p:nvSpPr>
          <p:spPr>
            <a:xfrm>
              <a:off x="5712323"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a:t>
              </a:r>
            </a:p>
          </p:txBody>
        </p:sp>
        <p:sp>
          <p:nvSpPr>
            <p:cNvPr id="23" name="TextBox 22">
              <a:extLst>
                <a:ext uri="{FF2B5EF4-FFF2-40B4-BE49-F238E27FC236}">
                  <a16:creationId xmlns:a16="http://schemas.microsoft.com/office/drawing/2014/main" id="{4773082E-0950-C638-171A-D0BDEA0B5E2E}"/>
                </a:ext>
              </a:extLst>
            </p:cNvPr>
            <p:cNvSpPr txBox="1"/>
            <p:nvPr/>
          </p:nvSpPr>
          <p:spPr>
            <a:xfrm>
              <a:off x="604617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13</a:t>
              </a:r>
            </a:p>
          </p:txBody>
        </p:sp>
        <p:sp>
          <p:nvSpPr>
            <p:cNvPr id="24" name="TextBox 23">
              <a:extLst>
                <a:ext uri="{FF2B5EF4-FFF2-40B4-BE49-F238E27FC236}">
                  <a16:creationId xmlns:a16="http://schemas.microsoft.com/office/drawing/2014/main" id="{4A20F9F9-93F6-7C9C-0972-3BAA24B8F689}"/>
                </a:ext>
              </a:extLst>
            </p:cNvPr>
            <p:cNvSpPr txBox="1"/>
            <p:nvPr/>
          </p:nvSpPr>
          <p:spPr>
            <a:xfrm>
              <a:off x="638004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25" name="TextBox 24">
              <a:extLst>
                <a:ext uri="{FF2B5EF4-FFF2-40B4-BE49-F238E27FC236}">
                  <a16:creationId xmlns:a16="http://schemas.microsoft.com/office/drawing/2014/main" id="{2299644C-2F76-23B0-4D7A-72F247A29364}"/>
                </a:ext>
              </a:extLst>
            </p:cNvPr>
            <p:cNvSpPr txBox="1"/>
            <p:nvPr/>
          </p:nvSpPr>
          <p:spPr>
            <a:xfrm>
              <a:off x="6713891"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a:t>
              </a:r>
            </a:p>
          </p:txBody>
        </p:sp>
        <p:sp>
          <p:nvSpPr>
            <p:cNvPr id="26" name="TextBox 25">
              <a:extLst>
                <a:ext uri="{FF2B5EF4-FFF2-40B4-BE49-F238E27FC236}">
                  <a16:creationId xmlns:a16="http://schemas.microsoft.com/office/drawing/2014/main" id="{9C353C23-3329-366E-E096-57D4C5AE72E4}"/>
                </a:ext>
              </a:extLst>
            </p:cNvPr>
            <p:cNvSpPr txBox="1"/>
            <p:nvPr/>
          </p:nvSpPr>
          <p:spPr>
            <a:xfrm>
              <a:off x="7047739"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a:t>
              </a:r>
            </a:p>
          </p:txBody>
        </p:sp>
        <p:sp>
          <p:nvSpPr>
            <p:cNvPr id="27" name="TextBox 26">
              <a:extLst>
                <a:ext uri="{FF2B5EF4-FFF2-40B4-BE49-F238E27FC236}">
                  <a16:creationId xmlns:a16="http://schemas.microsoft.com/office/drawing/2014/main" id="{365B7FF5-B748-B586-D85A-AD3C71B77678}"/>
                </a:ext>
              </a:extLst>
            </p:cNvPr>
            <p:cNvSpPr txBox="1"/>
            <p:nvPr/>
          </p:nvSpPr>
          <p:spPr>
            <a:xfrm>
              <a:off x="7381608"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17</a:t>
              </a:r>
            </a:p>
          </p:txBody>
        </p:sp>
        <p:sp>
          <p:nvSpPr>
            <p:cNvPr id="28" name="TextBox 27">
              <a:extLst>
                <a:ext uri="{FF2B5EF4-FFF2-40B4-BE49-F238E27FC236}">
                  <a16:creationId xmlns:a16="http://schemas.microsoft.com/office/drawing/2014/main" id="{1207436B-7CF5-D449-2FB0-A2FC1CDA9A36}"/>
                </a:ext>
              </a:extLst>
            </p:cNvPr>
            <p:cNvSpPr txBox="1"/>
            <p:nvPr/>
          </p:nvSpPr>
          <p:spPr>
            <a:xfrm>
              <a:off x="7715270"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a:t>
              </a:r>
            </a:p>
          </p:txBody>
        </p:sp>
        <p:sp>
          <p:nvSpPr>
            <p:cNvPr id="29" name="TextBox 28">
              <a:extLst>
                <a:ext uri="{FF2B5EF4-FFF2-40B4-BE49-F238E27FC236}">
                  <a16:creationId xmlns:a16="http://schemas.microsoft.com/office/drawing/2014/main" id="{4A8DD7AB-75D3-FBB2-D65E-61334C8C7866}"/>
                </a:ext>
              </a:extLst>
            </p:cNvPr>
            <p:cNvSpPr txBox="1"/>
            <p:nvPr/>
          </p:nvSpPr>
          <p:spPr>
            <a:xfrm>
              <a:off x="8049139"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19</a:t>
              </a:r>
            </a:p>
          </p:txBody>
        </p:sp>
        <p:sp>
          <p:nvSpPr>
            <p:cNvPr id="30" name="TextBox 29">
              <a:extLst>
                <a:ext uri="{FF2B5EF4-FFF2-40B4-BE49-F238E27FC236}">
                  <a16:creationId xmlns:a16="http://schemas.microsoft.com/office/drawing/2014/main" id="{D77575BE-2130-D45A-20A7-FFB0FD870439}"/>
                </a:ext>
              </a:extLst>
            </p:cNvPr>
            <p:cNvSpPr txBox="1"/>
            <p:nvPr/>
          </p:nvSpPr>
          <p:spPr>
            <a:xfrm>
              <a:off x="8380694"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31" name="TextBox 30">
              <a:extLst>
                <a:ext uri="{FF2B5EF4-FFF2-40B4-BE49-F238E27FC236}">
                  <a16:creationId xmlns:a16="http://schemas.microsoft.com/office/drawing/2014/main" id="{60E7CFB1-E215-E126-E15C-2662684CD483}"/>
                </a:ext>
              </a:extLst>
            </p:cNvPr>
            <p:cNvSpPr txBox="1"/>
            <p:nvPr/>
          </p:nvSpPr>
          <p:spPr>
            <a:xfrm>
              <a:off x="871454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a:t>
              </a:r>
            </a:p>
          </p:txBody>
        </p:sp>
        <p:sp>
          <p:nvSpPr>
            <p:cNvPr id="32" name="TextBox 31">
              <a:extLst>
                <a:ext uri="{FF2B5EF4-FFF2-40B4-BE49-F238E27FC236}">
                  <a16:creationId xmlns:a16="http://schemas.microsoft.com/office/drawing/2014/main" id="{134B8AC1-8D84-7C3F-93C6-8FB21168AEDD}"/>
                </a:ext>
              </a:extLst>
            </p:cNvPr>
            <p:cNvSpPr txBox="1"/>
            <p:nvPr/>
          </p:nvSpPr>
          <p:spPr>
            <a:xfrm>
              <a:off x="9048287"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22</a:t>
              </a:r>
            </a:p>
          </p:txBody>
        </p:sp>
        <p:sp>
          <p:nvSpPr>
            <p:cNvPr id="33" name="TextBox 32">
              <a:extLst>
                <a:ext uri="{FF2B5EF4-FFF2-40B4-BE49-F238E27FC236}">
                  <a16:creationId xmlns:a16="http://schemas.microsoft.com/office/drawing/2014/main" id="{7D9EE347-058F-CB20-9E77-598353EEDF6E}"/>
                </a:ext>
              </a:extLst>
            </p:cNvPr>
            <p:cNvSpPr txBox="1"/>
            <p:nvPr/>
          </p:nvSpPr>
          <p:spPr>
            <a:xfrm>
              <a:off x="9382155"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23</a:t>
              </a:r>
            </a:p>
          </p:txBody>
        </p:sp>
        <p:sp>
          <p:nvSpPr>
            <p:cNvPr id="34" name="TextBox 33">
              <a:extLst>
                <a:ext uri="{FF2B5EF4-FFF2-40B4-BE49-F238E27FC236}">
                  <a16:creationId xmlns:a16="http://schemas.microsoft.com/office/drawing/2014/main" id="{B1D99501-6A5F-820D-B26E-34A87BB0099E}"/>
                </a:ext>
              </a:extLst>
            </p:cNvPr>
            <p:cNvSpPr txBox="1"/>
            <p:nvPr/>
          </p:nvSpPr>
          <p:spPr>
            <a:xfrm>
              <a:off x="9716004"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24</a:t>
              </a:r>
            </a:p>
          </p:txBody>
        </p:sp>
        <p:sp>
          <p:nvSpPr>
            <p:cNvPr id="35" name="TextBox 34">
              <a:extLst>
                <a:ext uri="{FF2B5EF4-FFF2-40B4-BE49-F238E27FC236}">
                  <a16:creationId xmlns:a16="http://schemas.microsoft.com/office/drawing/2014/main" id="{73A321F0-6E41-E2E2-A7D4-7CF9CCF079EA}"/>
                </a:ext>
              </a:extLst>
            </p:cNvPr>
            <p:cNvSpPr txBox="1"/>
            <p:nvPr/>
          </p:nvSpPr>
          <p:spPr>
            <a:xfrm>
              <a:off x="10049874"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25</a:t>
              </a:r>
            </a:p>
          </p:txBody>
        </p:sp>
        <p:sp>
          <p:nvSpPr>
            <p:cNvPr id="36" name="TextBox 35">
              <a:extLst>
                <a:ext uri="{FF2B5EF4-FFF2-40B4-BE49-F238E27FC236}">
                  <a16:creationId xmlns:a16="http://schemas.microsoft.com/office/drawing/2014/main" id="{5D488DDF-93CB-BC44-26C1-B5EB8E8561F5}"/>
                </a:ext>
              </a:extLst>
            </p:cNvPr>
            <p:cNvSpPr txBox="1"/>
            <p:nvPr/>
          </p:nvSpPr>
          <p:spPr>
            <a:xfrm>
              <a:off x="10383723"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a:t>
              </a:r>
            </a:p>
          </p:txBody>
        </p:sp>
        <p:sp>
          <p:nvSpPr>
            <p:cNvPr id="37" name="TextBox 36">
              <a:extLst>
                <a:ext uri="{FF2B5EF4-FFF2-40B4-BE49-F238E27FC236}">
                  <a16:creationId xmlns:a16="http://schemas.microsoft.com/office/drawing/2014/main" id="{69BCF702-6EC5-9355-21F6-1279917EFE0C}"/>
                </a:ext>
              </a:extLst>
            </p:cNvPr>
            <p:cNvSpPr txBox="1"/>
            <p:nvPr/>
          </p:nvSpPr>
          <p:spPr>
            <a:xfrm>
              <a:off x="10717595"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a:t>
              </a:r>
            </a:p>
          </p:txBody>
        </p:sp>
        <p:sp>
          <p:nvSpPr>
            <p:cNvPr id="38" name="TextBox 37">
              <a:extLst>
                <a:ext uri="{FF2B5EF4-FFF2-40B4-BE49-F238E27FC236}">
                  <a16:creationId xmlns:a16="http://schemas.microsoft.com/office/drawing/2014/main" id="{B5AC6C86-4F1B-63A7-2BAB-8848A74ACCD9}"/>
                </a:ext>
              </a:extLst>
            </p:cNvPr>
            <p:cNvSpPr txBox="1"/>
            <p:nvPr/>
          </p:nvSpPr>
          <p:spPr>
            <a:xfrm>
              <a:off x="1105125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28</a:t>
              </a:r>
            </a:p>
          </p:txBody>
        </p:sp>
        <p:sp>
          <p:nvSpPr>
            <p:cNvPr id="39" name="TextBox 38">
              <a:extLst>
                <a:ext uri="{FF2B5EF4-FFF2-40B4-BE49-F238E27FC236}">
                  <a16:creationId xmlns:a16="http://schemas.microsoft.com/office/drawing/2014/main" id="{398C0260-BF28-2C16-0850-959041FC6267}"/>
                </a:ext>
              </a:extLst>
            </p:cNvPr>
            <p:cNvSpPr txBox="1"/>
            <p:nvPr/>
          </p:nvSpPr>
          <p:spPr>
            <a:xfrm>
              <a:off x="11385102" y="9436548"/>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a:t>
              </a:r>
            </a:p>
          </p:txBody>
        </p:sp>
        <p:sp>
          <p:nvSpPr>
            <p:cNvPr id="40" name="TextBox 39">
              <a:extLst>
                <a:ext uri="{FF2B5EF4-FFF2-40B4-BE49-F238E27FC236}">
                  <a16:creationId xmlns:a16="http://schemas.microsoft.com/office/drawing/2014/main" id="{A5692EC5-EC8C-A6B5-1B10-EE2B60476546}"/>
                </a:ext>
              </a:extLst>
            </p:cNvPr>
            <p:cNvSpPr txBox="1"/>
            <p:nvPr/>
          </p:nvSpPr>
          <p:spPr>
            <a:xfrm>
              <a:off x="1251558" y="9013377"/>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41" name="TextBox 40">
              <a:extLst>
                <a:ext uri="{FF2B5EF4-FFF2-40B4-BE49-F238E27FC236}">
                  <a16:creationId xmlns:a16="http://schemas.microsoft.com/office/drawing/2014/main" id="{6E67583F-70B5-DB88-2B8D-A104FCB66287}"/>
                </a:ext>
              </a:extLst>
            </p:cNvPr>
            <p:cNvSpPr txBox="1"/>
            <p:nvPr/>
          </p:nvSpPr>
          <p:spPr>
            <a:xfrm>
              <a:off x="1157962" y="7851496"/>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42" name="TextBox 41">
              <a:extLst>
                <a:ext uri="{FF2B5EF4-FFF2-40B4-BE49-F238E27FC236}">
                  <a16:creationId xmlns:a16="http://schemas.microsoft.com/office/drawing/2014/main" id="{B8407652-6BD4-20CF-F6FC-AE5FACCA04F1}"/>
                </a:ext>
              </a:extLst>
            </p:cNvPr>
            <p:cNvSpPr txBox="1"/>
            <p:nvPr/>
          </p:nvSpPr>
          <p:spPr>
            <a:xfrm>
              <a:off x="1157962" y="6689422"/>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40</a:t>
              </a:r>
            </a:p>
          </p:txBody>
        </p:sp>
        <p:sp>
          <p:nvSpPr>
            <p:cNvPr id="43" name="TextBox 42">
              <a:extLst>
                <a:ext uri="{FF2B5EF4-FFF2-40B4-BE49-F238E27FC236}">
                  <a16:creationId xmlns:a16="http://schemas.microsoft.com/office/drawing/2014/main" id="{3E1CE5D4-C6E7-7756-8DD6-CFA72021C299}"/>
                </a:ext>
              </a:extLst>
            </p:cNvPr>
            <p:cNvSpPr txBox="1"/>
            <p:nvPr/>
          </p:nvSpPr>
          <p:spPr>
            <a:xfrm>
              <a:off x="1157962" y="5527541"/>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60</a:t>
              </a:r>
            </a:p>
          </p:txBody>
        </p:sp>
        <p:sp>
          <p:nvSpPr>
            <p:cNvPr id="44" name="TextBox 43">
              <a:extLst>
                <a:ext uri="{FF2B5EF4-FFF2-40B4-BE49-F238E27FC236}">
                  <a16:creationId xmlns:a16="http://schemas.microsoft.com/office/drawing/2014/main" id="{39322C93-0841-618F-28A3-F20BED3A1E6A}"/>
                </a:ext>
              </a:extLst>
            </p:cNvPr>
            <p:cNvSpPr txBox="1"/>
            <p:nvPr/>
          </p:nvSpPr>
          <p:spPr>
            <a:xfrm>
              <a:off x="1157962" y="436544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80</a:t>
              </a:r>
            </a:p>
          </p:txBody>
        </p:sp>
        <p:sp>
          <p:nvSpPr>
            <p:cNvPr id="45" name="TextBox 44">
              <a:extLst>
                <a:ext uri="{FF2B5EF4-FFF2-40B4-BE49-F238E27FC236}">
                  <a16:creationId xmlns:a16="http://schemas.microsoft.com/office/drawing/2014/main" id="{93468B95-6F87-6A48-9AC7-0FC0A8B7D15B}"/>
                </a:ext>
              </a:extLst>
            </p:cNvPr>
            <p:cNvSpPr txBox="1"/>
            <p:nvPr/>
          </p:nvSpPr>
          <p:spPr>
            <a:xfrm>
              <a:off x="1064368" y="3203544"/>
              <a:ext cx="667579"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100</a:t>
              </a:r>
            </a:p>
          </p:txBody>
        </p:sp>
        <p:sp>
          <p:nvSpPr>
            <p:cNvPr id="46" name="TextBox 45">
              <a:extLst>
                <a:ext uri="{FF2B5EF4-FFF2-40B4-BE49-F238E27FC236}">
                  <a16:creationId xmlns:a16="http://schemas.microsoft.com/office/drawing/2014/main" id="{3E95C03D-BC95-C1B0-DB30-6FBAB2D6262F}"/>
                </a:ext>
              </a:extLst>
            </p:cNvPr>
            <p:cNvSpPr txBox="1"/>
            <p:nvPr/>
          </p:nvSpPr>
          <p:spPr>
            <a:xfrm rot="16200000">
              <a:off x="-1685475" y="6037079"/>
              <a:ext cx="4922501"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Helvetica-Bold"/>
                  <a:ea typeface="+mn-ea"/>
                  <a:cs typeface="+mn-cs"/>
                  <a:sym typeface="Helvetica-Bold"/>
                  <a:rtl val="0"/>
                </a:rPr>
                <a:t>Progression-Free Survival Probability (%)</a:t>
              </a:r>
            </a:p>
          </p:txBody>
        </p:sp>
        <p:sp>
          <p:nvSpPr>
            <p:cNvPr id="47" name="TextBox 46">
              <a:extLst>
                <a:ext uri="{FF2B5EF4-FFF2-40B4-BE49-F238E27FC236}">
                  <a16:creationId xmlns:a16="http://schemas.microsoft.com/office/drawing/2014/main" id="{6D419591-6E78-A311-6CBD-BA515F3155FA}"/>
                </a:ext>
              </a:extLst>
            </p:cNvPr>
            <p:cNvSpPr txBox="1"/>
            <p:nvPr/>
          </p:nvSpPr>
          <p:spPr>
            <a:xfrm>
              <a:off x="5737104" y="9749417"/>
              <a:ext cx="1190225"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Helvetica-Bold"/>
                  <a:ea typeface="+mn-ea"/>
                  <a:cs typeface="+mn-cs"/>
                  <a:sym typeface="Helvetica-Bold"/>
                  <a:rtl val="0"/>
                </a:rPr>
                <a:t>Months</a:t>
              </a:r>
            </a:p>
          </p:txBody>
        </p:sp>
      </p:grpSp>
      <p:grpSp>
        <p:nvGrpSpPr>
          <p:cNvPr id="2471" name="Group 2470">
            <a:extLst>
              <a:ext uri="{FF2B5EF4-FFF2-40B4-BE49-F238E27FC236}">
                <a16:creationId xmlns:a16="http://schemas.microsoft.com/office/drawing/2014/main" id="{235EEB61-8576-5AFA-0E80-3533CD6E1464}"/>
              </a:ext>
            </a:extLst>
          </p:cNvPr>
          <p:cNvGrpSpPr/>
          <p:nvPr/>
        </p:nvGrpSpPr>
        <p:grpSpPr>
          <a:xfrm>
            <a:off x="6050003" y="5295053"/>
            <a:ext cx="5995223" cy="514038"/>
            <a:chOff x="1152883" y="9650833"/>
            <a:chExt cx="10805553" cy="952981"/>
          </a:xfrm>
        </p:grpSpPr>
        <p:sp>
          <p:nvSpPr>
            <p:cNvPr id="2472" name="TextBox 2471">
              <a:extLst>
                <a:ext uri="{FF2B5EF4-FFF2-40B4-BE49-F238E27FC236}">
                  <a16:creationId xmlns:a16="http://schemas.microsoft.com/office/drawing/2014/main" id="{46E6D3B8-B712-792E-B7C4-75A6F986DBE2}"/>
                </a:ext>
              </a:extLst>
            </p:cNvPr>
            <p:cNvSpPr txBox="1"/>
            <p:nvPr/>
          </p:nvSpPr>
          <p:spPr>
            <a:xfrm>
              <a:off x="1640793" y="9650833"/>
              <a:ext cx="1292046" cy="39941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Helvetica-Bold"/>
                  <a:ea typeface="+mn-ea"/>
                  <a:cs typeface="+mn-cs"/>
                  <a:sym typeface="Helvetica-Bold"/>
                  <a:rtl val="0"/>
                </a:rPr>
                <a:t>No. at Risk</a:t>
              </a:r>
            </a:p>
          </p:txBody>
        </p:sp>
        <p:sp>
          <p:nvSpPr>
            <p:cNvPr id="2473" name="TextBox 2472">
              <a:extLst>
                <a:ext uri="{FF2B5EF4-FFF2-40B4-BE49-F238E27FC236}">
                  <a16:creationId xmlns:a16="http://schemas.microsoft.com/office/drawing/2014/main" id="{E9DA0F95-EA63-6240-F272-1E8F1E412CB3}"/>
                </a:ext>
              </a:extLst>
            </p:cNvPr>
            <p:cNvSpPr txBox="1"/>
            <p:nvPr/>
          </p:nvSpPr>
          <p:spPr>
            <a:xfrm>
              <a:off x="2661571"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373</a:t>
              </a:r>
            </a:p>
          </p:txBody>
        </p:sp>
        <p:sp>
          <p:nvSpPr>
            <p:cNvPr id="2474" name="TextBox 2473">
              <a:extLst>
                <a:ext uri="{FF2B5EF4-FFF2-40B4-BE49-F238E27FC236}">
                  <a16:creationId xmlns:a16="http://schemas.microsoft.com/office/drawing/2014/main" id="{EFF66B90-8DF3-7F7D-8725-94DD35A6D754}"/>
                </a:ext>
              </a:extLst>
            </p:cNvPr>
            <p:cNvSpPr txBox="1"/>
            <p:nvPr/>
          </p:nvSpPr>
          <p:spPr>
            <a:xfrm>
              <a:off x="2964944"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365</a:t>
              </a:r>
            </a:p>
          </p:txBody>
        </p:sp>
        <p:sp>
          <p:nvSpPr>
            <p:cNvPr id="2475" name="TextBox 2474">
              <a:extLst>
                <a:ext uri="{FF2B5EF4-FFF2-40B4-BE49-F238E27FC236}">
                  <a16:creationId xmlns:a16="http://schemas.microsoft.com/office/drawing/2014/main" id="{B80445E4-AE39-BCF9-E38E-C978411A5481}"/>
                </a:ext>
              </a:extLst>
            </p:cNvPr>
            <p:cNvSpPr txBox="1"/>
            <p:nvPr/>
          </p:nvSpPr>
          <p:spPr>
            <a:xfrm>
              <a:off x="3268252"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325</a:t>
              </a:r>
            </a:p>
          </p:txBody>
        </p:sp>
        <p:sp>
          <p:nvSpPr>
            <p:cNvPr id="2476" name="TextBox 2475">
              <a:extLst>
                <a:ext uri="{FF2B5EF4-FFF2-40B4-BE49-F238E27FC236}">
                  <a16:creationId xmlns:a16="http://schemas.microsoft.com/office/drawing/2014/main" id="{EFC46077-22E4-4A0B-C9C0-9E9468D09597}"/>
                </a:ext>
              </a:extLst>
            </p:cNvPr>
            <p:cNvSpPr txBox="1"/>
            <p:nvPr/>
          </p:nvSpPr>
          <p:spPr>
            <a:xfrm>
              <a:off x="3571651"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295</a:t>
              </a:r>
            </a:p>
          </p:txBody>
        </p:sp>
        <p:sp>
          <p:nvSpPr>
            <p:cNvPr id="2477" name="TextBox 2476">
              <a:extLst>
                <a:ext uri="{FF2B5EF4-FFF2-40B4-BE49-F238E27FC236}">
                  <a16:creationId xmlns:a16="http://schemas.microsoft.com/office/drawing/2014/main" id="{620BD5D4-C9AE-6633-379D-4EFC189F29D2}"/>
                </a:ext>
              </a:extLst>
            </p:cNvPr>
            <p:cNvSpPr txBox="1"/>
            <p:nvPr/>
          </p:nvSpPr>
          <p:spPr>
            <a:xfrm>
              <a:off x="3875058"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290</a:t>
              </a:r>
            </a:p>
          </p:txBody>
        </p:sp>
        <p:sp>
          <p:nvSpPr>
            <p:cNvPr id="2478" name="TextBox 2477">
              <a:extLst>
                <a:ext uri="{FF2B5EF4-FFF2-40B4-BE49-F238E27FC236}">
                  <a16:creationId xmlns:a16="http://schemas.microsoft.com/office/drawing/2014/main" id="{5772B5AB-75F6-40F6-72D8-B8288A8B02F2}"/>
                </a:ext>
              </a:extLst>
            </p:cNvPr>
            <p:cNvSpPr txBox="1"/>
            <p:nvPr/>
          </p:nvSpPr>
          <p:spPr>
            <a:xfrm>
              <a:off x="4178450"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272</a:t>
              </a:r>
            </a:p>
          </p:txBody>
        </p:sp>
        <p:sp>
          <p:nvSpPr>
            <p:cNvPr id="2479" name="TextBox 2478">
              <a:extLst>
                <a:ext uri="{FF2B5EF4-FFF2-40B4-BE49-F238E27FC236}">
                  <a16:creationId xmlns:a16="http://schemas.microsoft.com/office/drawing/2014/main" id="{E5DFB767-33C9-BE47-00F8-E69C36BD017A}"/>
                </a:ext>
              </a:extLst>
            </p:cNvPr>
            <p:cNvSpPr txBox="1"/>
            <p:nvPr/>
          </p:nvSpPr>
          <p:spPr>
            <a:xfrm>
              <a:off x="4481839"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238</a:t>
              </a:r>
            </a:p>
          </p:txBody>
        </p:sp>
        <p:sp>
          <p:nvSpPr>
            <p:cNvPr id="2480" name="TextBox 2479">
              <a:extLst>
                <a:ext uri="{FF2B5EF4-FFF2-40B4-BE49-F238E27FC236}">
                  <a16:creationId xmlns:a16="http://schemas.microsoft.com/office/drawing/2014/main" id="{53C2931C-3138-3303-F28E-4E6961282888}"/>
                </a:ext>
              </a:extLst>
            </p:cNvPr>
            <p:cNvSpPr txBox="1"/>
            <p:nvPr/>
          </p:nvSpPr>
          <p:spPr>
            <a:xfrm>
              <a:off x="4785247"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217</a:t>
              </a:r>
            </a:p>
          </p:txBody>
        </p:sp>
        <p:sp>
          <p:nvSpPr>
            <p:cNvPr id="2481" name="TextBox 2480">
              <a:extLst>
                <a:ext uri="{FF2B5EF4-FFF2-40B4-BE49-F238E27FC236}">
                  <a16:creationId xmlns:a16="http://schemas.microsoft.com/office/drawing/2014/main" id="{7AF03F31-54DE-853E-2477-DA62739A6174}"/>
                </a:ext>
              </a:extLst>
            </p:cNvPr>
            <p:cNvSpPr txBox="1"/>
            <p:nvPr/>
          </p:nvSpPr>
          <p:spPr>
            <a:xfrm>
              <a:off x="5088464"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201</a:t>
              </a:r>
            </a:p>
          </p:txBody>
        </p:sp>
        <p:sp>
          <p:nvSpPr>
            <p:cNvPr id="2482" name="TextBox 2481">
              <a:extLst>
                <a:ext uri="{FF2B5EF4-FFF2-40B4-BE49-F238E27FC236}">
                  <a16:creationId xmlns:a16="http://schemas.microsoft.com/office/drawing/2014/main" id="{E8D7F98E-5811-4E2E-25E8-59651E11D7AC}"/>
                </a:ext>
              </a:extLst>
            </p:cNvPr>
            <p:cNvSpPr txBox="1"/>
            <p:nvPr/>
          </p:nvSpPr>
          <p:spPr>
            <a:xfrm>
              <a:off x="5391855"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183</a:t>
              </a:r>
            </a:p>
          </p:txBody>
        </p:sp>
        <p:sp>
          <p:nvSpPr>
            <p:cNvPr id="2483" name="TextBox 2482">
              <a:extLst>
                <a:ext uri="{FF2B5EF4-FFF2-40B4-BE49-F238E27FC236}">
                  <a16:creationId xmlns:a16="http://schemas.microsoft.com/office/drawing/2014/main" id="{A63F2298-3723-3DB1-6F46-1C11757F1B04}"/>
                </a:ext>
              </a:extLst>
            </p:cNvPr>
            <p:cNvSpPr txBox="1"/>
            <p:nvPr/>
          </p:nvSpPr>
          <p:spPr>
            <a:xfrm>
              <a:off x="5694421"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156</a:t>
              </a:r>
            </a:p>
          </p:txBody>
        </p:sp>
        <p:sp>
          <p:nvSpPr>
            <p:cNvPr id="2484" name="TextBox 2483">
              <a:extLst>
                <a:ext uri="{FF2B5EF4-FFF2-40B4-BE49-F238E27FC236}">
                  <a16:creationId xmlns:a16="http://schemas.microsoft.com/office/drawing/2014/main" id="{3C587C31-4C3C-CF7D-5ADF-C9DC2508D3D0}"/>
                </a:ext>
              </a:extLst>
            </p:cNvPr>
            <p:cNvSpPr txBox="1"/>
            <p:nvPr/>
          </p:nvSpPr>
          <p:spPr>
            <a:xfrm>
              <a:off x="5997792"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142</a:t>
              </a:r>
            </a:p>
          </p:txBody>
        </p:sp>
        <p:sp>
          <p:nvSpPr>
            <p:cNvPr id="2485" name="TextBox 2484">
              <a:extLst>
                <a:ext uri="{FF2B5EF4-FFF2-40B4-BE49-F238E27FC236}">
                  <a16:creationId xmlns:a16="http://schemas.microsoft.com/office/drawing/2014/main" id="{C519A1E9-0992-394E-17E9-C53F67634331}"/>
                </a:ext>
              </a:extLst>
            </p:cNvPr>
            <p:cNvSpPr txBox="1"/>
            <p:nvPr/>
          </p:nvSpPr>
          <p:spPr>
            <a:xfrm>
              <a:off x="6301104"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118</a:t>
              </a:r>
            </a:p>
          </p:txBody>
        </p:sp>
        <p:sp>
          <p:nvSpPr>
            <p:cNvPr id="2486" name="TextBox 2485">
              <a:extLst>
                <a:ext uri="{FF2B5EF4-FFF2-40B4-BE49-F238E27FC236}">
                  <a16:creationId xmlns:a16="http://schemas.microsoft.com/office/drawing/2014/main" id="{3C31DA7F-5A65-649B-3D7A-1F116F5BE199}"/>
                </a:ext>
              </a:extLst>
            </p:cNvPr>
            <p:cNvSpPr txBox="1"/>
            <p:nvPr/>
          </p:nvSpPr>
          <p:spPr>
            <a:xfrm>
              <a:off x="6604496" y="9992794"/>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100</a:t>
              </a:r>
            </a:p>
          </p:txBody>
        </p:sp>
        <p:sp>
          <p:nvSpPr>
            <p:cNvPr id="2487" name="TextBox 2486">
              <a:extLst>
                <a:ext uri="{FF2B5EF4-FFF2-40B4-BE49-F238E27FC236}">
                  <a16:creationId xmlns:a16="http://schemas.microsoft.com/office/drawing/2014/main" id="{461968A8-FF94-AC75-8EB2-7B59DD64207B}"/>
                </a:ext>
              </a:extLst>
            </p:cNvPr>
            <p:cNvSpPr txBox="1"/>
            <p:nvPr/>
          </p:nvSpPr>
          <p:spPr>
            <a:xfrm>
              <a:off x="6947762"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88</a:t>
              </a:r>
            </a:p>
          </p:txBody>
        </p:sp>
        <p:sp>
          <p:nvSpPr>
            <p:cNvPr id="2488" name="TextBox 2487">
              <a:extLst>
                <a:ext uri="{FF2B5EF4-FFF2-40B4-BE49-F238E27FC236}">
                  <a16:creationId xmlns:a16="http://schemas.microsoft.com/office/drawing/2014/main" id="{CE5CAFE7-8667-5029-3A18-B6167A1ACF33}"/>
                </a:ext>
              </a:extLst>
            </p:cNvPr>
            <p:cNvSpPr txBox="1"/>
            <p:nvPr/>
          </p:nvSpPr>
          <p:spPr>
            <a:xfrm>
              <a:off x="7251172"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81</a:t>
              </a:r>
            </a:p>
          </p:txBody>
        </p:sp>
        <p:sp>
          <p:nvSpPr>
            <p:cNvPr id="2489" name="TextBox 2488">
              <a:extLst>
                <a:ext uri="{FF2B5EF4-FFF2-40B4-BE49-F238E27FC236}">
                  <a16:creationId xmlns:a16="http://schemas.microsoft.com/office/drawing/2014/main" id="{EF82D677-1C55-12C3-7C43-BDE7CE93B827}"/>
                </a:ext>
              </a:extLst>
            </p:cNvPr>
            <p:cNvSpPr txBox="1"/>
            <p:nvPr/>
          </p:nvSpPr>
          <p:spPr>
            <a:xfrm>
              <a:off x="7554540"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71</a:t>
              </a:r>
            </a:p>
          </p:txBody>
        </p:sp>
        <p:sp>
          <p:nvSpPr>
            <p:cNvPr id="2490" name="TextBox 2489">
              <a:extLst>
                <a:ext uri="{FF2B5EF4-FFF2-40B4-BE49-F238E27FC236}">
                  <a16:creationId xmlns:a16="http://schemas.microsoft.com/office/drawing/2014/main" id="{56153732-9B87-A890-713C-7D9823B1FF79}"/>
                </a:ext>
              </a:extLst>
            </p:cNvPr>
            <p:cNvSpPr txBox="1"/>
            <p:nvPr/>
          </p:nvSpPr>
          <p:spPr>
            <a:xfrm>
              <a:off x="7857949"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53</a:t>
              </a:r>
            </a:p>
          </p:txBody>
        </p:sp>
        <p:sp>
          <p:nvSpPr>
            <p:cNvPr id="2491" name="TextBox 2490">
              <a:extLst>
                <a:ext uri="{FF2B5EF4-FFF2-40B4-BE49-F238E27FC236}">
                  <a16:creationId xmlns:a16="http://schemas.microsoft.com/office/drawing/2014/main" id="{365EBDAE-7BB5-9B36-715B-4BFD9196691E}"/>
                </a:ext>
              </a:extLst>
            </p:cNvPr>
            <p:cNvSpPr txBox="1"/>
            <p:nvPr/>
          </p:nvSpPr>
          <p:spPr>
            <a:xfrm>
              <a:off x="8161186"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42</a:t>
              </a:r>
            </a:p>
          </p:txBody>
        </p:sp>
        <p:sp>
          <p:nvSpPr>
            <p:cNvPr id="2492" name="TextBox 2491">
              <a:extLst>
                <a:ext uri="{FF2B5EF4-FFF2-40B4-BE49-F238E27FC236}">
                  <a16:creationId xmlns:a16="http://schemas.microsoft.com/office/drawing/2014/main" id="{688BCFDC-CB67-5850-CFB8-20163D7E4593}"/>
                </a:ext>
              </a:extLst>
            </p:cNvPr>
            <p:cNvSpPr txBox="1"/>
            <p:nvPr/>
          </p:nvSpPr>
          <p:spPr>
            <a:xfrm>
              <a:off x="8464577"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35</a:t>
              </a:r>
            </a:p>
          </p:txBody>
        </p:sp>
        <p:sp>
          <p:nvSpPr>
            <p:cNvPr id="2493" name="TextBox 2492">
              <a:extLst>
                <a:ext uri="{FF2B5EF4-FFF2-40B4-BE49-F238E27FC236}">
                  <a16:creationId xmlns:a16="http://schemas.microsoft.com/office/drawing/2014/main" id="{A4FA9C76-2853-C6D4-076C-3F8A3A0F07CA}"/>
                </a:ext>
              </a:extLst>
            </p:cNvPr>
            <p:cNvSpPr txBox="1"/>
            <p:nvPr/>
          </p:nvSpPr>
          <p:spPr>
            <a:xfrm>
              <a:off x="8765883"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a:t>
              </a:r>
            </a:p>
          </p:txBody>
        </p:sp>
        <p:sp>
          <p:nvSpPr>
            <p:cNvPr id="2494" name="TextBox 2493">
              <a:extLst>
                <a:ext uri="{FF2B5EF4-FFF2-40B4-BE49-F238E27FC236}">
                  <a16:creationId xmlns:a16="http://schemas.microsoft.com/office/drawing/2014/main" id="{6720AB37-1659-66BF-B7F3-58102C6CFE64}"/>
                </a:ext>
              </a:extLst>
            </p:cNvPr>
            <p:cNvSpPr txBox="1"/>
            <p:nvPr/>
          </p:nvSpPr>
          <p:spPr>
            <a:xfrm>
              <a:off x="9069271"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a:t>
              </a:r>
            </a:p>
          </p:txBody>
        </p:sp>
        <p:sp>
          <p:nvSpPr>
            <p:cNvPr id="2495" name="TextBox 2494">
              <a:extLst>
                <a:ext uri="{FF2B5EF4-FFF2-40B4-BE49-F238E27FC236}">
                  <a16:creationId xmlns:a16="http://schemas.microsoft.com/office/drawing/2014/main" id="{D9AB7D0F-57B0-9973-2868-A7F944838E81}"/>
                </a:ext>
              </a:extLst>
            </p:cNvPr>
            <p:cNvSpPr txBox="1"/>
            <p:nvPr/>
          </p:nvSpPr>
          <p:spPr>
            <a:xfrm>
              <a:off x="9372565"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a:t>
              </a:r>
            </a:p>
          </p:txBody>
        </p:sp>
        <p:sp>
          <p:nvSpPr>
            <p:cNvPr id="2496" name="TextBox 2495">
              <a:extLst>
                <a:ext uri="{FF2B5EF4-FFF2-40B4-BE49-F238E27FC236}">
                  <a16:creationId xmlns:a16="http://schemas.microsoft.com/office/drawing/2014/main" id="{ADAF074D-8C54-5C09-82D3-14F43A745224}"/>
                </a:ext>
              </a:extLst>
            </p:cNvPr>
            <p:cNvSpPr txBox="1"/>
            <p:nvPr/>
          </p:nvSpPr>
          <p:spPr>
            <a:xfrm>
              <a:off x="9675974" y="9992794"/>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a:t>
              </a:r>
            </a:p>
          </p:txBody>
        </p:sp>
        <p:sp>
          <p:nvSpPr>
            <p:cNvPr id="2497" name="TextBox 2496">
              <a:extLst>
                <a:ext uri="{FF2B5EF4-FFF2-40B4-BE49-F238E27FC236}">
                  <a16:creationId xmlns:a16="http://schemas.microsoft.com/office/drawing/2014/main" id="{972CAFDF-5602-D5C3-B60A-080F40B83CFA}"/>
                </a:ext>
              </a:extLst>
            </p:cNvPr>
            <p:cNvSpPr txBox="1"/>
            <p:nvPr/>
          </p:nvSpPr>
          <p:spPr>
            <a:xfrm>
              <a:off x="10019223"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a:t>
              </a:r>
            </a:p>
          </p:txBody>
        </p:sp>
        <p:sp>
          <p:nvSpPr>
            <p:cNvPr id="2498" name="TextBox 2497">
              <a:extLst>
                <a:ext uri="{FF2B5EF4-FFF2-40B4-BE49-F238E27FC236}">
                  <a16:creationId xmlns:a16="http://schemas.microsoft.com/office/drawing/2014/main" id="{666BCD88-DC76-E6DA-713D-0B4E1050E0C1}"/>
                </a:ext>
              </a:extLst>
            </p:cNvPr>
            <p:cNvSpPr txBox="1"/>
            <p:nvPr/>
          </p:nvSpPr>
          <p:spPr>
            <a:xfrm>
              <a:off x="10322630"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499" name="TextBox 2498">
              <a:extLst>
                <a:ext uri="{FF2B5EF4-FFF2-40B4-BE49-F238E27FC236}">
                  <a16:creationId xmlns:a16="http://schemas.microsoft.com/office/drawing/2014/main" id="{C002B475-39B1-F9E6-8197-DD2B6E0D9E9D}"/>
                </a:ext>
              </a:extLst>
            </p:cNvPr>
            <p:cNvSpPr txBox="1"/>
            <p:nvPr/>
          </p:nvSpPr>
          <p:spPr>
            <a:xfrm>
              <a:off x="10626000"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500" name="TextBox 2499">
              <a:extLst>
                <a:ext uri="{FF2B5EF4-FFF2-40B4-BE49-F238E27FC236}">
                  <a16:creationId xmlns:a16="http://schemas.microsoft.com/office/drawing/2014/main" id="{1A1D2F68-56BD-1E6B-9BBF-CF4B720E8EA2}"/>
                </a:ext>
              </a:extLst>
            </p:cNvPr>
            <p:cNvSpPr txBox="1"/>
            <p:nvPr/>
          </p:nvSpPr>
          <p:spPr>
            <a:xfrm>
              <a:off x="10929410"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01" name="TextBox 2500">
              <a:extLst>
                <a:ext uri="{FF2B5EF4-FFF2-40B4-BE49-F238E27FC236}">
                  <a16:creationId xmlns:a16="http://schemas.microsoft.com/office/drawing/2014/main" id="{D2E4E600-BFDA-93C7-E67E-818CCA7B3412}"/>
                </a:ext>
              </a:extLst>
            </p:cNvPr>
            <p:cNvSpPr txBox="1"/>
            <p:nvPr/>
          </p:nvSpPr>
          <p:spPr>
            <a:xfrm>
              <a:off x="11232646"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02" name="TextBox 2501">
              <a:extLst>
                <a:ext uri="{FF2B5EF4-FFF2-40B4-BE49-F238E27FC236}">
                  <a16:creationId xmlns:a16="http://schemas.microsoft.com/office/drawing/2014/main" id="{826D5B4C-FAB3-9B80-BC30-DC52EB82A5CC}"/>
                </a:ext>
              </a:extLst>
            </p:cNvPr>
            <p:cNvSpPr txBox="1"/>
            <p:nvPr/>
          </p:nvSpPr>
          <p:spPr>
            <a:xfrm>
              <a:off x="11536035" y="9992794"/>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2503" name="TextBox 2502">
              <a:extLst>
                <a:ext uri="{FF2B5EF4-FFF2-40B4-BE49-F238E27FC236}">
                  <a16:creationId xmlns:a16="http://schemas.microsoft.com/office/drawing/2014/main" id="{670692B0-E73E-6F16-4F63-3E5EE9845FC5}"/>
                </a:ext>
              </a:extLst>
            </p:cNvPr>
            <p:cNvSpPr txBox="1"/>
            <p:nvPr/>
          </p:nvSpPr>
          <p:spPr>
            <a:xfrm>
              <a:off x="2661570" y="10232930"/>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184</a:t>
              </a:r>
            </a:p>
          </p:txBody>
        </p:sp>
        <p:sp>
          <p:nvSpPr>
            <p:cNvPr id="2504" name="TextBox 2503">
              <a:extLst>
                <a:ext uri="{FF2B5EF4-FFF2-40B4-BE49-F238E27FC236}">
                  <a16:creationId xmlns:a16="http://schemas.microsoft.com/office/drawing/2014/main" id="{73722164-DD18-3DF4-C867-58D270414C6C}"/>
                </a:ext>
              </a:extLst>
            </p:cNvPr>
            <p:cNvSpPr txBox="1"/>
            <p:nvPr/>
          </p:nvSpPr>
          <p:spPr>
            <a:xfrm>
              <a:off x="2964944" y="10232930"/>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166</a:t>
              </a:r>
            </a:p>
          </p:txBody>
        </p:sp>
        <p:sp>
          <p:nvSpPr>
            <p:cNvPr id="2505" name="TextBox 2504">
              <a:extLst>
                <a:ext uri="{FF2B5EF4-FFF2-40B4-BE49-F238E27FC236}">
                  <a16:creationId xmlns:a16="http://schemas.microsoft.com/office/drawing/2014/main" id="{150E500B-5460-36B7-DF67-099F6392446D}"/>
                </a:ext>
              </a:extLst>
            </p:cNvPr>
            <p:cNvSpPr txBox="1"/>
            <p:nvPr/>
          </p:nvSpPr>
          <p:spPr>
            <a:xfrm>
              <a:off x="3268252" y="10232930"/>
              <a:ext cx="60153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119</a:t>
              </a:r>
            </a:p>
          </p:txBody>
        </p:sp>
        <p:sp>
          <p:nvSpPr>
            <p:cNvPr id="2506" name="TextBox 2505">
              <a:extLst>
                <a:ext uri="{FF2B5EF4-FFF2-40B4-BE49-F238E27FC236}">
                  <a16:creationId xmlns:a16="http://schemas.microsoft.com/office/drawing/2014/main" id="{EE3F2CFA-4A84-20D4-D4A5-F707E317DD6E}"/>
                </a:ext>
              </a:extLst>
            </p:cNvPr>
            <p:cNvSpPr txBox="1"/>
            <p:nvPr/>
          </p:nvSpPr>
          <p:spPr>
            <a:xfrm>
              <a:off x="3611510"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93</a:t>
              </a:r>
            </a:p>
          </p:txBody>
        </p:sp>
        <p:sp>
          <p:nvSpPr>
            <p:cNvPr id="2507" name="TextBox 2506">
              <a:extLst>
                <a:ext uri="{FF2B5EF4-FFF2-40B4-BE49-F238E27FC236}">
                  <a16:creationId xmlns:a16="http://schemas.microsoft.com/office/drawing/2014/main" id="{CF395AAE-5B53-B979-2D9E-0229B4CD8AA0}"/>
                </a:ext>
              </a:extLst>
            </p:cNvPr>
            <p:cNvSpPr txBox="1"/>
            <p:nvPr/>
          </p:nvSpPr>
          <p:spPr>
            <a:xfrm>
              <a:off x="3914919"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90</a:t>
              </a:r>
            </a:p>
          </p:txBody>
        </p:sp>
        <p:sp>
          <p:nvSpPr>
            <p:cNvPr id="2508" name="TextBox 2507">
              <a:extLst>
                <a:ext uri="{FF2B5EF4-FFF2-40B4-BE49-F238E27FC236}">
                  <a16:creationId xmlns:a16="http://schemas.microsoft.com/office/drawing/2014/main" id="{10048EEA-FD1E-0F2B-AE70-D836940FEB8A}"/>
                </a:ext>
              </a:extLst>
            </p:cNvPr>
            <p:cNvSpPr txBox="1"/>
            <p:nvPr/>
          </p:nvSpPr>
          <p:spPr>
            <a:xfrm>
              <a:off x="4218309"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73</a:t>
              </a:r>
            </a:p>
          </p:txBody>
        </p:sp>
        <p:sp>
          <p:nvSpPr>
            <p:cNvPr id="2509" name="TextBox 2508">
              <a:extLst>
                <a:ext uri="{FF2B5EF4-FFF2-40B4-BE49-F238E27FC236}">
                  <a16:creationId xmlns:a16="http://schemas.microsoft.com/office/drawing/2014/main" id="{F6E2DD41-C3D5-AB28-1675-31396CBB7BE3}"/>
                </a:ext>
              </a:extLst>
            </p:cNvPr>
            <p:cNvSpPr txBox="1"/>
            <p:nvPr/>
          </p:nvSpPr>
          <p:spPr>
            <a:xfrm>
              <a:off x="4521698"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60</a:t>
              </a:r>
            </a:p>
          </p:txBody>
        </p:sp>
        <p:sp>
          <p:nvSpPr>
            <p:cNvPr id="2510" name="TextBox 2509">
              <a:extLst>
                <a:ext uri="{FF2B5EF4-FFF2-40B4-BE49-F238E27FC236}">
                  <a16:creationId xmlns:a16="http://schemas.microsoft.com/office/drawing/2014/main" id="{91BF85FF-0DF0-F01A-84ED-0FE175BA0235}"/>
                </a:ext>
              </a:extLst>
            </p:cNvPr>
            <p:cNvSpPr txBox="1"/>
            <p:nvPr/>
          </p:nvSpPr>
          <p:spPr>
            <a:xfrm>
              <a:off x="4825106"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51</a:t>
              </a:r>
            </a:p>
          </p:txBody>
        </p:sp>
        <p:sp>
          <p:nvSpPr>
            <p:cNvPr id="2511" name="TextBox 2510">
              <a:extLst>
                <a:ext uri="{FF2B5EF4-FFF2-40B4-BE49-F238E27FC236}">
                  <a16:creationId xmlns:a16="http://schemas.microsoft.com/office/drawing/2014/main" id="{64F36821-8F93-D097-E63D-BE7245A6ACFD}"/>
                </a:ext>
              </a:extLst>
            </p:cNvPr>
            <p:cNvSpPr txBox="1"/>
            <p:nvPr/>
          </p:nvSpPr>
          <p:spPr>
            <a:xfrm>
              <a:off x="5128324"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45</a:t>
              </a:r>
            </a:p>
          </p:txBody>
        </p:sp>
        <p:sp>
          <p:nvSpPr>
            <p:cNvPr id="2512" name="TextBox 2511">
              <a:extLst>
                <a:ext uri="{FF2B5EF4-FFF2-40B4-BE49-F238E27FC236}">
                  <a16:creationId xmlns:a16="http://schemas.microsoft.com/office/drawing/2014/main" id="{70CBE8D3-4133-31C8-FE2E-6AA115847DC1}"/>
                </a:ext>
              </a:extLst>
            </p:cNvPr>
            <p:cNvSpPr txBox="1"/>
            <p:nvPr/>
          </p:nvSpPr>
          <p:spPr>
            <a:xfrm>
              <a:off x="5431714"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34</a:t>
              </a:r>
            </a:p>
          </p:txBody>
        </p:sp>
        <p:sp>
          <p:nvSpPr>
            <p:cNvPr id="2513" name="TextBox 2512">
              <a:extLst>
                <a:ext uri="{FF2B5EF4-FFF2-40B4-BE49-F238E27FC236}">
                  <a16:creationId xmlns:a16="http://schemas.microsoft.com/office/drawing/2014/main" id="{49C7AA61-6385-902F-DE66-C826106748F0}"/>
                </a:ext>
              </a:extLst>
            </p:cNvPr>
            <p:cNvSpPr txBox="1"/>
            <p:nvPr/>
          </p:nvSpPr>
          <p:spPr>
            <a:xfrm>
              <a:off x="5734281"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a:t>
              </a:r>
            </a:p>
          </p:txBody>
        </p:sp>
        <p:sp>
          <p:nvSpPr>
            <p:cNvPr id="2514" name="TextBox 2513">
              <a:extLst>
                <a:ext uri="{FF2B5EF4-FFF2-40B4-BE49-F238E27FC236}">
                  <a16:creationId xmlns:a16="http://schemas.microsoft.com/office/drawing/2014/main" id="{5DC0D24D-BC14-4C27-51A2-E5F1AF811509}"/>
                </a:ext>
              </a:extLst>
            </p:cNvPr>
            <p:cNvSpPr txBox="1"/>
            <p:nvPr/>
          </p:nvSpPr>
          <p:spPr>
            <a:xfrm>
              <a:off x="6037651"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a:t>
              </a:r>
            </a:p>
          </p:txBody>
        </p:sp>
        <p:sp>
          <p:nvSpPr>
            <p:cNvPr id="2515" name="TextBox 2514">
              <a:extLst>
                <a:ext uri="{FF2B5EF4-FFF2-40B4-BE49-F238E27FC236}">
                  <a16:creationId xmlns:a16="http://schemas.microsoft.com/office/drawing/2014/main" id="{78362B21-C690-C933-76A8-D39618B7695E}"/>
                </a:ext>
              </a:extLst>
            </p:cNvPr>
            <p:cNvSpPr txBox="1"/>
            <p:nvPr/>
          </p:nvSpPr>
          <p:spPr>
            <a:xfrm>
              <a:off x="6340963"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a:t>
              </a:r>
            </a:p>
          </p:txBody>
        </p:sp>
        <p:sp>
          <p:nvSpPr>
            <p:cNvPr id="2516" name="TextBox 2515">
              <a:extLst>
                <a:ext uri="{FF2B5EF4-FFF2-40B4-BE49-F238E27FC236}">
                  <a16:creationId xmlns:a16="http://schemas.microsoft.com/office/drawing/2014/main" id="{EA91F671-7FC2-76B1-5BDC-3ABAA3D10064}"/>
                </a:ext>
              </a:extLst>
            </p:cNvPr>
            <p:cNvSpPr txBox="1"/>
            <p:nvPr/>
          </p:nvSpPr>
          <p:spPr>
            <a:xfrm>
              <a:off x="6644353"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22</a:t>
              </a:r>
            </a:p>
          </p:txBody>
        </p:sp>
        <p:sp>
          <p:nvSpPr>
            <p:cNvPr id="2517" name="TextBox 2516">
              <a:extLst>
                <a:ext uri="{FF2B5EF4-FFF2-40B4-BE49-F238E27FC236}">
                  <a16:creationId xmlns:a16="http://schemas.microsoft.com/office/drawing/2014/main" id="{057D5DF5-EB96-3A36-DA10-FEBB66B319F7}"/>
                </a:ext>
              </a:extLst>
            </p:cNvPr>
            <p:cNvSpPr txBox="1"/>
            <p:nvPr/>
          </p:nvSpPr>
          <p:spPr>
            <a:xfrm>
              <a:off x="6947762"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a:t>
              </a:r>
            </a:p>
          </p:txBody>
        </p:sp>
        <p:sp>
          <p:nvSpPr>
            <p:cNvPr id="2518" name="TextBox 2517">
              <a:extLst>
                <a:ext uri="{FF2B5EF4-FFF2-40B4-BE49-F238E27FC236}">
                  <a16:creationId xmlns:a16="http://schemas.microsoft.com/office/drawing/2014/main" id="{9BCA95AD-4DE1-1834-C0E8-EA1E6B2AA171}"/>
                </a:ext>
              </a:extLst>
            </p:cNvPr>
            <p:cNvSpPr txBox="1"/>
            <p:nvPr/>
          </p:nvSpPr>
          <p:spPr>
            <a:xfrm>
              <a:off x="7251171" y="10232930"/>
              <a:ext cx="511964"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13</a:t>
              </a:r>
            </a:p>
          </p:txBody>
        </p:sp>
        <p:sp>
          <p:nvSpPr>
            <p:cNvPr id="2519" name="TextBox 2518">
              <a:extLst>
                <a:ext uri="{FF2B5EF4-FFF2-40B4-BE49-F238E27FC236}">
                  <a16:creationId xmlns:a16="http://schemas.microsoft.com/office/drawing/2014/main" id="{6A83081D-A732-DCC9-B3E1-533C82E3E66D}"/>
                </a:ext>
              </a:extLst>
            </p:cNvPr>
            <p:cNvSpPr txBox="1"/>
            <p:nvPr/>
          </p:nvSpPr>
          <p:spPr>
            <a:xfrm>
              <a:off x="7594400"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a:t>
              </a:r>
            </a:p>
          </p:txBody>
        </p:sp>
        <p:sp>
          <p:nvSpPr>
            <p:cNvPr id="2520" name="TextBox 2519">
              <a:extLst>
                <a:ext uri="{FF2B5EF4-FFF2-40B4-BE49-F238E27FC236}">
                  <a16:creationId xmlns:a16="http://schemas.microsoft.com/office/drawing/2014/main" id="{D93CDA6E-527F-6BD9-CA81-BB63D9E1A1C1}"/>
                </a:ext>
              </a:extLst>
            </p:cNvPr>
            <p:cNvSpPr txBox="1"/>
            <p:nvPr/>
          </p:nvSpPr>
          <p:spPr>
            <a:xfrm>
              <a:off x="7897810"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a:t>
              </a:r>
            </a:p>
          </p:txBody>
        </p:sp>
        <p:sp>
          <p:nvSpPr>
            <p:cNvPr id="2521" name="TextBox 2520">
              <a:extLst>
                <a:ext uri="{FF2B5EF4-FFF2-40B4-BE49-F238E27FC236}">
                  <a16:creationId xmlns:a16="http://schemas.microsoft.com/office/drawing/2014/main" id="{EB27EEE3-C7A1-BFAB-40A5-B9C17E9406A8}"/>
                </a:ext>
              </a:extLst>
            </p:cNvPr>
            <p:cNvSpPr txBox="1"/>
            <p:nvPr/>
          </p:nvSpPr>
          <p:spPr>
            <a:xfrm>
              <a:off x="8201026"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522" name="TextBox 2521">
              <a:extLst>
                <a:ext uri="{FF2B5EF4-FFF2-40B4-BE49-F238E27FC236}">
                  <a16:creationId xmlns:a16="http://schemas.microsoft.com/office/drawing/2014/main" id="{4AB224EB-3A57-5F87-4D8A-0E42A0F2E1ED}"/>
                </a:ext>
              </a:extLst>
            </p:cNvPr>
            <p:cNvSpPr txBox="1"/>
            <p:nvPr/>
          </p:nvSpPr>
          <p:spPr>
            <a:xfrm>
              <a:off x="8504416"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2523" name="TextBox 2522">
              <a:extLst>
                <a:ext uri="{FF2B5EF4-FFF2-40B4-BE49-F238E27FC236}">
                  <a16:creationId xmlns:a16="http://schemas.microsoft.com/office/drawing/2014/main" id="{ED1A93FE-5E9E-4810-52D8-91BECC30644B}"/>
                </a:ext>
              </a:extLst>
            </p:cNvPr>
            <p:cNvSpPr txBox="1"/>
            <p:nvPr/>
          </p:nvSpPr>
          <p:spPr>
            <a:xfrm>
              <a:off x="8805740"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4" name="TextBox 2523">
              <a:extLst>
                <a:ext uri="{FF2B5EF4-FFF2-40B4-BE49-F238E27FC236}">
                  <a16:creationId xmlns:a16="http://schemas.microsoft.com/office/drawing/2014/main" id="{F417CA93-25F6-260D-B1E2-58A8FE1D6DBB}"/>
                </a:ext>
              </a:extLst>
            </p:cNvPr>
            <p:cNvSpPr txBox="1"/>
            <p:nvPr/>
          </p:nvSpPr>
          <p:spPr>
            <a:xfrm>
              <a:off x="9109111"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5" name="TextBox 2524">
              <a:extLst>
                <a:ext uri="{FF2B5EF4-FFF2-40B4-BE49-F238E27FC236}">
                  <a16:creationId xmlns:a16="http://schemas.microsoft.com/office/drawing/2014/main" id="{03108DB2-98C2-C1A8-F400-057315877F90}"/>
                </a:ext>
              </a:extLst>
            </p:cNvPr>
            <p:cNvSpPr txBox="1"/>
            <p:nvPr/>
          </p:nvSpPr>
          <p:spPr>
            <a:xfrm>
              <a:off x="9412423"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6" name="TextBox 2525">
              <a:extLst>
                <a:ext uri="{FF2B5EF4-FFF2-40B4-BE49-F238E27FC236}">
                  <a16:creationId xmlns:a16="http://schemas.microsoft.com/office/drawing/2014/main" id="{D90C49E0-C167-53FB-8E07-06D3E48A5F55}"/>
                </a:ext>
              </a:extLst>
            </p:cNvPr>
            <p:cNvSpPr txBox="1"/>
            <p:nvPr/>
          </p:nvSpPr>
          <p:spPr>
            <a:xfrm>
              <a:off x="9715813"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7" name="TextBox 2526">
              <a:extLst>
                <a:ext uri="{FF2B5EF4-FFF2-40B4-BE49-F238E27FC236}">
                  <a16:creationId xmlns:a16="http://schemas.microsoft.com/office/drawing/2014/main" id="{71F68D66-B0E2-2B94-E507-D7140B90CE7E}"/>
                </a:ext>
              </a:extLst>
            </p:cNvPr>
            <p:cNvSpPr txBox="1"/>
            <p:nvPr/>
          </p:nvSpPr>
          <p:spPr>
            <a:xfrm>
              <a:off x="10019222"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8" name="TextBox 2527">
              <a:extLst>
                <a:ext uri="{FF2B5EF4-FFF2-40B4-BE49-F238E27FC236}">
                  <a16:creationId xmlns:a16="http://schemas.microsoft.com/office/drawing/2014/main" id="{E98C0310-A435-CD43-C1F3-E4689E0A2291}"/>
                </a:ext>
              </a:extLst>
            </p:cNvPr>
            <p:cNvSpPr txBox="1"/>
            <p:nvPr/>
          </p:nvSpPr>
          <p:spPr>
            <a:xfrm>
              <a:off x="10322632"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29" name="TextBox 2528">
              <a:extLst>
                <a:ext uri="{FF2B5EF4-FFF2-40B4-BE49-F238E27FC236}">
                  <a16:creationId xmlns:a16="http://schemas.microsoft.com/office/drawing/2014/main" id="{B4BCD752-4CD1-DDD2-8EAA-C9AC896BC1F2}"/>
                </a:ext>
              </a:extLst>
            </p:cNvPr>
            <p:cNvSpPr txBox="1"/>
            <p:nvPr/>
          </p:nvSpPr>
          <p:spPr>
            <a:xfrm>
              <a:off x="10626001" y="10232930"/>
              <a:ext cx="422401" cy="37088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2530" name="TextBox 2529">
              <a:extLst>
                <a:ext uri="{FF2B5EF4-FFF2-40B4-BE49-F238E27FC236}">
                  <a16:creationId xmlns:a16="http://schemas.microsoft.com/office/drawing/2014/main" id="{5BE4A83E-ABAA-4989-A290-5D2F031C1047}"/>
                </a:ext>
              </a:extLst>
            </p:cNvPr>
            <p:cNvSpPr txBox="1"/>
            <p:nvPr/>
          </p:nvSpPr>
          <p:spPr>
            <a:xfrm>
              <a:off x="1152883" y="9991968"/>
              <a:ext cx="1497762" cy="37088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T-DXd (n=373):</a:t>
              </a:r>
            </a:p>
          </p:txBody>
        </p:sp>
        <p:sp>
          <p:nvSpPr>
            <p:cNvPr id="2531" name="TextBox 2530">
              <a:extLst>
                <a:ext uri="{FF2B5EF4-FFF2-40B4-BE49-F238E27FC236}">
                  <a16:creationId xmlns:a16="http://schemas.microsoft.com/office/drawing/2014/main" id="{DB72983D-CC8F-BB2A-4CAF-90386698A761}"/>
                </a:ext>
              </a:extLst>
            </p:cNvPr>
            <p:cNvSpPr txBox="1"/>
            <p:nvPr/>
          </p:nvSpPr>
          <p:spPr>
            <a:xfrm>
              <a:off x="1211712" y="10220568"/>
              <a:ext cx="1434975" cy="37088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TPC (n=184):</a:t>
              </a:r>
            </a:p>
          </p:txBody>
        </p:sp>
      </p:grpSp>
      <p:sp>
        <p:nvSpPr>
          <p:cNvPr id="2532" name="TextBox 2531">
            <a:extLst>
              <a:ext uri="{FF2B5EF4-FFF2-40B4-BE49-F238E27FC236}">
                <a16:creationId xmlns:a16="http://schemas.microsoft.com/office/drawing/2014/main" id="{FEF0282B-C957-F380-69EE-0790C05632D0}"/>
              </a:ext>
            </a:extLst>
          </p:cNvPr>
          <p:cNvSpPr txBox="1"/>
          <p:nvPr/>
        </p:nvSpPr>
        <p:spPr>
          <a:xfrm>
            <a:off x="426936" y="1177840"/>
            <a:ext cx="5575183" cy="43088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a:ln>
                  <a:noFill/>
                </a:ln>
                <a:solidFill>
                  <a:schemeClr val="accent1"/>
                </a:solidFill>
                <a:effectLst/>
                <a:uLnTx/>
                <a:uFillTx/>
                <a:latin typeface="Arial" panose="020B0604020202020204" pitchFamily="34" charset="0"/>
                <a:ea typeface="MS Mincho" panose="02020609040205080304" pitchFamily="49" charset="-128"/>
                <a:cs typeface="Arial" panose="020B0604020202020204" pitchFamily="34" charset="0"/>
              </a:rPr>
              <a:t>Hormone receptor-positive</a:t>
            </a:r>
          </a:p>
        </p:txBody>
      </p:sp>
      <p:grpSp>
        <p:nvGrpSpPr>
          <p:cNvPr id="2533" name="Group 2532">
            <a:extLst>
              <a:ext uri="{FF2B5EF4-FFF2-40B4-BE49-F238E27FC236}">
                <a16:creationId xmlns:a16="http://schemas.microsoft.com/office/drawing/2014/main" id="{02E0800B-BB59-991F-14C0-3036F996DD85}"/>
              </a:ext>
            </a:extLst>
          </p:cNvPr>
          <p:cNvGrpSpPr/>
          <p:nvPr/>
        </p:nvGrpSpPr>
        <p:grpSpPr>
          <a:xfrm>
            <a:off x="2995" y="5296508"/>
            <a:ext cx="5999124" cy="527819"/>
            <a:chOff x="3663895" y="10484778"/>
            <a:chExt cx="16797803" cy="1404520"/>
          </a:xfrm>
        </p:grpSpPr>
        <p:sp>
          <p:nvSpPr>
            <p:cNvPr id="2534" name="TextBox 2533">
              <a:extLst>
                <a:ext uri="{FF2B5EF4-FFF2-40B4-BE49-F238E27FC236}">
                  <a16:creationId xmlns:a16="http://schemas.microsoft.com/office/drawing/2014/main" id="{A615D762-64B3-9588-D909-F6C64719D8E6}"/>
                </a:ext>
              </a:extLst>
            </p:cNvPr>
            <p:cNvSpPr txBox="1"/>
            <p:nvPr/>
          </p:nvSpPr>
          <p:spPr>
            <a:xfrm>
              <a:off x="4206983" y="10484778"/>
              <a:ext cx="2007247" cy="57329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Helvetica-Bold"/>
                  <a:ea typeface="+mn-ea"/>
                  <a:cs typeface="+mn-cs"/>
                  <a:sym typeface="Helvetica-Bold"/>
                  <a:rtl val="0"/>
                </a:rPr>
                <a:t>No. at Risk</a:t>
              </a:r>
            </a:p>
          </p:txBody>
        </p:sp>
        <p:sp>
          <p:nvSpPr>
            <p:cNvPr id="2535" name="TextBox 2534">
              <a:extLst>
                <a:ext uri="{FF2B5EF4-FFF2-40B4-BE49-F238E27FC236}">
                  <a16:creationId xmlns:a16="http://schemas.microsoft.com/office/drawing/2014/main" id="{6C736A66-C8E9-2214-0CDB-265CEE1B272A}"/>
                </a:ext>
              </a:extLst>
            </p:cNvPr>
            <p:cNvSpPr txBox="1"/>
            <p:nvPr/>
          </p:nvSpPr>
          <p:spPr>
            <a:xfrm>
              <a:off x="5918036"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331</a:t>
              </a:r>
            </a:p>
          </p:txBody>
        </p:sp>
        <p:sp>
          <p:nvSpPr>
            <p:cNvPr id="2536" name="TextBox 2535">
              <a:extLst>
                <a:ext uri="{FF2B5EF4-FFF2-40B4-BE49-F238E27FC236}">
                  <a16:creationId xmlns:a16="http://schemas.microsoft.com/office/drawing/2014/main" id="{0EEB7A9D-93F4-5B00-767B-7A182BB94B7A}"/>
                </a:ext>
              </a:extLst>
            </p:cNvPr>
            <p:cNvSpPr txBox="1"/>
            <p:nvPr/>
          </p:nvSpPr>
          <p:spPr>
            <a:xfrm>
              <a:off x="3663895" y="10966377"/>
              <a:ext cx="2279204" cy="53234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T-DXd (n=331):</a:t>
              </a:r>
            </a:p>
          </p:txBody>
        </p:sp>
        <p:sp>
          <p:nvSpPr>
            <p:cNvPr id="2537" name="TextBox 2536">
              <a:extLst>
                <a:ext uri="{FF2B5EF4-FFF2-40B4-BE49-F238E27FC236}">
                  <a16:creationId xmlns:a16="http://schemas.microsoft.com/office/drawing/2014/main" id="{CD7B35DB-E072-F0B7-7B2F-667881FC9951}"/>
                </a:ext>
              </a:extLst>
            </p:cNvPr>
            <p:cNvSpPr txBox="1"/>
            <p:nvPr/>
          </p:nvSpPr>
          <p:spPr>
            <a:xfrm>
              <a:off x="6392702"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324</a:t>
              </a:r>
            </a:p>
          </p:txBody>
        </p:sp>
        <p:sp>
          <p:nvSpPr>
            <p:cNvPr id="2538" name="TextBox 2537">
              <a:extLst>
                <a:ext uri="{FF2B5EF4-FFF2-40B4-BE49-F238E27FC236}">
                  <a16:creationId xmlns:a16="http://schemas.microsoft.com/office/drawing/2014/main" id="{2C1D7256-5C6D-2E88-113A-9745D188E688}"/>
                </a:ext>
              </a:extLst>
            </p:cNvPr>
            <p:cNvSpPr txBox="1"/>
            <p:nvPr/>
          </p:nvSpPr>
          <p:spPr>
            <a:xfrm>
              <a:off x="6867259"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290</a:t>
              </a:r>
            </a:p>
          </p:txBody>
        </p:sp>
        <p:sp>
          <p:nvSpPr>
            <p:cNvPr id="2539" name="TextBox 2538">
              <a:extLst>
                <a:ext uri="{FF2B5EF4-FFF2-40B4-BE49-F238E27FC236}">
                  <a16:creationId xmlns:a16="http://schemas.microsoft.com/office/drawing/2014/main" id="{B24BFCC0-CF5A-366B-76A4-14E02FBC896A}"/>
                </a:ext>
              </a:extLst>
            </p:cNvPr>
            <p:cNvSpPr txBox="1"/>
            <p:nvPr/>
          </p:nvSpPr>
          <p:spPr>
            <a:xfrm>
              <a:off x="7341978"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265</a:t>
              </a:r>
            </a:p>
          </p:txBody>
        </p:sp>
        <p:sp>
          <p:nvSpPr>
            <p:cNvPr id="2540" name="TextBox 2539">
              <a:extLst>
                <a:ext uri="{FF2B5EF4-FFF2-40B4-BE49-F238E27FC236}">
                  <a16:creationId xmlns:a16="http://schemas.microsoft.com/office/drawing/2014/main" id="{A8FBDA2C-8293-BD12-0B4A-42097D1795D7}"/>
                </a:ext>
              </a:extLst>
            </p:cNvPr>
            <p:cNvSpPr txBox="1"/>
            <p:nvPr/>
          </p:nvSpPr>
          <p:spPr>
            <a:xfrm>
              <a:off x="7816663"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262</a:t>
              </a:r>
            </a:p>
          </p:txBody>
        </p:sp>
        <p:sp>
          <p:nvSpPr>
            <p:cNvPr id="2541" name="TextBox 2540">
              <a:extLst>
                <a:ext uri="{FF2B5EF4-FFF2-40B4-BE49-F238E27FC236}">
                  <a16:creationId xmlns:a16="http://schemas.microsoft.com/office/drawing/2014/main" id="{054E27BE-6475-A686-2591-A98A8DF157FD}"/>
                </a:ext>
              </a:extLst>
            </p:cNvPr>
            <p:cNvSpPr txBox="1"/>
            <p:nvPr/>
          </p:nvSpPr>
          <p:spPr>
            <a:xfrm>
              <a:off x="8291377"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248</a:t>
              </a:r>
            </a:p>
          </p:txBody>
        </p:sp>
        <p:sp>
          <p:nvSpPr>
            <p:cNvPr id="2542" name="TextBox 2541">
              <a:extLst>
                <a:ext uri="{FF2B5EF4-FFF2-40B4-BE49-F238E27FC236}">
                  <a16:creationId xmlns:a16="http://schemas.microsoft.com/office/drawing/2014/main" id="{27898184-745B-0B97-A796-A313102A9709}"/>
                </a:ext>
              </a:extLst>
            </p:cNvPr>
            <p:cNvSpPr txBox="1"/>
            <p:nvPr/>
          </p:nvSpPr>
          <p:spPr>
            <a:xfrm>
              <a:off x="8766035"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218</a:t>
              </a:r>
            </a:p>
          </p:txBody>
        </p:sp>
        <p:sp>
          <p:nvSpPr>
            <p:cNvPr id="2543" name="TextBox 2542">
              <a:extLst>
                <a:ext uri="{FF2B5EF4-FFF2-40B4-BE49-F238E27FC236}">
                  <a16:creationId xmlns:a16="http://schemas.microsoft.com/office/drawing/2014/main" id="{08745607-4E41-1E06-CA82-103684D23580}"/>
                </a:ext>
              </a:extLst>
            </p:cNvPr>
            <p:cNvSpPr txBox="1"/>
            <p:nvPr/>
          </p:nvSpPr>
          <p:spPr>
            <a:xfrm>
              <a:off x="9240748"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198</a:t>
              </a:r>
            </a:p>
          </p:txBody>
        </p:sp>
        <p:sp>
          <p:nvSpPr>
            <p:cNvPr id="2544" name="TextBox 2543">
              <a:extLst>
                <a:ext uri="{FF2B5EF4-FFF2-40B4-BE49-F238E27FC236}">
                  <a16:creationId xmlns:a16="http://schemas.microsoft.com/office/drawing/2014/main" id="{8EAC492A-7DC1-9D26-7253-7E3AD52452B0}"/>
                </a:ext>
              </a:extLst>
            </p:cNvPr>
            <p:cNvSpPr txBox="1"/>
            <p:nvPr/>
          </p:nvSpPr>
          <p:spPr>
            <a:xfrm>
              <a:off x="9715193"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182</a:t>
              </a:r>
            </a:p>
          </p:txBody>
        </p:sp>
        <p:sp>
          <p:nvSpPr>
            <p:cNvPr id="2545" name="TextBox 2544">
              <a:extLst>
                <a:ext uri="{FF2B5EF4-FFF2-40B4-BE49-F238E27FC236}">
                  <a16:creationId xmlns:a16="http://schemas.microsoft.com/office/drawing/2014/main" id="{7EA15536-C99D-8A7F-1920-F39F0881FA7D}"/>
                </a:ext>
              </a:extLst>
            </p:cNvPr>
            <p:cNvSpPr txBox="1"/>
            <p:nvPr/>
          </p:nvSpPr>
          <p:spPr>
            <a:xfrm>
              <a:off x="10189879"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165</a:t>
              </a:r>
            </a:p>
          </p:txBody>
        </p:sp>
        <p:sp>
          <p:nvSpPr>
            <p:cNvPr id="2546" name="TextBox 2545">
              <a:extLst>
                <a:ext uri="{FF2B5EF4-FFF2-40B4-BE49-F238E27FC236}">
                  <a16:creationId xmlns:a16="http://schemas.microsoft.com/office/drawing/2014/main" id="{12E95880-DD28-302F-4C26-FC18925BDDDA}"/>
                </a:ext>
              </a:extLst>
            </p:cNvPr>
            <p:cNvSpPr txBox="1"/>
            <p:nvPr/>
          </p:nvSpPr>
          <p:spPr>
            <a:xfrm>
              <a:off x="10663248"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142</a:t>
              </a:r>
            </a:p>
          </p:txBody>
        </p:sp>
        <p:sp>
          <p:nvSpPr>
            <p:cNvPr id="2547" name="TextBox 2546">
              <a:extLst>
                <a:ext uri="{FF2B5EF4-FFF2-40B4-BE49-F238E27FC236}">
                  <a16:creationId xmlns:a16="http://schemas.microsoft.com/office/drawing/2014/main" id="{400A8AD0-9BD7-B881-9D06-2CA88BB2CCFD}"/>
                </a:ext>
              </a:extLst>
            </p:cNvPr>
            <p:cNvSpPr txBox="1"/>
            <p:nvPr/>
          </p:nvSpPr>
          <p:spPr>
            <a:xfrm>
              <a:off x="11137934"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128</a:t>
              </a:r>
            </a:p>
          </p:txBody>
        </p:sp>
        <p:sp>
          <p:nvSpPr>
            <p:cNvPr id="2548" name="TextBox 2547">
              <a:extLst>
                <a:ext uri="{FF2B5EF4-FFF2-40B4-BE49-F238E27FC236}">
                  <a16:creationId xmlns:a16="http://schemas.microsoft.com/office/drawing/2014/main" id="{C270DD38-7A39-D428-99A2-8790F5223131}"/>
                </a:ext>
              </a:extLst>
            </p:cNvPr>
            <p:cNvSpPr txBox="1"/>
            <p:nvPr/>
          </p:nvSpPr>
          <p:spPr>
            <a:xfrm>
              <a:off x="11612471" y="109971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107</a:t>
              </a:r>
            </a:p>
          </p:txBody>
        </p:sp>
        <p:sp>
          <p:nvSpPr>
            <p:cNvPr id="2549" name="TextBox 2548">
              <a:extLst>
                <a:ext uri="{FF2B5EF4-FFF2-40B4-BE49-F238E27FC236}">
                  <a16:creationId xmlns:a16="http://schemas.microsoft.com/office/drawing/2014/main" id="{BDA77D16-EFA5-3DFA-83E3-7B22CAB51F86}"/>
                </a:ext>
              </a:extLst>
            </p:cNvPr>
            <p:cNvSpPr txBox="1"/>
            <p:nvPr/>
          </p:nvSpPr>
          <p:spPr>
            <a:xfrm>
              <a:off x="12150718"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89</a:t>
              </a:r>
            </a:p>
          </p:txBody>
        </p:sp>
        <p:sp>
          <p:nvSpPr>
            <p:cNvPr id="2550" name="TextBox 2549">
              <a:extLst>
                <a:ext uri="{FF2B5EF4-FFF2-40B4-BE49-F238E27FC236}">
                  <a16:creationId xmlns:a16="http://schemas.microsoft.com/office/drawing/2014/main" id="{2792DC36-77D5-69AE-CB9A-0E3B31CF6C9F}"/>
                </a:ext>
              </a:extLst>
            </p:cNvPr>
            <p:cNvSpPr txBox="1"/>
            <p:nvPr/>
          </p:nvSpPr>
          <p:spPr>
            <a:xfrm>
              <a:off x="12625434"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78</a:t>
              </a:r>
            </a:p>
          </p:txBody>
        </p:sp>
        <p:sp>
          <p:nvSpPr>
            <p:cNvPr id="2551" name="TextBox 2550">
              <a:extLst>
                <a:ext uri="{FF2B5EF4-FFF2-40B4-BE49-F238E27FC236}">
                  <a16:creationId xmlns:a16="http://schemas.microsoft.com/office/drawing/2014/main" id="{FB04F3A4-D332-16DA-20B1-9FC8079F7766}"/>
                </a:ext>
              </a:extLst>
            </p:cNvPr>
            <p:cNvSpPr txBox="1"/>
            <p:nvPr/>
          </p:nvSpPr>
          <p:spPr>
            <a:xfrm>
              <a:off x="13100117"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73</a:t>
              </a:r>
            </a:p>
          </p:txBody>
        </p:sp>
        <p:sp>
          <p:nvSpPr>
            <p:cNvPr id="2552" name="TextBox 2551">
              <a:extLst>
                <a:ext uri="{FF2B5EF4-FFF2-40B4-BE49-F238E27FC236}">
                  <a16:creationId xmlns:a16="http://schemas.microsoft.com/office/drawing/2014/main" id="{31C0055A-275A-5805-535B-A7E5B35D566C}"/>
                </a:ext>
              </a:extLst>
            </p:cNvPr>
            <p:cNvSpPr txBox="1"/>
            <p:nvPr/>
          </p:nvSpPr>
          <p:spPr>
            <a:xfrm>
              <a:off x="13574806"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64</a:t>
              </a:r>
            </a:p>
          </p:txBody>
        </p:sp>
        <p:sp>
          <p:nvSpPr>
            <p:cNvPr id="2553" name="TextBox 2552">
              <a:extLst>
                <a:ext uri="{FF2B5EF4-FFF2-40B4-BE49-F238E27FC236}">
                  <a16:creationId xmlns:a16="http://schemas.microsoft.com/office/drawing/2014/main" id="{8DDD5D8D-7488-CA77-DD86-F28524C16A31}"/>
                </a:ext>
              </a:extLst>
            </p:cNvPr>
            <p:cNvSpPr txBox="1"/>
            <p:nvPr/>
          </p:nvSpPr>
          <p:spPr>
            <a:xfrm>
              <a:off x="14049522"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48</a:t>
              </a:r>
            </a:p>
          </p:txBody>
        </p:sp>
        <p:sp>
          <p:nvSpPr>
            <p:cNvPr id="2554" name="TextBox 2553">
              <a:extLst>
                <a:ext uri="{FF2B5EF4-FFF2-40B4-BE49-F238E27FC236}">
                  <a16:creationId xmlns:a16="http://schemas.microsoft.com/office/drawing/2014/main" id="{EBF344DF-DAFC-5959-2938-4A646F0D93D4}"/>
                </a:ext>
              </a:extLst>
            </p:cNvPr>
            <p:cNvSpPr txBox="1"/>
            <p:nvPr/>
          </p:nvSpPr>
          <p:spPr>
            <a:xfrm>
              <a:off x="14523967"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37</a:t>
              </a:r>
            </a:p>
          </p:txBody>
        </p:sp>
        <p:sp>
          <p:nvSpPr>
            <p:cNvPr id="2555" name="TextBox 2554">
              <a:extLst>
                <a:ext uri="{FF2B5EF4-FFF2-40B4-BE49-F238E27FC236}">
                  <a16:creationId xmlns:a16="http://schemas.microsoft.com/office/drawing/2014/main" id="{224FDF07-B1D0-99B0-B92D-9009333D4E6D}"/>
                </a:ext>
              </a:extLst>
            </p:cNvPr>
            <p:cNvSpPr txBox="1"/>
            <p:nvPr/>
          </p:nvSpPr>
          <p:spPr>
            <a:xfrm>
              <a:off x="14998652"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31</a:t>
              </a:r>
            </a:p>
          </p:txBody>
        </p:sp>
        <p:sp>
          <p:nvSpPr>
            <p:cNvPr id="2556" name="TextBox 2555">
              <a:extLst>
                <a:ext uri="{FF2B5EF4-FFF2-40B4-BE49-F238E27FC236}">
                  <a16:creationId xmlns:a16="http://schemas.microsoft.com/office/drawing/2014/main" id="{C9FEFD47-737E-C757-39F9-90066948DB3E}"/>
                </a:ext>
              </a:extLst>
            </p:cNvPr>
            <p:cNvSpPr txBox="1"/>
            <p:nvPr/>
          </p:nvSpPr>
          <p:spPr>
            <a:xfrm>
              <a:off x="15470079"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28</a:t>
              </a:r>
            </a:p>
          </p:txBody>
        </p:sp>
        <p:sp>
          <p:nvSpPr>
            <p:cNvPr id="2557" name="TextBox 2556">
              <a:extLst>
                <a:ext uri="{FF2B5EF4-FFF2-40B4-BE49-F238E27FC236}">
                  <a16:creationId xmlns:a16="http://schemas.microsoft.com/office/drawing/2014/main" id="{C93A97C2-704D-153D-6E55-78E967D61CD0}"/>
                </a:ext>
              </a:extLst>
            </p:cNvPr>
            <p:cNvSpPr txBox="1"/>
            <p:nvPr/>
          </p:nvSpPr>
          <p:spPr>
            <a:xfrm>
              <a:off x="15944762"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17</a:t>
              </a:r>
            </a:p>
          </p:txBody>
        </p:sp>
        <p:sp>
          <p:nvSpPr>
            <p:cNvPr id="2558" name="TextBox 2557">
              <a:extLst>
                <a:ext uri="{FF2B5EF4-FFF2-40B4-BE49-F238E27FC236}">
                  <a16:creationId xmlns:a16="http://schemas.microsoft.com/office/drawing/2014/main" id="{70B13F19-08B8-F862-5B6D-1345FD96A3E1}"/>
                </a:ext>
              </a:extLst>
            </p:cNvPr>
            <p:cNvSpPr txBox="1"/>
            <p:nvPr/>
          </p:nvSpPr>
          <p:spPr>
            <a:xfrm>
              <a:off x="16419299"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2559" name="TextBox 2558">
              <a:extLst>
                <a:ext uri="{FF2B5EF4-FFF2-40B4-BE49-F238E27FC236}">
                  <a16:creationId xmlns:a16="http://schemas.microsoft.com/office/drawing/2014/main" id="{700A225A-2BBF-8849-D789-0C3165C76163}"/>
                </a:ext>
              </a:extLst>
            </p:cNvPr>
            <p:cNvSpPr txBox="1"/>
            <p:nvPr/>
          </p:nvSpPr>
          <p:spPr>
            <a:xfrm>
              <a:off x="16894015" y="10997152"/>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a:t>
              </a:r>
            </a:p>
          </p:txBody>
        </p:sp>
        <p:sp>
          <p:nvSpPr>
            <p:cNvPr id="2560" name="TextBox 2559">
              <a:extLst>
                <a:ext uri="{FF2B5EF4-FFF2-40B4-BE49-F238E27FC236}">
                  <a16:creationId xmlns:a16="http://schemas.microsoft.com/office/drawing/2014/main" id="{E74CF897-C450-D7C0-56F9-5650352F6865}"/>
                </a:ext>
              </a:extLst>
            </p:cNvPr>
            <p:cNvSpPr txBox="1"/>
            <p:nvPr/>
          </p:nvSpPr>
          <p:spPr>
            <a:xfrm>
              <a:off x="17432262"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a:t>
              </a:r>
            </a:p>
          </p:txBody>
        </p:sp>
        <p:sp>
          <p:nvSpPr>
            <p:cNvPr id="2561" name="TextBox 2560">
              <a:extLst>
                <a:ext uri="{FF2B5EF4-FFF2-40B4-BE49-F238E27FC236}">
                  <a16:creationId xmlns:a16="http://schemas.microsoft.com/office/drawing/2014/main" id="{320A85FE-1095-5940-BCC0-2CD946F23446}"/>
                </a:ext>
              </a:extLst>
            </p:cNvPr>
            <p:cNvSpPr txBox="1"/>
            <p:nvPr/>
          </p:nvSpPr>
          <p:spPr>
            <a:xfrm>
              <a:off x="17906978"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562" name="TextBox 2561">
              <a:extLst>
                <a:ext uri="{FF2B5EF4-FFF2-40B4-BE49-F238E27FC236}">
                  <a16:creationId xmlns:a16="http://schemas.microsoft.com/office/drawing/2014/main" id="{C8BE8F68-E7DF-1283-F429-3143CAEBFFF8}"/>
                </a:ext>
              </a:extLst>
            </p:cNvPr>
            <p:cNvSpPr txBox="1"/>
            <p:nvPr/>
          </p:nvSpPr>
          <p:spPr>
            <a:xfrm>
              <a:off x="18381633"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563" name="TextBox 2562">
              <a:extLst>
                <a:ext uri="{FF2B5EF4-FFF2-40B4-BE49-F238E27FC236}">
                  <a16:creationId xmlns:a16="http://schemas.microsoft.com/office/drawing/2014/main" id="{B2D9D3C8-F6E5-A20F-A2DF-8388036F6FE7}"/>
                </a:ext>
              </a:extLst>
            </p:cNvPr>
            <p:cNvSpPr txBox="1"/>
            <p:nvPr/>
          </p:nvSpPr>
          <p:spPr>
            <a:xfrm>
              <a:off x="18856350"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64" name="TextBox 2563">
              <a:extLst>
                <a:ext uri="{FF2B5EF4-FFF2-40B4-BE49-F238E27FC236}">
                  <a16:creationId xmlns:a16="http://schemas.microsoft.com/office/drawing/2014/main" id="{CB11785A-E400-C413-DD39-7BAB69B003E8}"/>
                </a:ext>
              </a:extLst>
            </p:cNvPr>
            <p:cNvSpPr txBox="1"/>
            <p:nvPr/>
          </p:nvSpPr>
          <p:spPr>
            <a:xfrm>
              <a:off x="19330794"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65" name="TextBox 2564">
              <a:extLst>
                <a:ext uri="{FF2B5EF4-FFF2-40B4-BE49-F238E27FC236}">
                  <a16:creationId xmlns:a16="http://schemas.microsoft.com/office/drawing/2014/main" id="{7D5CB524-8A0E-401D-1CF0-0CFE04AC9F44}"/>
                </a:ext>
              </a:extLst>
            </p:cNvPr>
            <p:cNvSpPr txBox="1"/>
            <p:nvPr/>
          </p:nvSpPr>
          <p:spPr>
            <a:xfrm>
              <a:off x="19805480" y="10997152"/>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2566" name="TextBox 2565">
              <a:extLst>
                <a:ext uri="{FF2B5EF4-FFF2-40B4-BE49-F238E27FC236}">
                  <a16:creationId xmlns:a16="http://schemas.microsoft.com/office/drawing/2014/main" id="{8F04F47D-5EEE-0591-19EA-C144CAA48B33}"/>
                </a:ext>
              </a:extLst>
            </p:cNvPr>
            <p:cNvSpPr txBox="1"/>
            <p:nvPr/>
          </p:nvSpPr>
          <p:spPr>
            <a:xfrm>
              <a:off x="5918039" y="11356952"/>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163</a:t>
              </a:r>
            </a:p>
          </p:txBody>
        </p:sp>
        <p:sp>
          <p:nvSpPr>
            <p:cNvPr id="2567" name="TextBox 2566">
              <a:extLst>
                <a:ext uri="{FF2B5EF4-FFF2-40B4-BE49-F238E27FC236}">
                  <a16:creationId xmlns:a16="http://schemas.microsoft.com/office/drawing/2014/main" id="{8AABDE97-4317-48E2-89FA-2F05202458C6}"/>
                </a:ext>
              </a:extLst>
            </p:cNvPr>
            <p:cNvSpPr txBox="1"/>
            <p:nvPr/>
          </p:nvSpPr>
          <p:spPr>
            <a:xfrm>
              <a:off x="3663895" y="11356954"/>
              <a:ext cx="2273007" cy="532344"/>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TPC (n=163):</a:t>
              </a:r>
            </a:p>
          </p:txBody>
        </p:sp>
        <p:sp>
          <p:nvSpPr>
            <p:cNvPr id="2568" name="TextBox 2567">
              <a:extLst>
                <a:ext uri="{FF2B5EF4-FFF2-40B4-BE49-F238E27FC236}">
                  <a16:creationId xmlns:a16="http://schemas.microsoft.com/office/drawing/2014/main" id="{297F839E-5DB6-C9BD-200D-00515B0F2CA4}"/>
                </a:ext>
              </a:extLst>
            </p:cNvPr>
            <p:cNvSpPr txBox="1"/>
            <p:nvPr/>
          </p:nvSpPr>
          <p:spPr>
            <a:xfrm>
              <a:off x="6392702" y="11356954"/>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146</a:t>
              </a:r>
            </a:p>
          </p:txBody>
        </p:sp>
        <p:sp>
          <p:nvSpPr>
            <p:cNvPr id="2569" name="TextBox 2568">
              <a:extLst>
                <a:ext uri="{FF2B5EF4-FFF2-40B4-BE49-F238E27FC236}">
                  <a16:creationId xmlns:a16="http://schemas.microsoft.com/office/drawing/2014/main" id="{2F43C2DE-D892-7184-EEC7-F2143231507B}"/>
                </a:ext>
              </a:extLst>
            </p:cNvPr>
            <p:cNvSpPr txBox="1"/>
            <p:nvPr/>
          </p:nvSpPr>
          <p:spPr>
            <a:xfrm>
              <a:off x="6867259" y="11356954"/>
              <a:ext cx="934503"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105</a:t>
              </a:r>
            </a:p>
          </p:txBody>
        </p:sp>
        <p:sp>
          <p:nvSpPr>
            <p:cNvPr id="2570" name="TextBox 2569">
              <a:extLst>
                <a:ext uri="{FF2B5EF4-FFF2-40B4-BE49-F238E27FC236}">
                  <a16:creationId xmlns:a16="http://schemas.microsoft.com/office/drawing/2014/main" id="{9E0BA5F8-273A-0A76-E613-81280E0360A6}"/>
                </a:ext>
              </a:extLst>
            </p:cNvPr>
            <p:cNvSpPr txBox="1"/>
            <p:nvPr/>
          </p:nvSpPr>
          <p:spPr>
            <a:xfrm>
              <a:off x="7405508"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85</a:t>
              </a:r>
            </a:p>
          </p:txBody>
        </p:sp>
        <p:sp>
          <p:nvSpPr>
            <p:cNvPr id="2571" name="TextBox 2570">
              <a:extLst>
                <a:ext uri="{FF2B5EF4-FFF2-40B4-BE49-F238E27FC236}">
                  <a16:creationId xmlns:a16="http://schemas.microsoft.com/office/drawing/2014/main" id="{B57E220F-4BCA-77E2-704A-552DED2042C3}"/>
                </a:ext>
              </a:extLst>
            </p:cNvPr>
            <p:cNvSpPr txBox="1"/>
            <p:nvPr/>
          </p:nvSpPr>
          <p:spPr>
            <a:xfrm>
              <a:off x="7880222"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84</a:t>
              </a:r>
            </a:p>
          </p:txBody>
        </p:sp>
        <p:sp>
          <p:nvSpPr>
            <p:cNvPr id="2572" name="TextBox 2571">
              <a:extLst>
                <a:ext uri="{FF2B5EF4-FFF2-40B4-BE49-F238E27FC236}">
                  <a16:creationId xmlns:a16="http://schemas.microsoft.com/office/drawing/2014/main" id="{934E99DC-5DAC-5FF1-7082-0432B19D7E58}"/>
                </a:ext>
              </a:extLst>
            </p:cNvPr>
            <p:cNvSpPr txBox="1"/>
            <p:nvPr/>
          </p:nvSpPr>
          <p:spPr>
            <a:xfrm>
              <a:off x="8354907"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69</a:t>
              </a:r>
            </a:p>
          </p:txBody>
        </p:sp>
        <p:sp>
          <p:nvSpPr>
            <p:cNvPr id="2573" name="TextBox 2572">
              <a:extLst>
                <a:ext uri="{FF2B5EF4-FFF2-40B4-BE49-F238E27FC236}">
                  <a16:creationId xmlns:a16="http://schemas.microsoft.com/office/drawing/2014/main" id="{C0464659-3A77-883F-211F-2E796CED596A}"/>
                </a:ext>
              </a:extLst>
            </p:cNvPr>
            <p:cNvSpPr txBox="1"/>
            <p:nvPr/>
          </p:nvSpPr>
          <p:spPr>
            <a:xfrm>
              <a:off x="8829593"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57</a:t>
              </a:r>
            </a:p>
          </p:txBody>
        </p:sp>
        <p:sp>
          <p:nvSpPr>
            <p:cNvPr id="2574" name="TextBox 2573">
              <a:extLst>
                <a:ext uri="{FF2B5EF4-FFF2-40B4-BE49-F238E27FC236}">
                  <a16:creationId xmlns:a16="http://schemas.microsoft.com/office/drawing/2014/main" id="{84D9FF75-931A-9FDB-347C-858A93BB3C61}"/>
                </a:ext>
              </a:extLst>
            </p:cNvPr>
            <p:cNvSpPr txBox="1"/>
            <p:nvPr/>
          </p:nvSpPr>
          <p:spPr>
            <a:xfrm>
              <a:off x="9304309"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48</a:t>
              </a:r>
            </a:p>
          </p:txBody>
        </p:sp>
        <p:sp>
          <p:nvSpPr>
            <p:cNvPr id="2575" name="TextBox 2574">
              <a:extLst>
                <a:ext uri="{FF2B5EF4-FFF2-40B4-BE49-F238E27FC236}">
                  <a16:creationId xmlns:a16="http://schemas.microsoft.com/office/drawing/2014/main" id="{53CD17FC-318C-09A0-31AD-BFB531F151A5}"/>
                </a:ext>
              </a:extLst>
            </p:cNvPr>
            <p:cNvSpPr txBox="1"/>
            <p:nvPr/>
          </p:nvSpPr>
          <p:spPr>
            <a:xfrm>
              <a:off x="9778723"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43</a:t>
              </a:r>
            </a:p>
          </p:txBody>
        </p:sp>
        <p:sp>
          <p:nvSpPr>
            <p:cNvPr id="2576" name="TextBox 2575">
              <a:extLst>
                <a:ext uri="{FF2B5EF4-FFF2-40B4-BE49-F238E27FC236}">
                  <a16:creationId xmlns:a16="http://schemas.microsoft.com/office/drawing/2014/main" id="{0A0DFCB6-0AAD-58F2-18A3-F88499431C48}"/>
                </a:ext>
              </a:extLst>
            </p:cNvPr>
            <p:cNvSpPr txBox="1"/>
            <p:nvPr/>
          </p:nvSpPr>
          <p:spPr>
            <a:xfrm>
              <a:off x="10253409"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32</a:t>
              </a:r>
            </a:p>
          </p:txBody>
        </p:sp>
        <p:sp>
          <p:nvSpPr>
            <p:cNvPr id="2577" name="TextBox 2576">
              <a:extLst>
                <a:ext uri="{FF2B5EF4-FFF2-40B4-BE49-F238E27FC236}">
                  <a16:creationId xmlns:a16="http://schemas.microsoft.com/office/drawing/2014/main" id="{35F4D4BD-15E2-DD36-BEE5-BE6F1AAB27C0}"/>
                </a:ext>
              </a:extLst>
            </p:cNvPr>
            <p:cNvSpPr txBox="1"/>
            <p:nvPr/>
          </p:nvSpPr>
          <p:spPr>
            <a:xfrm>
              <a:off x="10726812"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30</a:t>
              </a:r>
            </a:p>
          </p:txBody>
        </p:sp>
        <p:sp>
          <p:nvSpPr>
            <p:cNvPr id="2578" name="TextBox 2577">
              <a:extLst>
                <a:ext uri="{FF2B5EF4-FFF2-40B4-BE49-F238E27FC236}">
                  <a16:creationId xmlns:a16="http://schemas.microsoft.com/office/drawing/2014/main" id="{57DB47A8-CD42-AB9C-100A-743A6FEA1D15}"/>
                </a:ext>
              </a:extLst>
            </p:cNvPr>
            <p:cNvSpPr txBox="1"/>
            <p:nvPr/>
          </p:nvSpPr>
          <p:spPr>
            <a:xfrm>
              <a:off x="11201467"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a:t>
              </a:r>
            </a:p>
          </p:txBody>
        </p:sp>
        <p:sp>
          <p:nvSpPr>
            <p:cNvPr id="2579" name="TextBox 2578">
              <a:extLst>
                <a:ext uri="{FF2B5EF4-FFF2-40B4-BE49-F238E27FC236}">
                  <a16:creationId xmlns:a16="http://schemas.microsoft.com/office/drawing/2014/main" id="{9BBEC8B9-4C32-7992-9A67-9BB7E8FD394E}"/>
                </a:ext>
              </a:extLst>
            </p:cNvPr>
            <p:cNvSpPr txBox="1"/>
            <p:nvPr/>
          </p:nvSpPr>
          <p:spPr>
            <a:xfrm>
              <a:off x="11676032"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24</a:t>
              </a:r>
            </a:p>
          </p:txBody>
        </p:sp>
        <p:sp>
          <p:nvSpPr>
            <p:cNvPr id="2580" name="TextBox 2579">
              <a:extLst>
                <a:ext uri="{FF2B5EF4-FFF2-40B4-BE49-F238E27FC236}">
                  <a16:creationId xmlns:a16="http://schemas.microsoft.com/office/drawing/2014/main" id="{E93872FB-5FFD-655E-20EA-6AAC2CC6D41B}"/>
                </a:ext>
              </a:extLst>
            </p:cNvPr>
            <p:cNvSpPr txBox="1"/>
            <p:nvPr/>
          </p:nvSpPr>
          <p:spPr>
            <a:xfrm>
              <a:off x="12150718"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2581" name="TextBox 2580">
              <a:extLst>
                <a:ext uri="{FF2B5EF4-FFF2-40B4-BE49-F238E27FC236}">
                  <a16:creationId xmlns:a16="http://schemas.microsoft.com/office/drawing/2014/main" id="{420B7480-842D-6E93-9CC6-3BA3B2D96FB7}"/>
                </a:ext>
              </a:extLst>
            </p:cNvPr>
            <p:cNvSpPr txBox="1"/>
            <p:nvPr/>
          </p:nvSpPr>
          <p:spPr>
            <a:xfrm>
              <a:off x="12625434"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2582" name="TextBox 2581">
              <a:extLst>
                <a:ext uri="{FF2B5EF4-FFF2-40B4-BE49-F238E27FC236}">
                  <a16:creationId xmlns:a16="http://schemas.microsoft.com/office/drawing/2014/main" id="{5FA720B6-717A-363E-9E55-9F7F06F853D8}"/>
                </a:ext>
              </a:extLst>
            </p:cNvPr>
            <p:cNvSpPr txBox="1"/>
            <p:nvPr/>
          </p:nvSpPr>
          <p:spPr>
            <a:xfrm>
              <a:off x="13100120" y="11356954"/>
              <a:ext cx="79535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a:t>
              </a:r>
            </a:p>
          </p:txBody>
        </p:sp>
        <p:sp>
          <p:nvSpPr>
            <p:cNvPr id="2583" name="TextBox 2582">
              <a:extLst>
                <a:ext uri="{FF2B5EF4-FFF2-40B4-BE49-F238E27FC236}">
                  <a16:creationId xmlns:a16="http://schemas.microsoft.com/office/drawing/2014/main" id="{251CA49F-6A1C-9CD4-B451-3D46247DC206}"/>
                </a:ext>
              </a:extLst>
            </p:cNvPr>
            <p:cNvSpPr txBox="1"/>
            <p:nvPr/>
          </p:nvSpPr>
          <p:spPr>
            <a:xfrm>
              <a:off x="13638364"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a:t>
              </a:r>
            </a:p>
          </p:txBody>
        </p:sp>
        <p:sp>
          <p:nvSpPr>
            <p:cNvPr id="2584" name="TextBox 2583">
              <a:extLst>
                <a:ext uri="{FF2B5EF4-FFF2-40B4-BE49-F238E27FC236}">
                  <a16:creationId xmlns:a16="http://schemas.microsoft.com/office/drawing/2014/main" id="{53B226EE-D735-37A4-CBC8-28E461AE15AC}"/>
                </a:ext>
              </a:extLst>
            </p:cNvPr>
            <p:cNvSpPr txBox="1"/>
            <p:nvPr/>
          </p:nvSpPr>
          <p:spPr>
            <a:xfrm>
              <a:off x="14113083"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585" name="TextBox 2584">
              <a:extLst>
                <a:ext uri="{FF2B5EF4-FFF2-40B4-BE49-F238E27FC236}">
                  <a16:creationId xmlns:a16="http://schemas.microsoft.com/office/drawing/2014/main" id="{EC60C26F-5AC5-4755-E806-9F663DC5FB3D}"/>
                </a:ext>
              </a:extLst>
            </p:cNvPr>
            <p:cNvSpPr txBox="1"/>
            <p:nvPr/>
          </p:nvSpPr>
          <p:spPr>
            <a:xfrm>
              <a:off x="14587500"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2586" name="TextBox 2585">
              <a:extLst>
                <a:ext uri="{FF2B5EF4-FFF2-40B4-BE49-F238E27FC236}">
                  <a16:creationId xmlns:a16="http://schemas.microsoft.com/office/drawing/2014/main" id="{EB2E929B-241C-F21B-7CD9-C5875646604E}"/>
                </a:ext>
              </a:extLst>
            </p:cNvPr>
            <p:cNvSpPr txBox="1"/>
            <p:nvPr/>
          </p:nvSpPr>
          <p:spPr>
            <a:xfrm>
              <a:off x="15062185"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a:t>
              </a:r>
            </a:p>
          </p:txBody>
        </p:sp>
        <p:sp>
          <p:nvSpPr>
            <p:cNvPr id="2587" name="TextBox 2586">
              <a:extLst>
                <a:ext uri="{FF2B5EF4-FFF2-40B4-BE49-F238E27FC236}">
                  <a16:creationId xmlns:a16="http://schemas.microsoft.com/office/drawing/2014/main" id="{9FF8C1B5-E167-DA0E-E6A0-6C8ED4109355}"/>
                </a:ext>
              </a:extLst>
            </p:cNvPr>
            <p:cNvSpPr txBox="1"/>
            <p:nvPr/>
          </p:nvSpPr>
          <p:spPr>
            <a:xfrm>
              <a:off x="15533637"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88" name="TextBox 2587">
              <a:extLst>
                <a:ext uri="{FF2B5EF4-FFF2-40B4-BE49-F238E27FC236}">
                  <a16:creationId xmlns:a16="http://schemas.microsoft.com/office/drawing/2014/main" id="{5A024E26-B8A8-E41E-A1BF-55ECACDCEFAF}"/>
                </a:ext>
              </a:extLst>
            </p:cNvPr>
            <p:cNvSpPr txBox="1"/>
            <p:nvPr/>
          </p:nvSpPr>
          <p:spPr>
            <a:xfrm>
              <a:off x="16008292"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89" name="TextBox 2588">
              <a:extLst>
                <a:ext uri="{FF2B5EF4-FFF2-40B4-BE49-F238E27FC236}">
                  <a16:creationId xmlns:a16="http://schemas.microsoft.com/office/drawing/2014/main" id="{4A743158-41E9-9081-F04B-8CD8C0F4B419}"/>
                </a:ext>
              </a:extLst>
            </p:cNvPr>
            <p:cNvSpPr txBox="1"/>
            <p:nvPr/>
          </p:nvSpPr>
          <p:spPr>
            <a:xfrm>
              <a:off x="16482860"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90" name="TextBox 2589">
              <a:extLst>
                <a:ext uri="{FF2B5EF4-FFF2-40B4-BE49-F238E27FC236}">
                  <a16:creationId xmlns:a16="http://schemas.microsoft.com/office/drawing/2014/main" id="{963A591D-B9ED-1E84-F631-4581C52590EF}"/>
                </a:ext>
              </a:extLst>
            </p:cNvPr>
            <p:cNvSpPr txBox="1"/>
            <p:nvPr/>
          </p:nvSpPr>
          <p:spPr>
            <a:xfrm>
              <a:off x="16957545"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91" name="TextBox 2590">
              <a:extLst>
                <a:ext uri="{FF2B5EF4-FFF2-40B4-BE49-F238E27FC236}">
                  <a16:creationId xmlns:a16="http://schemas.microsoft.com/office/drawing/2014/main" id="{D6953BA3-F43D-D66C-45DA-C76CEB8BB999}"/>
                </a:ext>
              </a:extLst>
            </p:cNvPr>
            <p:cNvSpPr txBox="1"/>
            <p:nvPr/>
          </p:nvSpPr>
          <p:spPr>
            <a:xfrm>
              <a:off x="17432262"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92" name="TextBox 2591">
              <a:extLst>
                <a:ext uri="{FF2B5EF4-FFF2-40B4-BE49-F238E27FC236}">
                  <a16:creationId xmlns:a16="http://schemas.microsoft.com/office/drawing/2014/main" id="{B9970069-9EA8-861F-629E-BDC94C629C96}"/>
                </a:ext>
              </a:extLst>
            </p:cNvPr>
            <p:cNvSpPr txBox="1"/>
            <p:nvPr/>
          </p:nvSpPr>
          <p:spPr>
            <a:xfrm>
              <a:off x="17906978"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593" name="TextBox 2592">
              <a:extLst>
                <a:ext uri="{FF2B5EF4-FFF2-40B4-BE49-F238E27FC236}">
                  <a16:creationId xmlns:a16="http://schemas.microsoft.com/office/drawing/2014/main" id="{806BD976-94B5-419F-C9F1-2B4DE3419F7E}"/>
                </a:ext>
              </a:extLst>
            </p:cNvPr>
            <p:cNvSpPr txBox="1"/>
            <p:nvPr/>
          </p:nvSpPr>
          <p:spPr>
            <a:xfrm>
              <a:off x="18381633" y="11356954"/>
              <a:ext cx="656218" cy="53234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grpSp>
      <p:grpSp>
        <p:nvGrpSpPr>
          <p:cNvPr id="2594" name="Group 2593">
            <a:extLst>
              <a:ext uri="{FF2B5EF4-FFF2-40B4-BE49-F238E27FC236}">
                <a16:creationId xmlns:a16="http://schemas.microsoft.com/office/drawing/2014/main" id="{A8650840-2969-3D20-C307-699A6E6E05DA}"/>
              </a:ext>
            </a:extLst>
          </p:cNvPr>
          <p:cNvGrpSpPr/>
          <p:nvPr/>
        </p:nvGrpSpPr>
        <p:grpSpPr>
          <a:xfrm>
            <a:off x="223389" y="1971828"/>
            <a:ext cx="5787413" cy="3494146"/>
            <a:chOff x="157552" y="2539786"/>
            <a:chExt cx="11576335" cy="6989202"/>
          </a:xfrm>
        </p:grpSpPr>
        <p:grpSp>
          <p:nvGrpSpPr>
            <p:cNvPr id="2595" name="Graphic 4">
              <a:extLst>
                <a:ext uri="{FF2B5EF4-FFF2-40B4-BE49-F238E27FC236}">
                  <a16:creationId xmlns:a16="http://schemas.microsoft.com/office/drawing/2014/main" id="{7AEE8EB5-ACDB-9070-63BA-9B3E9B0D54B1}"/>
                </a:ext>
              </a:extLst>
            </p:cNvPr>
            <p:cNvGrpSpPr/>
            <p:nvPr/>
          </p:nvGrpSpPr>
          <p:grpSpPr>
            <a:xfrm>
              <a:off x="1465238" y="2637208"/>
              <a:ext cx="9625232" cy="5841543"/>
              <a:chOff x="2955009" y="1020778"/>
              <a:chExt cx="6812275" cy="3681116"/>
            </a:xfrm>
            <a:noFill/>
          </p:grpSpPr>
          <p:sp>
            <p:nvSpPr>
              <p:cNvPr id="2790" name="Freeform 61">
                <a:extLst>
                  <a:ext uri="{FF2B5EF4-FFF2-40B4-BE49-F238E27FC236}">
                    <a16:creationId xmlns:a16="http://schemas.microsoft.com/office/drawing/2014/main" id="{4D11644C-ED8A-1C5B-76D7-A58DC28C7E12}"/>
                  </a:ext>
                </a:extLst>
              </p:cNvPr>
              <p:cNvSpPr/>
              <p:nvPr/>
            </p:nvSpPr>
            <p:spPr>
              <a:xfrm>
                <a:off x="2977671" y="1051013"/>
                <a:ext cx="6789613" cy="3650881"/>
              </a:xfrm>
              <a:custGeom>
                <a:avLst/>
                <a:gdLst>
                  <a:gd name="connsiteX0" fmla="*/ 0 w 6789613"/>
                  <a:gd name="connsiteY0" fmla="*/ 0 h 3650881"/>
                  <a:gd name="connsiteX1" fmla="*/ 93671 w 6789613"/>
                  <a:gd name="connsiteY1" fmla="*/ 0 h 3650881"/>
                  <a:gd name="connsiteX2" fmla="*/ 93671 w 6789613"/>
                  <a:gd name="connsiteY2" fmla="*/ 10582 h 3650881"/>
                  <a:gd name="connsiteX3" fmla="*/ 102736 w 6789613"/>
                  <a:gd name="connsiteY3" fmla="*/ 10582 h 3650881"/>
                  <a:gd name="connsiteX4" fmla="*/ 102736 w 6789613"/>
                  <a:gd name="connsiteY4" fmla="*/ 21165 h 3650881"/>
                  <a:gd name="connsiteX5" fmla="*/ 132952 w 6789613"/>
                  <a:gd name="connsiteY5" fmla="*/ 21165 h 3650881"/>
                  <a:gd name="connsiteX6" fmla="*/ 132952 w 6789613"/>
                  <a:gd name="connsiteY6" fmla="*/ 33259 h 3650881"/>
                  <a:gd name="connsiteX7" fmla="*/ 149571 w 6789613"/>
                  <a:gd name="connsiteY7" fmla="*/ 33259 h 3650881"/>
                  <a:gd name="connsiteX8" fmla="*/ 149571 w 6789613"/>
                  <a:gd name="connsiteY8" fmla="*/ 43841 h 3650881"/>
                  <a:gd name="connsiteX9" fmla="*/ 259861 w 6789613"/>
                  <a:gd name="connsiteY9" fmla="*/ 43841 h 3650881"/>
                  <a:gd name="connsiteX10" fmla="*/ 259861 w 6789613"/>
                  <a:gd name="connsiteY10" fmla="*/ 54423 h 3650881"/>
                  <a:gd name="connsiteX11" fmla="*/ 284034 w 6789613"/>
                  <a:gd name="connsiteY11" fmla="*/ 54423 h 3650881"/>
                  <a:gd name="connsiteX12" fmla="*/ 284034 w 6789613"/>
                  <a:gd name="connsiteY12" fmla="*/ 89193 h 3650881"/>
                  <a:gd name="connsiteX13" fmla="*/ 291588 w 6789613"/>
                  <a:gd name="connsiteY13" fmla="*/ 89193 h 3650881"/>
                  <a:gd name="connsiteX14" fmla="*/ 291588 w 6789613"/>
                  <a:gd name="connsiteY14" fmla="*/ 99776 h 3650881"/>
                  <a:gd name="connsiteX15" fmla="*/ 299142 w 6789613"/>
                  <a:gd name="connsiteY15" fmla="*/ 99776 h 3650881"/>
                  <a:gd name="connsiteX16" fmla="*/ 299142 w 6789613"/>
                  <a:gd name="connsiteY16" fmla="*/ 110358 h 3650881"/>
                  <a:gd name="connsiteX17" fmla="*/ 323315 w 6789613"/>
                  <a:gd name="connsiteY17" fmla="*/ 110358 h 3650881"/>
                  <a:gd name="connsiteX18" fmla="*/ 323315 w 6789613"/>
                  <a:gd name="connsiteY18" fmla="*/ 133034 h 3650881"/>
                  <a:gd name="connsiteX19" fmla="*/ 330869 w 6789613"/>
                  <a:gd name="connsiteY19" fmla="*/ 133034 h 3650881"/>
                  <a:gd name="connsiteX20" fmla="*/ 330869 w 6789613"/>
                  <a:gd name="connsiteY20" fmla="*/ 155711 h 3650881"/>
                  <a:gd name="connsiteX21" fmla="*/ 338423 w 6789613"/>
                  <a:gd name="connsiteY21" fmla="*/ 155711 h 3650881"/>
                  <a:gd name="connsiteX22" fmla="*/ 338423 w 6789613"/>
                  <a:gd name="connsiteY22" fmla="*/ 213157 h 3650881"/>
                  <a:gd name="connsiteX23" fmla="*/ 345977 w 6789613"/>
                  <a:gd name="connsiteY23" fmla="*/ 213157 h 3650881"/>
                  <a:gd name="connsiteX24" fmla="*/ 345977 w 6789613"/>
                  <a:gd name="connsiteY24" fmla="*/ 246416 h 3650881"/>
                  <a:gd name="connsiteX25" fmla="*/ 370150 w 6789613"/>
                  <a:gd name="connsiteY25" fmla="*/ 246416 h 3650881"/>
                  <a:gd name="connsiteX26" fmla="*/ 370150 w 6789613"/>
                  <a:gd name="connsiteY26" fmla="*/ 269092 h 3650881"/>
                  <a:gd name="connsiteX27" fmla="*/ 377704 w 6789613"/>
                  <a:gd name="connsiteY27" fmla="*/ 269092 h 3650881"/>
                  <a:gd name="connsiteX28" fmla="*/ 377704 w 6789613"/>
                  <a:gd name="connsiteY28" fmla="*/ 303862 h 3650881"/>
                  <a:gd name="connsiteX29" fmla="*/ 385258 w 6789613"/>
                  <a:gd name="connsiteY29" fmla="*/ 303862 h 3650881"/>
                  <a:gd name="connsiteX30" fmla="*/ 385258 w 6789613"/>
                  <a:gd name="connsiteY30" fmla="*/ 314445 h 3650881"/>
                  <a:gd name="connsiteX31" fmla="*/ 409432 w 6789613"/>
                  <a:gd name="connsiteY31" fmla="*/ 314445 h 3650881"/>
                  <a:gd name="connsiteX32" fmla="*/ 409432 w 6789613"/>
                  <a:gd name="connsiteY32" fmla="*/ 326539 h 3650881"/>
                  <a:gd name="connsiteX33" fmla="*/ 441159 w 6789613"/>
                  <a:gd name="connsiteY33" fmla="*/ 326539 h 3650881"/>
                  <a:gd name="connsiteX34" fmla="*/ 441159 w 6789613"/>
                  <a:gd name="connsiteY34" fmla="*/ 337121 h 3650881"/>
                  <a:gd name="connsiteX35" fmla="*/ 463821 w 6789613"/>
                  <a:gd name="connsiteY35" fmla="*/ 337121 h 3650881"/>
                  <a:gd name="connsiteX36" fmla="*/ 463821 w 6789613"/>
                  <a:gd name="connsiteY36" fmla="*/ 349215 h 3650881"/>
                  <a:gd name="connsiteX37" fmla="*/ 527275 w 6789613"/>
                  <a:gd name="connsiteY37" fmla="*/ 349215 h 3650881"/>
                  <a:gd name="connsiteX38" fmla="*/ 527275 w 6789613"/>
                  <a:gd name="connsiteY38" fmla="*/ 359797 h 3650881"/>
                  <a:gd name="connsiteX39" fmla="*/ 543894 w 6789613"/>
                  <a:gd name="connsiteY39" fmla="*/ 359797 h 3650881"/>
                  <a:gd name="connsiteX40" fmla="*/ 543894 w 6789613"/>
                  <a:gd name="connsiteY40" fmla="*/ 371891 h 3650881"/>
                  <a:gd name="connsiteX41" fmla="*/ 551448 w 6789613"/>
                  <a:gd name="connsiteY41" fmla="*/ 371891 h 3650881"/>
                  <a:gd name="connsiteX42" fmla="*/ 551448 w 6789613"/>
                  <a:gd name="connsiteY42" fmla="*/ 382473 h 3650881"/>
                  <a:gd name="connsiteX43" fmla="*/ 566557 w 6789613"/>
                  <a:gd name="connsiteY43" fmla="*/ 382473 h 3650881"/>
                  <a:gd name="connsiteX44" fmla="*/ 566557 w 6789613"/>
                  <a:gd name="connsiteY44" fmla="*/ 394567 h 3650881"/>
                  <a:gd name="connsiteX45" fmla="*/ 622457 w 6789613"/>
                  <a:gd name="connsiteY45" fmla="*/ 394567 h 3650881"/>
                  <a:gd name="connsiteX46" fmla="*/ 622457 w 6789613"/>
                  <a:gd name="connsiteY46" fmla="*/ 405150 h 3650881"/>
                  <a:gd name="connsiteX47" fmla="*/ 630011 w 6789613"/>
                  <a:gd name="connsiteY47" fmla="*/ 405150 h 3650881"/>
                  <a:gd name="connsiteX48" fmla="*/ 630011 w 6789613"/>
                  <a:gd name="connsiteY48" fmla="*/ 417244 h 3650881"/>
                  <a:gd name="connsiteX49" fmla="*/ 637565 w 6789613"/>
                  <a:gd name="connsiteY49" fmla="*/ 417244 h 3650881"/>
                  <a:gd name="connsiteX50" fmla="*/ 637565 w 6789613"/>
                  <a:gd name="connsiteY50" fmla="*/ 439920 h 3650881"/>
                  <a:gd name="connsiteX51" fmla="*/ 645119 w 6789613"/>
                  <a:gd name="connsiteY51" fmla="*/ 439920 h 3650881"/>
                  <a:gd name="connsiteX52" fmla="*/ 645119 w 6789613"/>
                  <a:gd name="connsiteY52" fmla="*/ 450502 h 3650881"/>
                  <a:gd name="connsiteX53" fmla="*/ 654184 w 6789613"/>
                  <a:gd name="connsiteY53" fmla="*/ 450502 h 3650881"/>
                  <a:gd name="connsiteX54" fmla="*/ 654184 w 6789613"/>
                  <a:gd name="connsiteY54" fmla="*/ 474690 h 3650881"/>
                  <a:gd name="connsiteX55" fmla="*/ 669292 w 6789613"/>
                  <a:gd name="connsiteY55" fmla="*/ 474690 h 3650881"/>
                  <a:gd name="connsiteX56" fmla="*/ 669292 w 6789613"/>
                  <a:gd name="connsiteY56" fmla="*/ 520043 h 3650881"/>
                  <a:gd name="connsiteX57" fmla="*/ 676846 w 6789613"/>
                  <a:gd name="connsiteY57" fmla="*/ 520043 h 3650881"/>
                  <a:gd name="connsiteX58" fmla="*/ 676846 w 6789613"/>
                  <a:gd name="connsiteY58" fmla="*/ 565395 h 3650881"/>
                  <a:gd name="connsiteX59" fmla="*/ 684400 w 6789613"/>
                  <a:gd name="connsiteY59" fmla="*/ 565395 h 3650881"/>
                  <a:gd name="connsiteX60" fmla="*/ 684400 w 6789613"/>
                  <a:gd name="connsiteY60" fmla="*/ 575978 h 3650881"/>
                  <a:gd name="connsiteX61" fmla="*/ 693465 w 6789613"/>
                  <a:gd name="connsiteY61" fmla="*/ 575978 h 3650881"/>
                  <a:gd name="connsiteX62" fmla="*/ 693465 w 6789613"/>
                  <a:gd name="connsiteY62" fmla="*/ 600166 h 3650881"/>
                  <a:gd name="connsiteX63" fmla="*/ 716128 w 6789613"/>
                  <a:gd name="connsiteY63" fmla="*/ 600166 h 3650881"/>
                  <a:gd name="connsiteX64" fmla="*/ 716128 w 6789613"/>
                  <a:gd name="connsiteY64" fmla="*/ 610748 h 3650881"/>
                  <a:gd name="connsiteX65" fmla="*/ 725192 w 6789613"/>
                  <a:gd name="connsiteY65" fmla="*/ 610748 h 3650881"/>
                  <a:gd name="connsiteX66" fmla="*/ 725192 w 6789613"/>
                  <a:gd name="connsiteY66" fmla="*/ 622842 h 3650881"/>
                  <a:gd name="connsiteX67" fmla="*/ 740301 w 6789613"/>
                  <a:gd name="connsiteY67" fmla="*/ 622842 h 3650881"/>
                  <a:gd name="connsiteX68" fmla="*/ 740301 w 6789613"/>
                  <a:gd name="connsiteY68" fmla="*/ 633424 h 3650881"/>
                  <a:gd name="connsiteX69" fmla="*/ 968434 w 6789613"/>
                  <a:gd name="connsiteY69" fmla="*/ 633424 h 3650881"/>
                  <a:gd name="connsiteX70" fmla="*/ 968434 w 6789613"/>
                  <a:gd name="connsiteY70" fmla="*/ 645518 h 3650881"/>
                  <a:gd name="connsiteX71" fmla="*/ 1000161 w 6789613"/>
                  <a:gd name="connsiteY71" fmla="*/ 645518 h 3650881"/>
                  <a:gd name="connsiteX72" fmla="*/ 1000161 w 6789613"/>
                  <a:gd name="connsiteY72" fmla="*/ 680289 h 3650881"/>
                  <a:gd name="connsiteX73" fmla="*/ 1007715 w 6789613"/>
                  <a:gd name="connsiteY73" fmla="*/ 680289 h 3650881"/>
                  <a:gd name="connsiteX74" fmla="*/ 1007715 w 6789613"/>
                  <a:gd name="connsiteY74" fmla="*/ 737735 h 3650881"/>
                  <a:gd name="connsiteX75" fmla="*/ 1039442 w 6789613"/>
                  <a:gd name="connsiteY75" fmla="*/ 737735 h 3650881"/>
                  <a:gd name="connsiteX76" fmla="*/ 1039442 w 6789613"/>
                  <a:gd name="connsiteY76" fmla="*/ 749829 h 3650881"/>
                  <a:gd name="connsiteX77" fmla="*/ 1078724 w 6789613"/>
                  <a:gd name="connsiteY77" fmla="*/ 749829 h 3650881"/>
                  <a:gd name="connsiteX78" fmla="*/ 1078724 w 6789613"/>
                  <a:gd name="connsiteY78" fmla="*/ 760411 h 3650881"/>
                  <a:gd name="connsiteX79" fmla="*/ 1110451 w 6789613"/>
                  <a:gd name="connsiteY79" fmla="*/ 760411 h 3650881"/>
                  <a:gd name="connsiteX80" fmla="*/ 1110451 w 6789613"/>
                  <a:gd name="connsiteY80" fmla="*/ 772505 h 3650881"/>
                  <a:gd name="connsiteX81" fmla="*/ 1228295 w 6789613"/>
                  <a:gd name="connsiteY81" fmla="*/ 772505 h 3650881"/>
                  <a:gd name="connsiteX82" fmla="*/ 1228295 w 6789613"/>
                  <a:gd name="connsiteY82" fmla="*/ 784599 h 3650881"/>
                  <a:gd name="connsiteX83" fmla="*/ 1267576 w 6789613"/>
                  <a:gd name="connsiteY83" fmla="*/ 784599 h 3650881"/>
                  <a:gd name="connsiteX84" fmla="*/ 1267576 w 6789613"/>
                  <a:gd name="connsiteY84" fmla="*/ 807276 h 3650881"/>
                  <a:gd name="connsiteX85" fmla="*/ 1284195 w 6789613"/>
                  <a:gd name="connsiteY85" fmla="*/ 807276 h 3650881"/>
                  <a:gd name="connsiteX86" fmla="*/ 1284195 w 6789613"/>
                  <a:gd name="connsiteY86" fmla="*/ 819370 h 3650881"/>
                  <a:gd name="connsiteX87" fmla="*/ 1291749 w 6789613"/>
                  <a:gd name="connsiteY87" fmla="*/ 819370 h 3650881"/>
                  <a:gd name="connsiteX88" fmla="*/ 1291749 w 6789613"/>
                  <a:gd name="connsiteY88" fmla="*/ 866234 h 3650881"/>
                  <a:gd name="connsiteX89" fmla="*/ 1314411 w 6789613"/>
                  <a:gd name="connsiteY89" fmla="*/ 866234 h 3650881"/>
                  <a:gd name="connsiteX90" fmla="*/ 1314411 w 6789613"/>
                  <a:gd name="connsiteY90" fmla="*/ 878328 h 3650881"/>
                  <a:gd name="connsiteX91" fmla="*/ 1323476 w 6789613"/>
                  <a:gd name="connsiteY91" fmla="*/ 878328 h 3650881"/>
                  <a:gd name="connsiteX92" fmla="*/ 1323476 w 6789613"/>
                  <a:gd name="connsiteY92" fmla="*/ 888910 h 3650881"/>
                  <a:gd name="connsiteX93" fmla="*/ 1331030 w 6789613"/>
                  <a:gd name="connsiteY93" fmla="*/ 888910 h 3650881"/>
                  <a:gd name="connsiteX94" fmla="*/ 1331030 w 6789613"/>
                  <a:gd name="connsiteY94" fmla="*/ 947869 h 3650881"/>
                  <a:gd name="connsiteX95" fmla="*/ 1338584 w 6789613"/>
                  <a:gd name="connsiteY95" fmla="*/ 947869 h 3650881"/>
                  <a:gd name="connsiteX96" fmla="*/ 1338584 w 6789613"/>
                  <a:gd name="connsiteY96" fmla="*/ 982639 h 3650881"/>
                  <a:gd name="connsiteX97" fmla="*/ 1346138 w 6789613"/>
                  <a:gd name="connsiteY97" fmla="*/ 982639 h 3650881"/>
                  <a:gd name="connsiteX98" fmla="*/ 1346138 w 6789613"/>
                  <a:gd name="connsiteY98" fmla="*/ 1006827 h 3650881"/>
                  <a:gd name="connsiteX99" fmla="*/ 1355203 w 6789613"/>
                  <a:gd name="connsiteY99" fmla="*/ 1006827 h 3650881"/>
                  <a:gd name="connsiteX100" fmla="*/ 1355203 w 6789613"/>
                  <a:gd name="connsiteY100" fmla="*/ 1017409 h 3650881"/>
                  <a:gd name="connsiteX101" fmla="*/ 1362757 w 6789613"/>
                  <a:gd name="connsiteY101" fmla="*/ 1017409 h 3650881"/>
                  <a:gd name="connsiteX102" fmla="*/ 1362757 w 6789613"/>
                  <a:gd name="connsiteY102" fmla="*/ 1029503 h 3650881"/>
                  <a:gd name="connsiteX103" fmla="*/ 1370312 w 6789613"/>
                  <a:gd name="connsiteY103" fmla="*/ 1029503 h 3650881"/>
                  <a:gd name="connsiteX104" fmla="*/ 1370312 w 6789613"/>
                  <a:gd name="connsiteY104" fmla="*/ 1053691 h 3650881"/>
                  <a:gd name="connsiteX105" fmla="*/ 1377866 w 6789613"/>
                  <a:gd name="connsiteY105" fmla="*/ 1053691 h 3650881"/>
                  <a:gd name="connsiteX106" fmla="*/ 1377866 w 6789613"/>
                  <a:gd name="connsiteY106" fmla="*/ 1064274 h 3650881"/>
                  <a:gd name="connsiteX107" fmla="*/ 1385420 w 6789613"/>
                  <a:gd name="connsiteY107" fmla="*/ 1064274 h 3650881"/>
                  <a:gd name="connsiteX108" fmla="*/ 1385420 w 6789613"/>
                  <a:gd name="connsiteY108" fmla="*/ 1076368 h 3650881"/>
                  <a:gd name="connsiteX109" fmla="*/ 1433766 w 6789613"/>
                  <a:gd name="connsiteY109" fmla="*/ 1076368 h 3650881"/>
                  <a:gd name="connsiteX110" fmla="*/ 1433766 w 6789613"/>
                  <a:gd name="connsiteY110" fmla="*/ 1088462 h 3650881"/>
                  <a:gd name="connsiteX111" fmla="*/ 1441320 w 6789613"/>
                  <a:gd name="connsiteY111" fmla="*/ 1088462 h 3650881"/>
                  <a:gd name="connsiteX112" fmla="*/ 1441320 w 6789613"/>
                  <a:gd name="connsiteY112" fmla="*/ 1100556 h 3650881"/>
                  <a:gd name="connsiteX113" fmla="*/ 1465493 w 6789613"/>
                  <a:gd name="connsiteY113" fmla="*/ 1100556 h 3650881"/>
                  <a:gd name="connsiteX114" fmla="*/ 1465493 w 6789613"/>
                  <a:gd name="connsiteY114" fmla="*/ 1111138 h 3650881"/>
                  <a:gd name="connsiteX115" fmla="*/ 1512328 w 6789613"/>
                  <a:gd name="connsiteY115" fmla="*/ 1111138 h 3650881"/>
                  <a:gd name="connsiteX116" fmla="*/ 1512328 w 6789613"/>
                  <a:gd name="connsiteY116" fmla="*/ 1123232 h 3650881"/>
                  <a:gd name="connsiteX117" fmla="*/ 1544056 w 6789613"/>
                  <a:gd name="connsiteY117" fmla="*/ 1123232 h 3650881"/>
                  <a:gd name="connsiteX118" fmla="*/ 1544056 w 6789613"/>
                  <a:gd name="connsiteY118" fmla="*/ 1135326 h 3650881"/>
                  <a:gd name="connsiteX119" fmla="*/ 1583337 w 6789613"/>
                  <a:gd name="connsiteY119" fmla="*/ 1135326 h 3650881"/>
                  <a:gd name="connsiteX120" fmla="*/ 1583337 w 6789613"/>
                  <a:gd name="connsiteY120" fmla="*/ 1147420 h 3650881"/>
                  <a:gd name="connsiteX121" fmla="*/ 1590891 w 6789613"/>
                  <a:gd name="connsiteY121" fmla="*/ 1147420 h 3650881"/>
                  <a:gd name="connsiteX122" fmla="*/ 1590891 w 6789613"/>
                  <a:gd name="connsiteY122" fmla="*/ 1159514 h 3650881"/>
                  <a:gd name="connsiteX123" fmla="*/ 1615064 w 6789613"/>
                  <a:gd name="connsiteY123" fmla="*/ 1159514 h 3650881"/>
                  <a:gd name="connsiteX124" fmla="*/ 1615064 w 6789613"/>
                  <a:gd name="connsiteY124" fmla="*/ 1170096 h 3650881"/>
                  <a:gd name="connsiteX125" fmla="*/ 1630172 w 6789613"/>
                  <a:gd name="connsiteY125" fmla="*/ 1170096 h 3650881"/>
                  <a:gd name="connsiteX126" fmla="*/ 1630172 w 6789613"/>
                  <a:gd name="connsiteY126" fmla="*/ 1182190 h 3650881"/>
                  <a:gd name="connsiteX127" fmla="*/ 1637726 w 6789613"/>
                  <a:gd name="connsiteY127" fmla="*/ 1182190 h 3650881"/>
                  <a:gd name="connsiteX128" fmla="*/ 1637726 w 6789613"/>
                  <a:gd name="connsiteY128" fmla="*/ 1194284 h 3650881"/>
                  <a:gd name="connsiteX129" fmla="*/ 1645280 w 6789613"/>
                  <a:gd name="connsiteY129" fmla="*/ 1194284 h 3650881"/>
                  <a:gd name="connsiteX130" fmla="*/ 1645280 w 6789613"/>
                  <a:gd name="connsiteY130" fmla="*/ 1206378 h 3650881"/>
                  <a:gd name="connsiteX131" fmla="*/ 1654345 w 6789613"/>
                  <a:gd name="connsiteY131" fmla="*/ 1206378 h 3650881"/>
                  <a:gd name="connsiteX132" fmla="*/ 1654345 w 6789613"/>
                  <a:gd name="connsiteY132" fmla="*/ 1218473 h 3650881"/>
                  <a:gd name="connsiteX133" fmla="*/ 1661899 w 6789613"/>
                  <a:gd name="connsiteY133" fmla="*/ 1218473 h 3650881"/>
                  <a:gd name="connsiteX134" fmla="*/ 1661899 w 6789613"/>
                  <a:gd name="connsiteY134" fmla="*/ 1241149 h 3650881"/>
                  <a:gd name="connsiteX135" fmla="*/ 1669453 w 6789613"/>
                  <a:gd name="connsiteY135" fmla="*/ 1241149 h 3650881"/>
                  <a:gd name="connsiteX136" fmla="*/ 1669453 w 6789613"/>
                  <a:gd name="connsiteY136" fmla="*/ 1277431 h 3650881"/>
                  <a:gd name="connsiteX137" fmla="*/ 1686072 w 6789613"/>
                  <a:gd name="connsiteY137" fmla="*/ 1277431 h 3650881"/>
                  <a:gd name="connsiteX138" fmla="*/ 1686072 w 6789613"/>
                  <a:gd name="connsiteY138" fmla="*/ 1301619 h 3650881"/>
                  <a:gd name="connsiteX139" fmla="*/ 1701180 w 6789613"/>
                  <a:gd name="connsiteY139" fmla="*/ 1301619 h 3650881"/>
                  <a:gd name="connsiteX140" fmla="*/ 1701180 w 6789613"/>
                  <a:gd name="connsiteY140" fmla="*/ 1313713 h 3650881"/>
                  <a:gd name="connsiteX141" fmla="*/ 1708735 w 6789613"/>
                  <a:gd name="connsiteY141" fmla="*/ 1313713 h 3650881"/>
                  <a:gd name="connsiteX142" fmla="*/ 1708735 w 6789613"/>
                  <a:gd name="connsiteY142" fmla="*/ 1337901 h 3650881"/>
                  <a:gd name="connsiteX143" fmla="*/ 1716289 w 6789613"/>
                  <a:gd name="connsiteY143" fmla="*/ 1337901 h 3650881"/>
                  <a:gd name="connsiteX144" fmla="*/ 1716289 w 6789613"/>
                  <a:gd name="connsiteY144" fmla="*/ 1349995 h 3650881"/>
                  <a:gd name="connsiteX145" fmla="*/ 1725354 w 6789613"/>
                  <a:gd name="connsiteY145" fmla="*/ 1349995 h 3650881"/>
                  <a:gd name="connsiteX146" fmla="*/ 1725354 w 6789613"/>
                  <a:gd name="connsiteY146" fmla="*/ 1362089 h 3650881"/>
                  <a:gd name="connsiteX147" fmla="*/ 1755570 w 6789613"/>
                  <a:gd name="connsiteY147" fmla="*/ 1362089 h 3650881"/>
                  <a:gd name="connsiteX148" fmla="*/ 1755570 w 6789613"/>
                  <a:gd name="connsiteY148" fmla="*/ 1374183 h 3650881"/>
                  <a:gd name="connsiteX149" fmla="*/ 1787297 w 6789613"/>
                  <a:gd name="connsiteY149" fmla="*/ 1374183 h 3650881"/>
                  <a:gd name="connsiteX150" fmla="*/ 1787297 w 6789613"/>
                  <a:gd name="connsiteY150" fmla="*/ 1386277 h 3650881"/>
                  <a:gd name="connsiteX151" fmla="*/ 1803916 w 6789613"/>
                  <a:gd name="connsiteY151" fmla="*/ 1386277 h 3650881"/>
                  <a:gd name="connsiteX152" fmla="*/ 1803916 w 6789613"/>
                  <a:gd name="connsiteY152" fmla="*/ 1410465 h 3650881"/>
                  <a:gd name="connsiteX153" fmla="*/ 1835643 w 6789613"/>
                  <a:gd name="connsiteY153" fmla="*/ 1410465 h 3650881"/>
                  <a:gd name="connsiteX154" fmla="*/ 1835643 w 6789613"/>
                  <a:gd name="connsiteY154" fmla="*/ 1422559 h 3650881"/>
                  <a:gd name="connsiteX155" fmla="*/ 1914206 w 6789613"/>
                  <a:gd name="connsiteY155" fmla="*/ 1422559 h 3650881"/>
                  <a:gd name="connsiteX156" fmla="*/ 1914206 w 6789613"/>
                  <a:gd name="connsiteY156" fmla="*/ 1434653 h 3650881"/>
                  <a:gd name="connsiteX157" fmla="*/ 1929314 w 6789613"/>
                  <a:gd name="connsiteY157" fmla="*/ 1434653 h 3650881"/>
                  <a:gd name="connsiteX158" fmla="*/ 1929314 w 6789613"/>
                  <a:gd name="connsiteY158" fmla="*/ 1446747 h 3650881"/>
                  <a:gd name="connsiteX159" fmla="*/ 1945933 w 6789613"/>
                  <a:gd name="connsiteY159" fmla="*/ 1446747 h 3650881"/>
                  <a:gd name="connsiteX160" fmla="*/ 1945933 w 6789613"/>
                  <a:gd name="connsiteY160" fmla="*/ 1458841 h 3650881"/>
                  <a:gd name="connsiteX161" fmla="*/ 1953487 w 6789613"/>
                  <a:gd name="connsiteY161" fmla="*/ 1458841 h 3650881"/>
                  <a:gd name="connsiteX162" fmla="*/ 1953487 w 6789613"/>
                  <a:gd name="connsiteY162" fmla="*/ 1470935 h 3650881"/>
                  <a:gd name="connsiteX163" fmla="*/ 1961041 w 6789613"/>
                  <a:gd name="connsiteY163" fmla="*/ 1470935 h 3650881"/>
                  <a:gd name="connsiteX164" fmla="*/ 1961041 w 6789613"/>
                  <a:gd name="connsiteY164" fmla="*/ 1483029 h 3650881"/>
                  <a:gd name="connsiteX165" fmla="*/ 1992768 w 6789613"/>
                  <a:gd name="connsiteY165" fmla="*/ 1483029 h 3650881"/>
                  <a:gd name="connsiteX166" fmla="*/ 1992768 w 6789613"/>
                  <a:gd name="connsiteY166" fmla="*/ 1508729 h 3650881"/>
                  <a:gd name="connsiteX167" fmla="*/ 2007876 w 6789613"/>
                  <a:gd name="connsiteY167" fmla="*/ 1508729 h 3650881"/>
                  <a:gd name="connsiteX168" fmla="*/ 2007876 w 6789613"/>
                  <a:gd name="connsiteY168" fmla="*/ 1520823 h 3650881"/>
                  <a:gd name="connsiteX169" fmla="*/ 2024496 w 6789613"/>
                  <a:gd name="connsiteY169" fmla="*/ 1520823 h 3650881"/>
                  <a:gd name="connsiteX170" fmla="*/ 2024496 w 6789613"/>
                  <a:gd name="connsiteY170" fmla="*/ 1545011 h 3650881"/>
                  <a:gd name="connsiteX171" fmla="*/ 2032050 w 6789613"/>
                  <a:gd name="connsiteY171" fmla="*/ 1545011 h 3650881"/>
                  <a:gd name="connsiteX172" fmla="*/ 2032050 w 6789613"/>
                  <a:gd name="connsiteY172" fmla="*/ 1557105 h 3650881"/>
                  <a:gd name="connsiteX173" fmla="*/ 2039604 w 6789613"/>
                  <a:gd name="connsiteY173" fmla="*/ 1557105 h 3650881"/>
                  <a:gd name="connsiteX174" fmla="*/ 2039604 w 6789613"/>
                  <a:gd name="connsiteY174" fmla="*/ 1570711 h 3650881"/>
                  <a:gd name="connsiteX175" fmla="*/ 2071331 w 6789613"/>
                  <a:gd name="connsiteY175" fmla="*/ 1570711 h 3650881"/>
                  <a:gd name="connsiteX176" fmla="*/ 2071331 w 6789613"/>
                  <a:gd name="connsiteY176" fmla="*/ 1582805 h 3650881"/>
                  <a:gd name="connsiteX177" fmla="*/ 2157447 w 6789613"/>
                  <a:gd name="connsiteY177" fmla="*/ 1582805 h 3650881"/>
                  <a:gd name="connsiteX178" fmla="*/ 2157447 w 6789613"/>
                  <a:gd name="connsiteY178" fmla="*/ 1594899 h 3650881"/>
                  <a:gd name="connsiteX179" fmla="*/ 2267737 w 6789613"/>
                  <a:gd name="connsiteY179" fmla="*/ 1594899 h 3650881"/>
                  <a:gd name="connsiteX180" fmla="*/ 2267737 w 6789613"/>
                  <a:gd name="connsiteY180" fmla="*/ 1608505 h 3650881"/>
                  <a:gd name="connsiteX181" fmla="*/ 2276802 w 6789613"/>
                  <a:gd name="connsiteY181" fmla="*/ 1608505 h 3650881"/>
                  <a:gd name="connsiteX182" fmla="*/ 2276802 w 6789613"/>
                  <a:gd name="connsiteY182" fmla="*/ 1620599 h 3650881"/>
                  <a:gd name="connsiteX183" fmla="*/ 2284356 w 6789613"/>
                  <a:gd name="connsiteY183" fmla="*/ 1620599 h 3650881"/>
                  <a:gd name="connsiteX184" fmla="*/ 2284356 w 6789613"/>
                  <a:gd name="connsiteY184" fmla="*/ 1646298 h 3650881"/>
                  <a:gd name="connsiteX185" fmla="*/ 2291910 w 6789613"/>
                  <a:gd name="connsiteY185" fmla="*/ 1646298 h 3650881"/>
                  <a:gd name="connsiteX186" fmla="*/ 2291910 w 6789613"/>
                  <a:gd name="connsiteY186" fmla="*/ 1671998 h 3650881"/>
                  <a:gd name="connsiteX187" fmla="*/ 2316083 w 6789613"/>
                  <a:gd name="connsiteY187" fmla="*/ 1671998 h 3650881"/>
                  <a:gd name="connsiteX188" fmla="*/ 2316083 w 6789613"/>
                  <a:gd name="connsiteY188" fmla="*/ 1697698 h 3650881"/>
                  <a:gd name="connsiteX189" fmla="*/ 2323637 w 6789613"/>
                  <a:gd name="connsiteY189" fmla="*/ 1697698 h 3650881"/>
                  <a:gd name="connsiteX190" fmla="*/ 2323637 w 6789613"/>
                  <a:gd name="connsiteY190" fmla="*/ 1709792 h 3650881"/>
                  <a:gd name="connsiteX191" fmla="*/ 2331191 w 6789613"/>
                  <a:gd name="connsiteY191" fmla="*/ 1709792 h 3650881"/>
                  <a:gd name="connsiteX192" fmla="*/ 2331191 w 6789613"/>
                  <a:gd name="connsiteY192" fmla="*/ 1723398 h 3650881"/>
                  <a:gd name="connsiteX193" fmla="*/ 2338745 w 6789613"/>
                  <a:gd name="connsiteY193" fmla="*/ 1723398 h 3650881"/>
                  <a:gd name="connsiteX194" fmla="*/ 2338745 w 6789613"/>
                  <a:gd name="connsiteY194" fmla="*/ 1735492 h 3650881"/>
                  <a:gd name="connsiteX195" fmla="*/ 2346300 w 6789613"/>
                  <a:gd name="connsiteY195" fmla="*/ 1735492 h 3650881"/>
                  <a:gd name="connsiteX196" fmla="*/ 2346300 w 6789613"/>
                  <a:gd name="connsiteY196" fmla="*/ 1749098 h 3650881"/>
                  <a:gd name="connsiteX197" fmla="*/ 2355365 w 6789613"/>
                  <a:gd name="connsiteY197" fmla="*/ 1749098 h 3650881"/>
                  <a:gd name="connsiteX198" fmla="*/ 2355365 w 6789613"/>
                  <a:gd name="connsiteY198" fmla="*/ 1761192 h 3650881"/>
                  <a:gd name="connsiteX199" fmla="*/ 2370473 w 6789613"/>
                  <a:gd name="connsiteY199" fmla="*/ 1761192 h 3650881"/>
                  <a:gd name="connsiteX200" fmla="*/ 2370473 w 6789613"/>
                  <a:gd name="connsiteY200" fmla="*/ 1774797 h 3650881"/>
                  <a:gd name="connsiteX201" fmla="*/ 2387092 w 6789613"/>
                  <a:gd name="connsiteY201" fmla="*/ 1774797 h 3650881"/>
                  <a:gd name="connsiteX202" fmla="*/ 2387092 w 6789613"/>
                  <a:gd name="connsiteY202" fmla="*/ 1788403 h 3650881"/>
                  <a:gd name="connsiteX203" fmla="*/ 2394646 w 6789613"/>
                  <a:gd name="connsiteY203" fmla="*/ 1788403 h 3650881"/>
                  <a:gd name="connsiteX204" fmla="*/ 2394646 w 6789613"/>
                  <a:gd name="connsiteY204" fmla="*/ 1800497 h 3650881"/>
                  <a:gd name="connsiteX205" fmla="*/ 2402200 w 6789613"/>
                  <a:gd name="connsiteY205" fmla="*/ 1800497 h 3650881"/>
                  <a:gd name="connsiteX206" fmla="*/ 2402200 w 6789613"/>
                  <a:gd name="connsiteY206" fmla="*/ 1814103 h 3650881"/>
                  <a:gd name="connsiteX207" fmla="*/ 2409754 w 6789613"/>
                  <a:gd name="connsiteY207" fmla="*/ 1814103 h 3650881"/>
                  <a:gd name="connsiteX208" fmla="*/ 2409754 w 6789613"/>
                  <a:gd name="connsiteY208" fmla="*/ 1826197 h 3650881"/>
                  <a:gd name="connsiteX209" fmla="*/ 2465654 w 6789613"/>
                  <a:gd name="connsiteY209" fmla="*/ 1826197 h 3650881"/>
                  <a:gd name="connsiteX210" fmla="*/ 2465654 w 6789613"/>
                  <a:gd name="connsiteY210" fmla="*/ 1839803 h 3650881"/>
                  <a:gd name="connsiteX211" fmla="*/ 2473208 w 6789613"/>
                  <a:gd name="connsiteY211" fmla="*/ 1839803 h 3650881"/>
                  <a:gd name="connsiteX212" fmla="*/ 2473208 w 6789613"/>
                  <a:gd name="connsiteY212" fmla="*/ 1853409 h 3650881"/>
                  <a:gd name="connsiteX213" fmla="*/ 2527598 w 6789613"/>
                  <a:gd name="connsiteY213" fmla="*/ 1853409 h 3650881"/>
                  <a:gd name="connsiteX214" fmla="*/ 2527598 w 6789613"/>
                  <a:gd name="connsiteY214" fmla="*/ 1865503 h 3650881"/>
                  <a:gd name="connsiteX215" fmla="*/ 2598606 w 6789613"/>
                  <a:gd name="connsiteY215" fmla="*/ 1865503 h 3650881"/>
                  <a:gd name="connsiteX216" fmla="*/ 2598606 w 6789613"/>
                  <a:gd name="connsiteY216" fmla="*/ 1879108 h 3650881"/>
                  <a:gd name="connsiteX217" fmla="*/ 2607671 w 6789613"/>
                  <a:gd name="connsiteY217" fmla="*/ 1879108 h 3650881"/>
                  <a:gd name="connsiteX218" fmla="*/ 2607671 w 6789613"/>
                  <a:gd name="connsiteY218" fmla="*/ 1906320 h 3650881"/>
                  <a:gd name="connsiteX219" fmla="*/ 2615225 w 6789613"/>
                  <a:gd name="connsiteY219" fmla="*/ 1906320 h 3650881"/>
                  <a:gd name="connsiteX220" fmla="*/ 2615225 w 6789613"/>
                  <a:gd name="connsiteY220" fmla="*/ 1918414 h 3650881"/>
                  <a:gd name="connsiteX221" fmla="*/ 2622779 w 6789613"/>
                  <a:gd name="connsiteY221" fmla="*/ 1918414 h 3650881"/>
                  <a:gd name="connsiteX222" fmla="*/ 2622779 w 6789613"/>
                  <a:gd name="connsiteY222" fmla="*/ 1932020 h 3650881"/>
                  <a:gd name="connsiteX223" fmla="*/ 2630333 w 6789613"/>
                  <a:gd name="connsiteY223" fmla="*/ 1932020 h 3650881"/>
                  <a:gd name="connsiteX224" fmla="*/ 2630333 w 6789613"/>
                  <a:gd name="connsiteY224" fmla="*/ 1945625 h 3650881"/>
                  <a:gd name="connsiteX225" fmla="*/ 2654506 w 6789613"/>
                  <a:gd name="connsiteY225" fmla="*/ 1945625 h 3650881"/>
                  <a:gd name="connsiteX226" fmla="*/ 2654506 w 6789613"/>
                  <a:gd name="connsiteY226" fmla="*/ 1959231 h 3650881"/>
                  <a:gd name="connsiteX227" fmla="*/ 2701342 w 6789613"/>
                  <a:gd name="connsiteY227" fmla="*/ 1959231 h 3650881"/>
                  <a:gd name="connsiteX228" fmla="*/ 2701342 w 6789613"/>
                  <a:gd name="connsiteY228" fmla="*/ 1972837 h 3650881"/>
                  <a:gd name="connsiteX229" fmla="*/ 2708896 w 6789613"/>
                  <a:gd name="connsiteY229" fmla="*/ 1972837 h 3650881"/>
                  <a:gd name="connsiteX230" fmla="*/ 2708896 w 6789613"/>
                  <a:gd name="connsiteY230" fmla="*/ 1987954 h 3650881"/>
                  <a:gd name="connsiteX231" fmla="*/ 2717961 w 6789613"/>
                  <a:gd name="connsiteY231" fmla="*/ 1987954 h 3650881"/>
                  <a:gd name="connsiteX232" fmla="*/ 2717961 w 6789613"/>
                  <a:gd name="connsiteY232" fmla="*/ 2001560 h 3650881"/>
                  <a:gd name="connsiteX233" fmla="*/ 2733069 w 6789613"/>
                  <a:gd name="connsiteY233" fmla="*/ 2001560 h 3650881"/>
                  <a:gd name="connsiteX234" fmla="*/ 2733069 w 6789613"/>
                  <a:gd name="connsiteY234" fmla="*/ 2016678 h 3650881"/>
                  <a:gd name="connsiteX235" fmla="*/ 2764796 w 6789613"/>
                  <a:gd name="connsiteY235" fmla="*/ 2016678 h 3650881"/>
                  <a:gd name="connsiteX236" fmla="*/ 2764796 w 6789613"/>
                  <a:gd name="connsiteY236" fmla="*/ 2030284 h 3650881"/>
                  <a:gd name="connsiteX237" fmla="*/ 2811631 w 6789613"/>
                  <a:gd name="connsiteY237" fmla="*/ 2030284 h 3650881"/>
                  <a:gd name="connsiteX238" fmla="*/ 2811631 w 6789613"/>
                  <a:gd name="connsiteY238" fmla="*/ 2045401 h 3650881"/>
                  <a:gd name="connsiteX239" fmla="*/ 2875086 w 6789613"/>
                  <a:gd name="connsiteY239" fmla="*/ 2045401 h 3650881"/>
                  <a:gd name="connsiteX240" fmla="*/ 2875086 w 6789613"/>
                  <a:gd name="connsiteY240" fmla="*/ 2074124 h 3650881"/>
                  <a:gd name="connsiteX241" fmla="*/ 2929475 w 6789613"/>
                  <a:gd name="connsiteY241" fmla="*/ 2074124 h 3650881"/>
                  <a:gd name="connsiteX242" fmla="*/ 2929475 w 6789613"/>
                  <a:gd name="connsiteY242" fmla="*/ 2104359 h 3650881"/>
                  <a:gd name="connsiteX243" fmla="*/ 2946094 w 6789613"/>
                  <a:gd name="connsiteY243" fmla="*/ 2104359 h 3650881"/>
                  <a:gd name="connsiteX244" fmla="*/ 2946094 w 6789613"/>
                  <a:gd name="connsiteY244" fmla="*/ 2133083 h 3650881"/>
                  <a:gd name="connsiteX245" fmla="*/ 2953648 w 6789613"/>
                  <a:gd name="connsiteY245" fmla="*/ 2133083 h 3650881"/>
                  <a:gd name="connsiteX246" fmla="*/ 2953648 w 6789613"/>
                  <a:gd name="connsiteY246" fmla="*/ 2148200 h 3650881"/>
                  <a:gd name="connsiteX247" fmla="*/ 2985376 w 6789613"/>
                  <a:gd name="connsiteY247" fmla="*/ 2148200 h 3650881"/>
                  <a:gd name="connsiteX248" fmla="*/ 2985376 w 6789613"/>
                  <a:gd name="connsiteY248" fmla="*/ 2178435 h 3650881"/>
                  <a:gd name="connsiteX249" fmla="*/ 3017102 w 6789613"/>
                  <a:gd name="connsiteY249" fmla="*/ 2178435 h 3650881"/>
                  <a:gd name="connsiteX250" fmla="*/ 3017102 w 6789613"/>
                  <a:gd name="connsiteY250" fmla="*/ 2193553 h 3650881"/>
                  <a:gd name="connsiteX251" fmla="*/ 3110773 w 6789613"/>
                  <a:gd name="connsiteY251" fmla="*/ 2193553 h 3650881"/>
                  <a:gd name="connsiteX252" fmla="*/ 3110773 w 6789613"/>
                  <a:gd name="connsiteY252" fmla="*/ 2210182 h 3650881"/>
                  <a:gd name="connsiteX253" fmla="*/ 3189336 w 6789613"/>
                  <a:gd name="connsiteY253" fmla="*/ 2210182 h 3650881"/>
                  <a:gd name="connsiteX254" fmla="*/ 3189336 w 6789613"/>
                  <a:gd name="connsiteY254" fmla="*/ 2225300 h 3650881"/>
                  <a:gd name="connsiteX255" fmla="*/ 3260344 w 6789613"/>
                  <a:gd name="connsiteY255" fmla="*/ 2225300 h 3650881"/>
                  <a:gd name="connsiteX256" fmla="*/ 3260344 w 6789613"/>
                  <a:gd name="connsiteY256" fmla="*/ 2241929 h 3650881"/>
                  <a:gd name="connsiteX257" fmla="*/ 3299625 w 6789613"/>
                  <a:gd name="connsiteY257" fmla="*/ 2241929 h 3650881"/>
                  <a:gd name="connsiteX258" fmla="*/ 3299625 w 6789613"/>
                  <a:gd name="connsiteY258" fmla="*/ 2258558 h 3650881"/>
                  <a:gd name="connsiteX259" fmla="*/ 3512651 w 6789613"/>
                  <a:gd name="connsiteY259" fmla="*/ 2258558 h 3650881"/>
                  <a:gd name="connsiteX260" fmla="*/ 3512651 w 6789613"/>
                  <a:gd name="connsiteY260" fmla="*/ 2278211 h 3650881"/>
                  <a:gd name="connsiteX261" fmla="*/ 3622940 w 6789613"/>
                  <a:gd name="connsiteY261" fmla="*/ 2278211 h 3650881"/>
                  <a:gd name="connsiteX262" fmla="*/ 3622940 w 6789613"/>
                  <a:gd name="connsiteY262" fmla="*/ 2316005 h 3650881"/>
                  <a:gd name="connsiteX263" fmla="*/ 3630494 w 6789613"/>
                  <a:gd name="connsiteY263" fmla="*/ 2316005 h 3650881"/>
                  <a:gd name="connsiteX264" fmla="*/ 3630494 w 6789613"/>
                  <a:gd name="connsiteY264" fmla="*/ 2353798 h 3650881"/>
                  <a:gd name="connsiteX265" fmla="*/ 3654668 w 6789613"/>
                  <a:gd name="connsiteY265" fmla="*/ 2353798 h 3650881"/>
                  <a:gd name="connsiteX266" fmla="*/ 3654668 w 6789613"/>
                  <a:gd name="connsiteY266" fmla="*/ 2371940 h 3650881"/>
                  <a:gd name="connsiteX267" fmla="*/ 3875247 w 6789613"/>
                  <a:gd name="connsiteY267" fmla="*/ 2371940 h 3650881"/>
                  <a:gd name="connsiteX268" fmla="*/ 3875247 w 6789613"/>
                  <a:gd name="connsiteY268" fmla="*/ 2393104 h 3650881"/>
                  <a:gd name="connsiteX269" fmla="*/ 3929636 w 6789613"/>
                  <a:gd name="connsiteY269" fmla="*/ 2393104 h 3650881"/>
                  <a:gd name="connsiteX270" fmla="*/ 3929636 w 6789613"/>
                  <a:gd name="connsiteY270" fmla="*/ 2414269 h 3650881"/>
                  <a:gd name="connsiteX271" fmla="*/ 3938701 w 6789613"/>
                  <a:gd name="connsiteY271" fmla="*/ 2414269 h 3650881"/>
                  <a:gd name="connsiteX272" fmla="*/ 3938701 w 6789613"/>
                  <a:gd name="connsiteY272" fmla="*/ 2456598 h 3650881"/>
                  <a:gd name="connsiteX273" fmla="*/ 3977982 w 6789613"/>
                  <a:gd name="connsiteY273" fmla="*/ 2456598 h 3650881"/>
                  <a:gd name="connsiteX274" fmla="*/ 3977982 w 6789613"/>
                  <a:gd name="connsiteY274" fmla="*/ 2476251 h 3650881"/>
                  <a:gd name="connsiteX275" fmla="*/ 4252951 w 6789613"/>
                  <a:gd name="connsiteY275" fmla="*/ 2476251 h 3650881"/>
                  <a:gd name="connsiteX276" fmla="*/ 4252951 w 6789613"/>
                  <a:gd name="connsiteY276" fmla="*/ 2501950 h 3650881"/>
                  <a:gd name="connsiteX277" fmla="*/ 4284679 w 6789613"/>
                  <a:gd name="connsiteY277" fmla="*/ 2501950 h 3650881"/>
                  <a:gd name="connsiteX278" fmla="*/ 4284679 w 6789613"/>
                  <a:gd name="connsiteY278" fmla="*/ 2529162 h 3650881"/>
                  <a:gd name="connsiteX279" fmla="*/ 4363241 w 6789613"/>
                  <a:gd name="connsiteY279" fmla="*/ 2529162 h 3650881"/>
                  <a:gd name="connsiteX280" fmla="*/ 4363241 w 6789613"/>
                  <a:gd name="connsiteY280" fmla="*/ 2560909 h 3650881"/>
                  <a:gd name="connsiteX281" fmla="*/ 4419141 w 6789613"/>
                  <a:gd name="connsiteY281" fmla="*/ 2560909 h 3650881"/>
                  <a:gd name="connsiteX282" fmla="*/ 4419141 w 6789613"/>
                  <a:gd name="connsiteY282" fmla="*/ 2592655 h 3650881"/>
                  <a:gd name="connsiteX283" fmla="*/ 4512812 w 6789613"/>
                  <a:gd name="connsiteY283" fmla="*/ 2592655 h 3650881"/>
                  <a:gd name="connsiteX284" fmla="*/ 4512812 w 6789613"/>
                  <a:gd name="connsiteY284" fmla="*/ 2625914 h 3650881"/>
                  <a:gd name="connsiteX285" fmla="*/ 4591374 w 6789613"/>
                  <a:gd name="connsiteY285" fmla="*/ 2625914 h 3650881"/>
                  <a:gd name="connsiteX286" fmla="*/ 4591374 w 6789613"/>
                  <a:gd name="connsiteY286" fmla="*/ 2659173 h 3650881"/>
                  <a:gd name="connsiteX287" fmla="*/ 4710729 w 6789613"/>
                  <a:gd name="connsiteY287" fmla="*/ 2659173 h 3650881"/>
                  <a:gd name="connsiteX288" fmla="*/ 4710729 w 6789613"/>
                  <a:gd name="connsiteY288" fmla="*/ 2692431 h 3650881"/>
                  <a:gd name="connsiteX289" fmla="*/ 4811954 w 6789613"/>
                  <a:gd name="connsiteY289" fmla="*/ 2692431 h 3650881"/>
                  <a:gd name="connsiteX290" fmla="*/ 4811954 w 6789613"/>
                  <a:gd name="connsiteY290" fmla="*/ 2727202 h 3650881"/>
                  <a:gd name="connsiteX291" fmla="*/ 5009871 w 6789613"/>
                  <a:gd name="connsiteY291" fmla="*/ 2727202 h 3650881"/>
                  <a:gd name="connsiteX292" fmla="*/ 5009871 w 6789613"/>
                  <a:gd name="connsiteY292" fmla="*/ 2769530 h 3650881"/>
                  <a:gd name="connsiteX293" fmla="*/ 5017425 w 6789613"/>
                  <a:gd name="connsiteY293" fmla="*/ 2769530 h 3650881"/>
                  <a:gd name="connsiteX294" fmla="*/ 5017425 w 6789613"/>
                  <a:gd name="connsiteY294" fmla="*/ 2810348 h 3650881"/>
                  <a:gd name="connsiteX295" fmla="*/ 5671609 w 6789613"/>
                  <a:gd name="connsiteY295" fmla="*/ 2810348 h 3650881"/>
                  <a:gd name="connsiteX296" fmla="*/ 5671609 w 6789613"/>
                  <a:gd name="connsiteY296" fmla="*/ 2895006 h 3650881"/>
                  <a:gd name="connsiteX297" fmla="*/ 5875569 w 6789613"/>
                  <a:gd name="connsiteY297" fmla="*/ 2895006 h 3650881"/>
                  <a:gd name="connsiteX298" fmla="*/ 5875569 w 6789613"/>
                  <a:gd name="connsiteY298" fmla="*/ 3002340 h 3650881"/>
                  <a:gd name="connsiteX299" fmla="*/ 6324282 w 6789613"/>
                  <a:gd name="connsiteY299" fmla="*/ 3002340 h 3650881"/>
                  <a:gd name="connsiteX300" fmla="*/ 6324282 w 6789613"/>
                  <a:gd name="connsiteY300" fmla="*/ 3325855 h 3650881"/>
                  <a:gd name="connsiteX301" fmla="*/ 6789614 w 6789613"/>
                  <a:gd name="connsiteY301" fmla="*/ 3325855 h 3650881"/>
                  <a:gd name="connsiteX302" fmla="*/ 6789614 w 6789613"/>
                  <a:gd name="connsiteY302" fmla="*/ 3650882 h 36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789613" h="3650881">
                    <a:moveTo>
                      <a:pt x="0" y="0"/>
                    </a:moveTo>
                    <a:lnTo>
                      <a:pt x="93671" y="0"/>
                    </a:lnTo>
                    <a:lnTo>
                      <a:pt x="93671" y="10582"/>
                    </a:lnTo>
                    <a:lnTo>
                      <a:pt x="102736" y="10582"/>
                    </a:lnTo>
                    <a:lnTo>
                      <a:pt x="102736" y="21165"/>
                    </a:lnTo>
                    <a:lnTo>
                      <a:pt x="132952" y="21165"/>
                    </a:lnTo>
                    <a:lnTo>
                      <a:pt x="132952" y="33259"/>
                    </a:lnTo>
                    <a:lnTo>
                      <a:pt x="149571" y="33259"/>
                    </a:lnTo>
                    <a:lnTo>
                      <a:pt x="149571" y="43841"/>
                    </a:lnTo>
                    <a:lnTo>
                      <a:pt x="259861" y="43841"/>
                    </a:lnTo>
                    <a:lnTo>
                      <a:pt x="259861" y="54423"/>
                    </a:lnTo>
                    <a:lnTo>
                      <a:pt x="284034" y="54423"/>
                    </a:lnTo>
                    <a:lnTo>
                      <a:pt x="284034" y="89193"/>
                    </a:lnTo>
                    <a:lnTo>
                      <a:pt x="291588" y="89193"/>
                    </a:lnTo>
                    <a:lnTo>
                      <a:pt x="291588" y="99776"/>
                    </a:lnTo>
                    <a:lnTo>
                      <a:pt x="299142" y="99776"/>
                    </a:lnTo>
                    <a:lnTo>
                      <a:pt x="299142" y="110358"/>
                    </a:lnTo>
                    <a:lnTo>
                      <a:pt x="323315" y="110358"/>
                    </a:lnTo>
                    <a:lnTo>
                      <a:pt x="323315" y="133034"/>
                    </a:lnTo>
                    <a:lnTo>
                      <a:pt x="330869" y="133034"/>
                    </a:lnTo>
                    <a:lnTo>
                      <a:pt x="330869" y="155711"/>
                    </a:lnTo>
                    <a:lnTo>
                      <a:pt x="338423" y="155711"/>
                    </a:lnTo>
                    <a:lnTo>
                      <a:pt x="338423" y="213157"/>
                    </a:lnTo>
                    <a:lnTo>
                      <a:pt x="345977" y="213157"/>
                    </a:lnTo>
                    <a:lnTo>
                      <a:pt x="345977" y="246416"/>
                    </a:lnTo>
                    <a:lnTo>
                      <a:pt x="370150" y="246416"/>
                    </a:lnTo>
                    <a:lnTo>
                      <a:pt x="370150" y="269092"/>
                    </a:lnTo>
                    <a:lnTo>
                      <a:pt x="377704" y="269092"/>
                    </a:lnTo>
                    <a:lnTo>
                      <a:pt x="377704" y="303862"/>
                    </a:lnTo>
                    <a:lnTo>
                      <a:pt x="385258" y="303862"/>
                    </a:lnTo>
                    <a:lnTo>
                      <a:pt x="385258" y="314445"/>
                    </a:lnTo>
                    <a:lnTo>
                      <a:pt x="409432" y="314445"/>
                    </a:lnTo>
                    <a:lnTo>
                      <a:pt x="409432" y="326539"/>
                    </a:lnTo>
                    <a:lnTo>
                      <a:pt x="441159" y="326539"/>
                    </a:lnTo>
                    <a:lnTo>
                      <a:pt x="441159" y="337121"/>
                    </a:lnTo>
                    <a:lnTo>
                      <a:pt x="463821" y="337121"/>
                    </a:lnTo>
                    <a:lnTo>
                      <a:pt x="463821" y="349215"/>
                    </a:lnTo>
                    <a:lnTo>
                      <a:pt x="527275" y="349215"/>
                    </a:lnTo>
                    <a:lnTo>
                      <a:pt x="527275" y="359797"/>
                    </a:lnTo>
                    <a:lnTo>
                      <a:pt x="543894" y="359797"/>
                    </a:lnTo>
                    <a:lnTo>
                      <a:pt x="543894" y="371891"/>
                    </a:lnTo>
                    <a:lnTo>
                      <a:pt x="551448" y="371891"/>
                    </a:lnTo>
                    <a:lnTo>
                      <a:pt x="551448" y="382473"/>
                    </a:lnTo>
                    <a:lnTo>
                      <a:pt x="566557" y="382473"/>
                    </a:lnTo>
                    <a:lnTo>
                      <a:pt x="566557" y="394567"/>
                    </a:lnTo>
                    <a:lnTo>
                      <a:pt x="622457" y="394567"/>
                    </a:lnTo>
                    <a:lnTo>
                      <a:pt x="622457" y="405150"/>
                    </a:lnTo>
                    <a:lnTo>
                      <a:pt x="630011" y="405150"/>
                    </a:lnTo>
                    <a:lnTo>
                      <a:pt x="630011" y="417244"/>
                    </a:lnTo>
                    <a:lnTo>
                      <a:pt x="637565" y="417244"/>
                    </a:lnTo>
                    <a:lnTo>
                      <a:pt x="637565" y="439920"/>
                    </a:lnTo>
                    <a:lnTo>
                      <a:pt x="645119" y="439920"/>
                    </a:lnTo>
                    <a:lnTo>
                      <a:pt x="645119" y="450502"/>
                    </a:lnTo>
                    <a:lnTo>
                      <a:pt x="654184" y="450502"/>
                    </a:lnTo>
                    <a:lnTo>
                      <a:pt x="654184" y="474690"/>
                    </a:lnTo>
                    <a:lnTo>
                      <a:pt x="669292" y="474690"/>
                    </a:lnTo>
                    <a:lnTo>
                      <a:pt x="669292" y="520043"/>
                    </a:lnTo>
                    <a:lnTo>
                      <a:pt x="676846" y="520043"/>
                    </a:lnTo>
                    <a:lnTo>
                      <a:pt x="676846" y="565395"/>
                    </a:lnTo>
                    <a:lnTo>
                      <a:pt x="684400" y="565395"/>
                    </a:lnTo>
                    <a:lnTo>
                      <a:pt x="684400" y="575978"/>
                    </a:lnTo>
                    <a:lnTo>
                      <a:pt x="693465" y="575978"/>
                    </a:lnTo>
                    <a:lnTo>
                      <a:pt x="693465" y="600166"/>
                    </a:lnTo>
                    <a:lnTo>
                      <a:pt x="716128" y="600166"/>
                    </a:lnTo>
                    <a:lnTo>
                      <a:pt x="716128" y="610748"/>
                    </a:lnTo>
                    <a:lnTo>
                      <a:pt x="725192" y="610748"/>
                    </a:lnTo>
                    <a:lnTo>
                      <a:pt x="725192" y="622842"/>
                    </a:lnTo>
                    <a:lnTo>
                      <a:pt x="740301" y="622842"/>
                    </a:lnTo>
                    <a:lnTo>
                      <a:pt x="740301" y="633424"/>
                    </a:lnTo>
                    <a:lnTo>
                      <a:pt x="968434" y="633424"/>
                    </a:lnTo>
                    <a:lnTo>
                      <a:pt x="968434" y="645518"/>
                    </a:lnTo>
                    <a:lnTo>
                      <a:pt x="1000161" y="645518"/>
                    </a:lnTo>
                    <a:lnTo>
                      <a:pt x="1000161" y="680289"/>
                    </a:lnTo>
                    <a:lnTo>
                      <a:pt x="1007715" y="680289"/>
                    </a:lnTo>
                    <a:lnTo>
                      <a:pt x="1007715" y="737735"/>
                    </a:lnTo>
                    <a:lnTo>
                      <a:pt x="1039442" y="737735"/>
                    </a:lnTo>
                    <a:lnTo>
                      <a:pt x="1039442" y="749829"/>
                    </a:lnTo>
                    <a:lnTo>
                      <a:pt x="1078724" y="749829"/>
                    </a:lnTo>
                    <a:lnTo>
                      <a:pt x="1078724" y="760411"/>
                    </a:lnTo>
                    <a:lnTo>
                      <a:pt x="1110451" y="760411"/>
                    </a:lnTo>
                    <a:lnTo>
                      <a:pt x="1110451" y="772505"/>
                    </a:lnTo>
                    <a:lnTo>
                      <a:pt x="1228295" y="772505"/>
                    </a:lnTo>
                    <a:lnTo>
                      <a:pt x="1228295" y="784599"/>
                    </a:lnTo>
                    <a:lnTo>
                      <a:pt x="1267576" y="784599"/>
                    </a:lnTo>
                    <a:lnTo>
                      <a:pt x="1267576" y="807276"/>
                    </a:lnTo>
                    <a:lnTo>
                      <a:pt x="1284195" y="807276"/>
                    </a:lnTo>
                    <a:lnTo>
                      <a:pt x="1284195" y="819370"/>
                    </a:lnTo>
                    <a:lnTo>
                      <a:pt x="1291749" y="819370"/>
                    </a:lnTo>
                    <a:lnTo>
                      <a:pt x="1291749" y="866234"/>
                    </a:lnTo>
                    <a:lnTo>
                      <a:pt x="1314411" y="866234"/>
                    </a:lnTo>
                    <a:lnTo>
                      <a:pt x="1314411" y="878328"/>
                    </a:lnTo>
                    <a:lnTo>
                      <a:pt x="1323476" y="878328"/>
                    </a:lnTo>
                    <a:lnTo>
                      <a:pt x="1323476" y="888910"/>
                    </a:lnTo>
                    <a:lnTo>
                      <a:pt x="1331030" y="888910"/>
                    </a:lnTo>
                    <a:lnTo>
                      <a:pt x="1331030" y="947869"/>
                    </a:lnTo>
                    <a:lnTo>
                      <a:pt x="1338584" y="947869"/>
                    </a:lnTo>
                    <a:lnTo>
                      <a:pt x="1338584" y="982639"/>
                    </a:lnTo>
                    <a:lnTo>
                      <a:pt x="1346138" y="982639"/>
                    </a:lnTo>
                    <a:lnTo>
                      <a:pt x="1346138" y="1006827"/>
                    </a:lnTo>
                    <a:lnTo>
                      <a:pt x="1355203" y="1006827"/>
                    </a:lnTo>
                    <a:lnTo>
                      <a:pt x="1355203" y="1017409"/>
                    </a:lnTo>
                    <a:lnTo>
                      <a:pt x="1362757" y="1017409"/>
                    </a:lnTo>
                    <a:lnTo>
                      <a:pt x="1362757" y="1029503"/>
                    </a:lnTo>
                    <a:lnTo>
                      <a:pt x="1370312" y="1029503"/>
                    </a:lnTo>
                    <a:lnTo>
                      <a:pt x="1370312" y="1053691"/>
                    </a:lnTo>
                    <a:lnTo>
                      <a:pt x="1377866" y="1053691"/>
                    </a:lnTo>
                    <a:lnTo>
                      <a:pt x="1377866" y="1064274"/>
                    </a:lnTo>
                    <a:lnTo>
                      <a:pt x="1385420" y="1064274"/>
                    </a:lnTo>
                    <a:lnTo>
                      <a:pt x="1385420" y="1076368"/>
                    </a:lnTo>
                    <a:lnTo>
                      <a:pt x="1433766" y="1076368"/>
                    </a:lnTo>
                    <a:lnTo>
                      <a:pt x="1433766" y="1088462"/>
                    </a:lnTo>
                    <a:lnTo>
                      <a:pt x="1441320" y="1088462"/>
                    </a:lnTo>
                    <a:lnTo>
                      <a:pt x="1441320" y="1100556"/>
                    </a:lnTo>
                    <a:lnTo>
                      <a:pt x="1465493" y="1100556"/>
                    </a:lnTo>
                    <a:lnTo>
                      <a:pt x="1465493" y="1111138"/>
                    </a:lnTo>
                    <a:lnTo>
                      <a:pt x="1512328" y="1111138"/>
                    </a:lnTo>
                    <a:lnTo>
                      <a:pt x="1512328" y="1123232"/>
                    </a:lnTo>
                    <a:lnTo>
                      <a:pt x="1544056" y="1123232"/>
                    </a:lnTo>
                    <a:lnTo>
                      <a:pt x="1544056" y="1135326"/>
                    </a:lnTo>
                    <a:lnTo>
                      <a:pt x="1583337" y="1135326"/>
                    </a:lnTo>
                    <a:lnTo>
                      <a:pt x="1583337" y="1147420"/>
                    </a:lnTo>
                    <a:lnTo>
                      <a:pt x="1590891" y="1147420"/>
                    </a:lnTo>
                    <a:lnTo>
                      <a:pt x="1590891" y="1159514"/>
                    </a:lnTo>
                    <a:lnTo>
                      <a:pt x="1615064" y="1159514"/>
                    </a:lnTo>
                    <a:lnTo>
                      <a:pt x="1615064" y="1170096"/>
                    </a:lnTo>
                    <a:lnTo>
                      <a:pt x="1630172" y="1170096"/>
                    </a:lnTo>
                    <a:lnTo>
                      <a:pt x="1630172" y="1182190"/>
                    </a:lnTo>
                    <a:lnTo>
                      <a:pt x="1637726" y="1182190"/>
                    </a:lnTo>
                    <a:lnTo>
                      <a:pt x="1637726" y="1194284"/>
                    </a:lnTo>
                    <a:lnTo>
                      <a:pt x="1645280" y="1194284"/>
                    </a:lnTo>
                    <a:lnTo>
                      <a:pt x="1645280" y="1206378"/>
                    </a:lnTo>
                    <a:lnTo>
                      <a:pt x="1654345" y="1206378"/>
                    </a:lnTo>
                    <a:lnTo>
                      <a:pt x="1654345" y="1218473"/>
                    </a:lnTo>
                    <a:lnTo>
                      <a:pt x="1661899" y="1218473"/>
                    </a:lnTo>
                    <a:lnTo>
                      <a:pt x="1661899" y="1241149"/>
                    </a:lnTo>
                    <a:lnTo>
                      <a:pt x="1669453" y="1241149"/>
                    </a:lnTo>
                    <a:lnTo>
                      <a:pt x="1669453" y="1277431"/>
                    </a:lnTo>
                    <a:lnTo>
                      <a:pt x="1686072" y="1277431"/>
                    </a:lnTo>
                    <a:lnTo>
                      <a:pt x="1686072" y="1301619"/>
                    </a:lnTo>
                    <a:lnTo>
                      <a:pt x="1701180" y="1301619"/>
                    </a:lnTo>
                    <a:lnTo>
                      <a:pt x="1701180" y="1313713"/>
                    </a:lnTo>
                    <a:lnTo>
                      <a:pt x="1708735" y="1313713"/>
                    </a:lnTo>
                    <a:lnTo>
                      <a:pt x="1708735" y="1337901"/>
                    </a:lnTo>
                    <a:lnTo>
                      <a:pt x="1716289" y="1337901"/>
                    </a:lnTo>
                    <a:lnTo>
                      <a:pt x="1716289" y="1349995"/>
                    </a:lnTo>
                    <a:lnTo>
                      <a:pt x="1725354" y="1349995"/>
                    </a:lnTo>
                    <a:lnTo>
                      <a:pt x="1725354" y="1362089"/>
                    </a:lnTo>
                    <a:lnTo>
                      <a:pt x="1755570" y="1362089"/>
                    </a:lnTo>
                    <a:lnTo>
                      <a:pt x="1755570" y="1374183"/>
                    </a:lnTo>
                    <a:lnTo>
                      <a:pt x="1787297" y="1374183"/>
                    </a:lnTo>
                    <a:lnTo>
                      <a:pt x="1787297" y="1386277"/>
                    </a:lnTo>
                    <a:lnTo>
                      <a:pt x="1803916" y="1386277"/>
                    </a:lnTo>
                    <a:lnTo>
                      <a:pt x="1803916" y="1410465"/>
                    </a:lnTo>
                    <a:lnTo>
                      <a:pt x="1835643" y="1410465"/>
                    </a:lnTo>
                    <a:lnTo>
                      <a:pt x="1835643" y="1422559"/>
                    </a:lnTo>
                    <a:lnTo>
                      <a:pt x="1914206" y="1422559"/>
                    </a:lnTo>
                    <a:lnTo>
                      <a:pt x="1914206" y="1434653"/>
                    </a:lnTo>
                    <a:lnTo>
                      <a:pt x="1929314" y="1434653"/>
                    </a:lnTo>
                    <a:lnTo>
                      <a:pt x="1929314" y="1446747"/>
                    </a:lnTo>
                    <a:lnTo>
                      <a:pt x="1945933" y="1446747"/>
                    </a:lnTo>
                    <a:lnTo>
                      <a:pt x="1945933" y="1458841"/>
                    </a:lnTo>
                    <a:lnTo>
                      <a:pt x="1953487" y="1458841"/>
                    </a:lnTo>
                    <a:lnTo>
                      <a:pt x="1953487" y="1470935"/>
                    </a:lnTo>
                    <a:lnTo>
                      <a:pt x="1961041" y="1470935"/>
                    </a:lnTo>
                    <a:lnTo>
                      <a:pt x="1961041" y="1483029"/>
                    </a:lnTo>
                    <a:lnTo>
                      <a:pt x="1992768" y="1483029"/>
                    </a:lnTo>
                    <a:lnTo>
                      <a:pt x="1992768" y="1508729"/>
                    </a:lnTo>
                    <a:lnTo>
                      <a:pt x="2007876" y="1508729"/>
                    </a:lnTo>
                    <a:lnTo>
                      <a:pt x="2007876" y="1520823"/>
                    </a:lnTo>
                    <a:lnTo>
                      <a:pt x="2024496" y="1520823"/>
                    </a:lnTo>
                    <a:lnTo>
                      <a:pt x="2024496" y="1545011"/>
                    </a:lnTo>
                    <a:lnTo>
                      <a:pt x="2032050" y="1545011"/>
                    </a:lnTo>
                    <a:lnTo>
                      <a:pt x="2032050" y="1557105"/>
                    </a:lnTo>
                    <a:lnTo>
                      <a:pt x="2039604" y="1557105"/>
                    </a:lnTo>
                    <a:lnTo>
                      <a:pt x="2039604" y="1570711"/>
                    </a:lnTo>
                    <a:lnTo>
                      <a:pt x="2071331" y="1570711"/>
                    </a:lnTo>
                    <a:lnTo>
                      <a:pt x="2071331" y="1582805"/>
                    </a:lnTo>
                    <a:lnTo>
                      <a:pt x="2157447" y="1582805"/>
                    </a:lnTo>
                    <a:lnTo>
                      <a:pt x="2157447" y="1594899"/>
                    </a:lnTo>
                    <a:lnTo>
                      <a:pt x="2267737" y="1594899"/>
                    </a:lnTo>
                    <a:lnTo>
                      <a:pt x="2267737" y="1608505"/>
                    </a:lnTo>
                    <a:lnTo>
                      <a:pt x="2276802" y="1608505"/>
                    </a:lnTo>
                    <a:lnTo>
                      <a:pt x="2276802" y="1620599"/>
                    </a:lnTo>
                    <a:lnTo>
                      <a:pt x="2284356" y="1620599"/>
                    </a:lnTo>
                    <a:lnTo>
                      <a:pt x="2284356" y="1646298"/>
                    </a:lnTo>
                    <a:lnTo>
                      <a:pt x="2291910" y="1646298"/>
                    </a:lnTo>
                    <a:lnTo>
                      <a:pt x="2291910" y="1671998"/>
                    </a:lnTo>
                    <a:lnTo>
                      <a:pt x="2316083" y="1671998"/>
                    </a:lnTo>
                    <a:lnTo>
                      <a:pt x="2316083" y="1697698"/>
                    </a:lnTo>
                    <a:lnTo>
                      <a:pt x="2323637" y="1697698"/>
                    </a:lnTo>
                    <a:lnTo>
                      <a:pt x="2323637" y="1709792"/>
                    </a:lnTo>
                    <a:lnTo>
                      <a:pt x="2331191" y="1709792"/>
                    </a:lnTo>
                    <a:lnTo>
                      <a:pt x="2331191" y="1723398"/>
                    </a:lnTo>
                    <a:lnTo>
                      <a:pt x="2338745" y="1723398"/>
                    </a:lnTo>
                    <a:lnTo>
                      <a:pt x="2338745" y="1735492"/>
                    </a:lnTo>
                    <a:lnTo>
                      <a:pt x="2346300" y="1735492"/>
                    </a:lnTo>
                    <a:lnTo>
                      <a:pt x="2346300" y="1749098"/>
                    </a:lnTo>
                    <a:lnTo>
                      <a:pt x="2355365" y="1749098"/>
                    </a:lnTo>
                    <a:lnTo>
                      <a:pt x="2355365" y="1761192"/>
                    </a:lnTo>
                    <a:lnTo>
                      <a:pt x="2370473" y="1761192"/>
                    </a:lnTo>
                    <a:lnTo>
                      <a:pt x="2370473" y="1774797"/>
                    </a:lnTo>
                    <a:lnTo>
                      <a:pt x="2387092" y="1774797"/>
                    </a:lnTo>
                    <a:lnTo>
                      <a:pt x="2387092" y="1788403"/>
                    </a:lnTo>
                    <a:lnTo>
                      <a:pt x="2394646" y="1788403"/>
                    </a:lnTo>
                    <a:lnTo>
                      <a:pt x="2394646" y="1800497"/>
                    </a:lnTo>
                    <a:lnTo>
                      <a:pt x="2402200" y="1800497"/>
                    </a:lnTo>
                    <a:lnTo>
                      <a:pt x="2402200" y="1814103"/>
                    </a:lnTo>
                    <a:lnTo>
                      <a:pt x="2409754" y="1814103"/>
                    </a:lnTo>
                    <a:lnTo>
                      <a:pt x="2409754" y="1826197"/>
                    </a:lnTo>
                    <a:lnTo>
                      <a:pt x="2465654" y="1826197"/>
                    </a:lnTo>
                    <a:lnTo>
                      <a:pt x="2465654" y="1839803"/>
                    </a:lnTo>
                    <a:lnTo>
                      <a:pt x="2473208" y="1839803"/>
                    </a:lnTo>
                    <a:lnTo>
                      <a:pt x="2473208" y="1853409"/>
                    </a:lnTo>
                    <a:lnTo>
                      <a:pt x="2527598" y="1853409"/>
                    </a:lnTo>
                    <a:lnTo>
                      <a:pt x="2527598" y="1865503"/>
                    </a:lnTo>
                    <a:lnTo>
                      <a:pt x="2598606" y="1865503"/>
                    </a:lnTo>
                    <a:lnTo>
                      <a:pt x="2598606" y="1879108"/>
                    </a:lnTo>
                    <a:lnTo>
                      <a:pt x="2607671" y="1879108"/>
                    </a:lnTo>
                    <a:lnTo>
                      <a:pt x="2607671" y="1906320"/>
                    </a:lnTo>
                    <a:lnTo>
                      <a:pt x="2615225" y="1906320"/>
                    </a:lnTo>
                    <a:lnTo>
                      <a:pt x="2615225" y="1918414"/>
                    </a:lnTo>
                    <a:lnTo>
                      <a:pt x="2622779" y="1918414"/>
                    </a:lnTo>
                    <a:lnTo>
                      <a:pt x="2622779" y="1932020"/>
                    </a:lnTo>
                    <a:lnTo>
                      <a:pt x="2630333" y="1932020"/>
                    </a:lnTo>
                    <a:lnTo>
                      <a:pt x="2630333" y="1945625"/>
                    </a:lnTo>
                    <a:lnTo>
                      <a:pt x="2654506" y="1945625"/>
                    </a:lnTo>
                    <a:lnTo>
                      <a:pt x="2654506" y="1959231"/>
                    </a:lnTo>
                    <a:lnTo>
                      <a:pt x="2701342" y="1959231"/>
                    </a:lnTo>
                    <a:lnTo>
                      <a:pt x="2701342" y="1972837"/>
                    </a:lnTo>
                    <a:lnTo>
                      <a:pt x="2708896" y="1972837"/>
                    </a:lnTo>
                    <a:lnTo>
                      <a:pt x="2708896" y="1987954"/>
                    </a:lnTo>
                    <a:lnTo>
                      <a:pt x="2717961" y="1987954"/>
                    </a:lnTo>
                    <a:lnTo>
                      <a:pt x="2717961" y="2001560"/>
                    </a:lnTo>
                    <a:lnTo>
                      <a:pt x="2733069" y="2001560"/>
                    </a:lnTo>
                    <a:lnTo>
                      <a:pt x="2733069" y="2016678"/>
                    </a:lnTo>
                    <a:lnTo>
                      <a:pt x="2764796" y="2016678"/>
                    </a:lnTo>
                    <a:lnTo>
                      <a:pt x="2764796" y="2030284"/>
                    </a:lnTo>
                    <a:lnTo>
                      <a:pt x="2811631" y="2030284"/>
                    </a:lnTo>
                    <a:lnTo>
                      <a:pt x="2811631" y="2045401"/>
                    </a:lnTo>
                    <a:lnTo>
                      <a:pt x="2875086" y="2045401"/>
                    </a:lnTo>
                    <a:lnTo>
                      <a:pt x="2875086" y="2074124"/>
                    </a:lnTo>
                    <a:lnTo>
                      <a:pt x="2929475" y="2074124"/>
                    </a:lnTo>
                    <a:lnTo>
                      <a:pt x="2929475" y="2104359"/>
                    </a:lnTo>
                    <a:lnTo>
                      <a:pt x="2946094" y="2104359"/>
                    </a:lnTo>
                    <a:lnTo>
                      <a:pt x="2946094" y="2133083"/>
                    </a:lnTo>
                    <a:lnTo>
                      <a:pt x="2953648" y="2133083"/>
                    </a:lnTo>
                    <a:lnTo>
                      <a:pt x="2953648" y="2148200"/>
                    </a:lnTo>
                    <a:lnTo>
                      <a:pt x="2985376" y="2148200"/>
                    </a:lnTo>
                    <a:lnTo>
                      <a:pt x="2985376" y="2178435"/>
                    </a:lnTo>
                    <a:lnTo>
                      <a:pt x="3017102" y="2178435"/>
                    </a:lnTo>
                    <a:lnTo>
                      <a:pt x="3017102" y="2193553"/>
                    </a:lnTo>
                    <a:lnTo>
                      <a:pt x="3110773" y="2193553"/>
                    </a:lnTo>
                    <a:lnTo>
                      <a:pt x="3110773" y="2210182"/>
                    </a:lnTo>
                    <a:lnTo>
                      <a:pt x="3189336" y="2210182"/>
                    </a:lnTo>
                    <a:lnTo>
                      <a:pt x="3189336" y="2225300"/>
                    </a:lnTo>
                    <a:lnTo>
                      <a:pt x="3260344" y="2225300"/>
                    </a:lnTo>
                    <a:lnTo>
                      <a:pt x="3260344" y="2241929"/>
                    </a:lnTo>
                    <a:lnTo>
                      <a:pt x="3299625" y="2241929"/>
                    </a:lnTo>
                    <a:lnTo>
                      <a:pt x="3299625" y="2258558"/>
                    </a:lnTo>
                    <a:lnTo>
                      <a:pt x="3512651" y="2258558"/>
                    </a:lnTo>
                    <a:lnTo>
                      <a:pt x="3512651" y="2278211"/>
                    </a:lnTo>
                    <a:lnTo>
                      <a:pt x="3622940" y="2278211"/>
                    </a:lnTo>
                    <a:lnTo>
                      <a:pt x="3622940" y="2316005"/>
                    </a:lnTo>
                    <a:lnTo>
                      <a:pt x="3630494" y="2316005"/>
                    </a:lnTo>
                    <a:lnTo>
                      <a:pt x="3630494" y="2353798"/>
                    </a:lnTo>
                    <a:lnTo>
                      <a:pt x="3654668" y="2353798"/>
                    </a:lnTo>
                    <a:lnTo>
                      <a:pt x="3654668" y="2371940"/>
                    </a:lnTo>
                    <a:lnTo>
                      <a:pt x="3875247" y="2371940"/>
                    </a:lnTo>
                    <a:lnTo>
                      <a:pt x="3875247" y="2393104"/>
                    </a:lnTo>
                    <a:lnTo>
                      <a:pt x="3929636" y="2393104"/>
                    </a:lnTo>
                    <a:lnTo>
                      <a:pt x="3929636" y="2414269"/>
                    </a:lnTo>
                    <a:lnTo>
                      <a:pt x="3938701" y="2414269"/>
                    </a:lnTo>
                    <a:lnTo>
                      <a:pt x="3938701" y="2456598"/>
                    </a:lnTo>
                    <a:lnTo>
                      <a:pt x="3977982" y="2456598"/>
                    </a:lnTo>
                    <a:lnTo>
                      <a:pt x="3977982" y="2476251"/>
                    </a:lnTo>
                    <a:lnTo>
                      <a:pt x="4252951" y="2476251"/>
                    </a:lnTo>
                    <a:lnTo>
                      <a:pt x="4252951" y="2501950"/>
                    </a:lnTo>
                    <a:lnTo>
                      <a:pt x="4284679" y="2501950"/>
                    </a:lnTo>
                    <a:lnTo>
                      <a:pt x="4284679" y="2529162"/>
                    </a:lnTo>
                    <a:lnTo>
                      <a:pt x="4363241" y="2529162"/>
                    </a:lnTo>
                    <a:lnTo>
                      <a:pt x="4363241" y="2560909"/>
                    </a:lnTo>
                    <a:lnTo>
                      <a:pt x="4419141" y="2560909"/>
                    </a:lnTo>
                    <a:lnTo>
                      <a:pt x="4419141" y="2592655"/>
                    </a:lnTo>
                    <a:lnTo>
                      <a:pt x="4512812" y="2592655"/>
                    </a:lnTo>
                    <a:lnTo>
                      <a:pt x="4512812" y="2625914"/>
                    </a:lnTo>
                    <a:lnTo>
                      <a:pt x="4591374" y="2625914"/>
                    </a:lnTo>
                    <a:lnTo>
                      <a:pt x="4591374" y="2659173"/>
                    </a:lnTo>
                    <a:lnTo>
                      <a:pt x="4710729" y="2659173"/>
                    </a:lnTo>
                    <a:lnTo>
                      <a:pt x="4710729" y="2692431"/>
                    </a:lnTo>
                    <a:lnTo>
                      <a:pt x="4811954" y="2692431"/>
                    </a:lnTo>
                    <a:lnTo>
                      <a:pt x="4811954" y="2727202"/>
                    </a:lnTo>
                    <a:lnTo>
                      <a:pt x="5009871" y="2727202"/>
                    </a:lnTo>
                    <a:lnTo>
                      <a:pt x="5009871" y="2769530"/>
                    </a:lnTo>
                    <a:lnTo>
                      <a:pt x="5017425" y="2769530"/>
                    </a:lnTo>
                    <a:lnTo>
                      <a:pt x="5017425" y="2810348"/>
                    </a:lnTo>
                    <a:lnTo>
                      <a:pt x="5671609" y="2810348"/>
                    </a:lnTo>
                    <a:lnTo>
                      <a:pt x="5671609" y="2895006"/>
                    </a:lnTo>
                    <a:lnTo>
                      <a:pt x="5875569" y="2895006"/>
                    </a:lnTo>
                    <a:lnTo>
                      <a:pt x="5875569" y="3002340"/>
                    </a:lnTo>
                    <a:lnTo>
                      <a:pt x="6324282" y="3002340"/>
                    </a:lnTo>
                    <a:lnTo>
                      <a:pt x="6324282" y="3325855"/>
                    </a:lnTo>
                    <a:lnTo>
                      <a:pt x="6789614" y="3325855"/>
                    </a:lnTo>
                    <a:lnTo>
                      <a:pt x="6789614" y="3650882"/>
                    </a:lnTo>
                  </a:path>
                </a:pathLst>
              </a:custGeom>
              <a:noFill/>
              <a:ln w="38100" cap="flat">
                <a:solidFill>
                  <a:srgbClr val="A5A5A5"/>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1" name="Freeform 62">
                <a:extLst>
                  <a:ext uri="{FF2B5EF4-FFF2-40B4-BE49-F238E27FC236}">
                    <a16:creationId xmlns:a16="http://schemas.microsoft.com/office/drawing/2014/main" id="{9CF21520-C9AF-41D6-F39E-F4842BA17604}"/>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2" name="Freeform 63">
                <a:extLst>
                  <a:ext uri="{FF2B5EF4-FFF2-40B4-BE49-F238E27FC236}">
                    <a16:creationId xmlns:a16="http://schemas.microsoft.com/office/drawing/2014/main" id="{8C8DA5ED-C2E2-6ED4-1D49-6BF8502C49EC}"/>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3" name="Freeform 64">
                <a:extLst>
                  <a:ext uri="{FF2B5EF4-FFF2-40B4-BE49-F238E27FC236}">
                    <a16:creationId xmlns:a16="http://schemas.microsoft.com/office/drawing/2014/main" id="{6BBE8591-22C0-FA03-AF9D-3D2AA4772F57}"/>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4" name="Freeform 65">
                <a:extLst>
                  <a:ext uri="{FF2B5EF4-FFF2-40B4-BE49-F238E27FC236}">
                    <a16:creationId xmlns:a16="http://schemas.microsoft.com/office/drawing/2014/main" id="{6B1C2157-3F0E-356B-8331-FB120D31C17C}"/>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5" name="Freeform 66">
                <a:extLst>
                  <a:ext uri="{FF2B5EF4-FFF2-40B4-BE49-F238E27FC236}">
                    <a16:creationId xmlns:a16="http://schemas.microsoft.com/office/drawing/2014/main" id="{081D6940-0F5F-051F-E8AE-397DCCAC358E}"/>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6" name="Freeform 67">
                <a:extLst>
                  <a:ext uri="{FF2B5EF4-FFF2-40B4-BE49-F238E27FC236}">
                    <a16:creationId xmlns:a16="http://schemas.microsoft.com/office/drawing/2014/main" id="{7A3E9D0B-DFD0-4C82-72BD-C0929A59E65E}"/>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7" name="Freeform 68">
                <a:extLst>
                  <a:ext uri="{FF2B5EF4-FFF2-40B4-BE49-F238E27FC236}">
                    <a16:creationId xmlns:a16="http://schemas.microsoft.com/office/drawing/2014/main" id="{638A25F5-FBED-E8D4-DBCE-101262F0CC76}"/>
                  </a:ext>
                </a:extLst>
              </p:cNvPr>
              <p:cNvSpPr/>
              <p:nvPr/>
            </p:nvSpPr>
            <p:spPr>
              <a:xfrm>
                <a:off x="3239043" y="1150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8" name="Freeform 69">
                <a:extLst>
                  <a:ext uri="{FF2B5EF4-FFF2-40B4-BE49-F238E27FC236}">
                    <a16:creationId xmlns:a16="http://schemas.microsoft.com/office/drawing/2014/main" id="{2F79E6CB-B6ED-0B4B-B064-95C9715D1209}"/>
                  </a:ext>
                </a:extLst>
              </p:cNvPr>
              <p:cNvSpPr/>
              <p:nvPr/>
            </p:nvSpPr>
            <p:spPr>
              <a:xfrm>
                <a:off x="3269259" y="1120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99" name="Freeform 70">
                <a:extLst>
                  <a:ext uri="{FF2B5EF4-FFF2-40B4-BE49-F238E27FC236}">
                    <a16:creationId xmlns:a16="http://schemas.microsoft.com/office/drawing/2014/main" id="{04945EC4-211D-A1B1-9EE5-E77EE7CE37D8}"/>
                  </a:ext>
                </a:extLst>
              </p:cNvPr>
              <p:cNvSpPr/>
              <p:nvPr/>
            </p:nvSpPr>
            <p:spPr>
              <a:xfrm>
                <a:off x="3246597" y="11613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0" name="Freeform 71">
                <a:extLst>
                  <a:ext uri="{FF2B5EF4-FFF2-40B4-BE49-F238E27FC236}">
                    <a16:creationId xmlns:a16="http://schemas.microsoft.com/office/drawing/2014/main" id="{A88EFDF8-74CF-D0F1-13E6-D6D6E0A45C99}"/>
                  </a:ext>
                </a:extLst>
              </p:cNvPr>
              <p:cNvSpPr/>
              <p:nvPr/>
            </p:nvSpPr>
            <p:spPr>
              <a:xfrm>
                <a:off x="3276813" y="11311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1" name="Freeform 72">
                <a:extLst>
                  <a:ext uri="{FF2B5EF4-FFF2-40B4-BE49-F238E27FC236}">
                    <a16:creationId xmlns:a16="http://schemas.microsoft.com/office/drawing/2014/main" id="{9B3538E9-1F24-19A0-8D12-77665E37B249}"/>
                  </a:ext>
                </a:extLst>
              </p:cNvPr>
              <p:cNvSpPr/>
              <p:nvPr/>
            </p:nvSpPr>
            <p:spPr>
              <a:xfrm>
                <a:off x="3254151" y="11613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2" name="Freeform 73">
                <a:extLst>
                  <a:ext uri="{FF2B5EF4-FFF2-40B4-BE49-F238E27FC236}">
                    <a16:creationId xmlns:a16="http://schemas.microsoft.com/office/drawing/2014/main" id="{D4BC56F7-830F-4A2C-2864-F03F0903C652}"/>
                  </a:ext>
                </a:extLst>
              </p:cNvPr>
              <p:cNvSpPr/>
              <p:nvPr/>
            </p:nvSpPr>
            <p:spPr>
              <a:xfrm>
                <a:off x="3284367" y="11311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3" name="Freeform 74">
                <a:extLst>
                  <a:ext uri="{FF2B5EF4-FFF2-40B4-BE49-F238E27FC236}">
                    <a16:creationId xmlns:a16="http://schemas.microsoft.com/office/drawing/2014/main" id="{74762ABB-C641-63B3-3BDE-88241ECDB64C}"/>
                  </a:ext>
                </a:extLst>
              </p:cNvPr>
              <p:cNvSpPr/>
              <p:nvPr/>
            </p:nvSpPr>
            <p:spPr>
              <a:xfrm>
                <a:off x="3261705" y="11613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4" name="Freeform 75">
                <a:extLst>
                  <a:ext uri="{FF2B5EF4-FFF2-40B4-BE49-F238E27FC236}">
                    <a16:creationId xmlns:a16="http://schemas.microsoft.com/office/drawing/2014/main" id="{57978865-4533-144B-BF6F-203C496F5B27}"/>
                  </a:ext>
                </a:extLst>
              </p:cNvPr>
              <p:cNvSpPr/>
              <p:nvPr/>
            </p:nvSpPr>
            <p:spPr>
              <a:xfrm>
                <a:off x="3291921" y="11311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5" name="Freeform 76">
                <a:extLst>
                  <a:ext uri="{FF2B5EF4-FFF2-40B4-BE49-F238E27FC236}">
                    <a16:creationId xmlns:a16="http://schemas.microsoft.com/office/drawing/2014/main" id="{729C59FF-351D-75C6-348B-588ABB64A69D}"/>
                  </a:ext>
                </a:extLst>
              </p:cNvPr>
              <p:cNvSpPr/>
              <p:nvPr/>
            </p:nvSpPr>
            <p:spPr>
              <a:xfrm>
                <a:off x="3270770" y="11840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6" name="Freeform 77">
                <a:extLst>
                  <a:ext uri="{FF2B5EF4-FFF2-40B4-BE49-F238E27FC236}">
                    <a16:creationId xmlns:a16="http://schemas.microsoft.com/office/drawing/2014/main" id="{0B8DCCD1-5A7B-7872-BF0C-36A7F45C50D2}"/>
                  </a:ext>
                </a:extLst>
              </p:cNvPr>
              <p:cNvSpPr/>
              <p:nvPr/>
            </p:nvSpPr>
            <p:spPr>
              <a:xfrm>
                <a:off x="3300986" y="11538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7" name="Freeform 78">
                <a:extLst>
                  <a:ext uri="{FF2B5EF4-FFF2-40B4-BE49-F238E27FC236}">
                    <a16:creationId xmlns:a16="http://schemas.microsoft.com/office/drawing/2014/main" id="{835F849F-3327-79DA-43C5-4AA67CDB4D90}"/>
                  </a:ext>
                </a:extLst>
              </p:cNvPr>
              <p:cNvSpPr/>
              <p:nvPr/>
            </p:nvSpPr>
            <p:spPr>
              <a:xfrm>
                <a:off x="3293432" y="12974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8" name="Freeform 79">
                <a:extLst>
                  <a:ext uri="{FF2B5EF4-FFF2-40B4-BE49-F238E27FC236}">
                    <a16:creationId xmlns:a16="http://schemas.microsoft.com/office/drawing/2014/main" id="{BC27BED3-EEE2-92A1-F3E2-81D38AF31750}"/>
                  </a:ext>
                </a:extLst>
              </p:cNvPr>
              <p:cNvSpPr/>
              <p:nvPr/>
            </p:nvSpPr>
            <p:spPr>
              <a:xfrm>
                <a:off x="3323648" y="12671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9" name="Freeform 80">
                <a:extLst>
                  <a:ext uri="{FF2B5EF4-FFF2-40B4-BE49-F238E27FC236}">
                    <a16:creationId xmlns:a16="http://schemas.microsoft.com/office/drawing/2014/main" id="{8D2830F1-22F5-1AED-5FDD-23719723F62C}"/>
                  </a:ext>
                </a:extLst>
              </p:cNvPr>
              <p:cNvSpPr/>
              <p:nvPr/>
            </p:nvSpPr>
            <p:spPr>
              <a:xfrm>
                <a:off x="3317605" y="13201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0" name="Freeform 81">
                <a:extLst>
                  <a:ext uri="{FF2B5EF4-FFF2-40B4-BE49-F238E27FC236}">
                    <a16:creationId xmlns:a16="http://schemas.microsoft.com/office/drawing/2014/main" id="{50AE4F92-A2C6-7FD3-8F13-73C0BC0B98F6}"/>
                  </a:ext>
                </a:extLst>
              </p:cNvPr>
              <p:cNvSpPr/>
              <p:nvPr/>
            </p:nvSpPr>
            <p:spPr>
              <a:xfrm>
                <a:off x="3347822" y="128987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1" name="Freeform 82">
                <a:extLst>
                  <a:ext uri="{FF2B5EF4-FFF2-40B4-BE49-F238E27FC236}">
                    <a16:creationId xmlns:a16="http://schemas.microsoft.com/office/drawing/2014/main" id="{1CFDB2DA-EA84-2A49-9B78-B78B07E6B7EE}"/>
                  </a:ext>
                </a:extLst>
              </p:cNvPr>
              <p:cNvSpPr/>
              <p:nvPr/>
            </p:nvSpPr>
            <p:spPr>
              <a:xfrm>
                <a:off x="3616747" y="15710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2" name="Freeform 83">
                <a:extLst>
                  <a:ext uri="{FF2B5EF4-FFF2-40B4-BE49-F238E27FC236}">
                    <a16:creationId xmlns:a16="http://schemas.microsoft.com/office/drawing/2014/main" id="{BCAACBFF-4523-49E3-B541-C242C4EE9661}"/>
                  </a:ext>
                </a:extLst>
              </p:cNvPr>
              <p:cNvSpPr/>
              <p:nvPr/>
            </p:nvSpPr>
            <p:spPr>
              <a:xfrm>
                <a:off x="3646963" y="15408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3" name="Freeform 84">
                <a:extLst>
                  <a:ext uri="{FF2B5EF4-FFF2-40B4-BE49-F238E27FC236}">
                    <a16:creationId xmlns:a16="http://schemas.microsoft.com/office/drawing/2014/main" id="{6D8D8B0A-19B0-5F0A-271A-89A93EA808F6}"/>
                  </a:ext>
                </a:extLst>
              </p:cNvPr>
              <p:cNvSpPr/>
              <p:nvPr/>
            </p:nvSpPr>
            <p:spPr>
              <a:xfrm>
                <a:off x="3648474" y="16511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4" name="Freeform 85">
                <a:extLst>
                  <a:ext uri="{FF2B5EF4-FFF2-40B4-BE49-F238E27FC236}">
                    <a16:creationId xmlns:a16="http://schemas.microsoft.com/office/drawing/2014/main" id="{4B3B264B-F747-1D1F-54D7-99CCABB8CBF5}"/>
                  </a:ext>
                </a:extLst>
              </p:cNvPr>
              <p:cNvSpPr/>
              <p:nvPr/>
            </p:nvSpPr>
            <p:spPr>
              <a:xfrm>
                <a:off x="3678691" y="16209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5" name="Freeform 86">
                <a:extLst>
                  <a:ext uri="{FF2B5EF4-FFF2-40B4-BE49-F238E27FC236}">
                    <a16:creationId xmlns:a16="http://schemas.microsoft.com/office/drawing/2014/main" id="{C2D762B5-0595-691D-0793-A6B9F4552265}"/>
                  </a:ext>
                </a:extLst>
              </p:cNvPr>
              <p:cNvSpPr/>
              <p:nvPr/>
            </p:nvSpPr>
            <p:spPr>
              <a:xfrm>
                <a:off x="3695310" y="168443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6" name="Freeform 87">
                <a:extLst>
                  <a:ext uri="{FF2B5EF4-FFF2-40B4-BE49-F238E27FC236}">
                    <a16:creationId xmlns:a16="http://schemas.microsoft.com/office/drawing/2014/main" id="{EC24AE3F-3518-8F58-3B52-A1E3AEDC9837}"/>
                  </a:ext>
                </a:extLst>
              </p:cNvPr>
              <p:cNvSpPr/>
              <p:nvPr/>
            </p:nvSpPr>
            <p:spPr>
              <a:xfrm>
                <a:off x="3725526" y="165420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7" name="Freeform 88">
                <a:extLst>
                  <a:ext uri="{FF2B5EF4-FFF2-40B4-BE49-F238E27FC236}">
                    <a16:creationId xmlns:a16="http://schemas.microsoft.com/office/drawing/2014/main" id="{73BE03B0-D3B3-635D-1B13-39718F3573B1}"/>
                  </a:ext>
                </a:extLst>
              </p:cNvPr>
              <p:cNvSpPr/>
              <p:nvPr/>
            </p:nvSpPr>
            <p:spPr>
              <a:xfrm>
                <a:off x="3915889" y="169653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8" name="Freeform 89">
                <a:extLst>
                  <a:ext uri="{FF2B5EF4-FFF2-40B4-BE49-F238E27FC236}">
                    <a16:creationId xmlns:a16="http://schemas.microsoft.com/office/drawing/2014/main" id="{FD53B6CE-3C8F-F21A-6C17-2C3B1A622E46}"/>
                  </a:ext>
                </a:extLst>
              </p:cNvPr>
              <p:cNvSpPr/>
              <p:nvPr/>
            </p:nvSpPr>
            <p:spPr>
              <a:xfrm>
                <a:off x="3946105" y="166629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19" name="Freeform 90">
                <a:extLst>
                  <a:ext uri="{FF2B5EF4-FFF2-40B4-BE49-F238E27FC236}">
                    <a16:creationId xmlns:a16="http://schemas.microsoft.com/office/drawing/2014/main" id="{937D6180-E77E-B799-DE2B-34A96DAD7E8F}"/>
                  </a:ext>
                </a:extLst>
              </p:cNvPr>
              <p:cNvSpPr/>
              <p:nvPr/>
            </p:nvSpPr>
            <p:spPr>
              <a:xfrm>
                <a:off x="4011070" y="18008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0" name="Freeform 91">
                <a:extLst>
                  <a:ext uri="{FF2B5EF4-FFF2-40B4-BE49-F238E27FC236}">
                    <a16:creationId xmlns:a16="http://schemas.microsoft.com/office/drawing/2014/main" id="{676F641C-5F34-F64F-E7BC-746D222E8D36}"/>
                  </a:ext>
                </a:extLst>
              </p:cNvPr>
              <p:cNvSpPr/>
              <p:nvPr/>
            </p:nvSpPr>
            <p:spPr>
              <a:xfrm>
                <a:off x="4041287" y="17706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1" name="Freeform 92">
                <a:extLst>
                  <a:ext uri="{FF2B5EF4-FFF2-40B4-BE49-F238E27FC236}">
                    <a16:creationId xmlns:a16="http://schemas.microsoft.com/office/drawing/2014/main" id="{4DB8D57F-913C-F377-ED5C-2C34C902CF22}"/>
                  </a:ext>
                </a:extLst>
              </p:cNvPr>
              <p:cNvSpPr/>
              <p:nvPr/>
            </p:nvSpPr>
            <p:spPr>
              <a:xfrm>
                <a:off x="4192369" y="1835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2" name="Freeform 93">
                <a:extLst>
                  <a:ext uri="{FF2B5EF4-FFF2-40B4-BE49-F238E27FC236}">
                    <a16:creationId xmlns:a16="http://schemas.microsoft.com/office/drawing/2014/main" id="{A3176C96-AE1F-09FE-F0C6-7BEBB4E06F7C}"/>
                  </a:ext>
                </a:extLst>
              </p:cNvPr>
              <p:cNvSpPr/>
              <p:nvPr/>
            </p:nvSpPr>
            <p:spPr>
              <a:xfrm>
                <a:off x="4222585" y="1805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3" name="Freeform 94">
                <a:extLst>
                  <a:ext uri="{FF2B5EF4-FFF2-40B4-BE49-F238E27FC236}">
                    <a16:creationId xmlns:a16="http://schemas.microsoft.com/office/drawing/2014/main" id="{38E95FCD-7DD2-E1C3-B339-02140215414C}"/>
                  </a:ext>
                </a:extLst>
              </p:cNvPr>
              <p:cNvSpPr/>
              <p:nvPr/>
            </p:nvSpPr>
            <p:spPr>
              <a:xfrm>
                <a:off x="4254312" y="19172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4" name="Freeform 95">
                <a:extLst>
                  <a:ext uri="{FF2B5EF4-FFF2-40B4-BE49-F238E27FC236}">
                    <a16:creationId xmlns:a16="http://schemas.microsoft.com/office/drawing/2014/main" id="{B1898F7E-75DB-77E0-A1C7-D1F8690CB23E}"/>
                  </a:ext>
                </a:extLst>
              </p:cNvPr>
              <p:cNvSpPr/>
              <p:nvPr/>
            </p:nvSpPr>
            <p:spPr>
              <a:xfrm>
                <a:off x="4284528" y="18870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5" name="Freeform 96">
                <a:extLst>
                  <a:ext uri="{FF2B5EF4-FFF2-40B4-BE49-F238E27FC236}">
                    <a16:creationId xmlns:a16="http://schemas.microsoft.com/office/drawing/2014/main" id="{F9266536-7941-3D1F-B74B-FE458891DACF}"/>
                  </a:ext>
                </a:extLst>
              </p:cNvPr>
              <p:cNvSpPr/>
              <p:nvPr/>
            </p:nvSpPr>
            <p:spPr>
              <a:xfrm>
                <a:off x="4332875" y="212738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6" name="Freeform 97">
                <a:extLst>
                  <a:ext uri="{FF2B5EF4-FFF2-40B4-BE49-F238E27FC236}">
                    <a16:creationId xmlns:a16="http://schemas.microsoft.com/office/drawing/2014/main" id="{B2A75DDF-31B9-A835-016F-A7507DBC3FD6}"/>
                  </a:ext>
                </a:extLst>
              </p:cNvPr>
              <p:cNvSpPr/>
              <p:nvPr/>
            </p:nvSpPr>
            <p:spPr>
              <a:xfrm>
                <a:off x="4363091" y="209714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7" name="Freeform 98">
                <a:extLst>
                  <a:ext uri="{FF2B5EF4-FFF2-40B4-BE49-F238E27FC236}">
                    <a16:creationId xmlns:a16="http://schemas.microsoft.com/office/drawing/2014/main" id="{0BC280F2-7B0B-19B0-0B68-B7338F4EA3DC}"/>
                  </a:ext>
                </a:extLst>
              </p:cNvPr>
              <p:cNvSpPr/>
              <p:nvPr/>
            </p:nvSpPr>
            <p:spPr>
              <a:xfrm>
                <a:off x="4499064" y="21863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8" name="Freeform 99">
                <a:extLst>
                  <a:ext uri="{FF2B5EF4-FFF2-40B4-BE49-F238E27FC236}">
                    <a16:creationId xmlns:a16="http://schemas.microsoft.com/office/drawing/2014/main" id="{5FFB3E6F-F786-3B7A-EAB7-1FC8C23E5B26}"/>
                  </a:ext>
                </a:extLst>
              </p:cNvPr>
              <p:cNvSpPr/>
              <p:nvPr/>
            </p:nvSpPr>
            <p:spPr>
              <a:xfrm>
                <a:off x="4529281" y="21561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9" name="Freeform 100">
                <a:extLst>
                  <a:ext uri="{FF2B5EF4-FFF2-40B4-BE49-F238E27FC236}">
                    <a16:creationId xmlns:a16="http://schemas.microsoft.com/office/drawing/2014/main" id="{5176350D-61A3-A08F-0FFD-1C4C189FDF20}"/>
                  </a:ext>
                </a:extLst>
              </p:cNvPr>
              <p:cNvSpPr/>
              <p:nvPr/>
            </p:nvSpPr>
            <p:spPr>
              <a:xfrm>
                <a:off x="4570073" y="222110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0" name="Freeform 101">
                <a:extLst>
                  <a:ext uri="{FF2B5EF4-FFF2-40B4-BE49-F238E27FC236}">
                    <a16:creationId xmlns:a16="http://schemas.microsoft.com/office/drawing/2014/main" id="{CC625B6A-F526-E7FF-8E0F-27DF8ADC1278}"/>
                  </a:ext>
                </a:extLst>
              </p:cNvPr>
              <p:cNvSpPr/>
              <p:nvPr/>
            </p:nvSpPr>
            <p:spPr>
              <a:xfrm>
                <a:off x="4600289" y="219087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1" name="Freeform 102">
                <a:extLst>
                  <a:ext uri="{FF2B5EF4-FFF2-40B4-BE49-F238E27FC236}">
                    <a16:creationId xmlns:a16="http://schemas.microsoft.com/office/drawing/2014/main" id="{29801DA6-AE4E-25DD-472A-A103CD32C1C2}"/>
                  </a:ext>
                </a:extLst>
              </p:cNvPr>
              <p:cNvSpPr/>
              <p:nvPr/>
            </p:nvSpPr>
            <p:spPr>
              <a:xfrm>
                <a:off x="4609354" y="229216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2" name="Freeform 103">
                <a:extLst>
                  <a:ext uri="{FF2B5EF4-FFF2-40B4-BE49-F238E27FC236}">
                    <a16:creationId xmlns:a16="http://schemas.microsoft.com/office/drawing/2014/main" id="{52B28767-4723-D90F-5500-1EFC2C3D76D9}"/>
                  </a:ext>
                </a:extLst>
              </p:cNvPr>
              <p:cNvSpPr/>
              <p:nvPr/>
            </p:nvSpPr>
            <p:spPr>
              <a:xfrm>
                <a:off x="4639570" y="226192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3" name="Freeform 104">
                <a:extLst>
                  <a:ext uri="{FF2B5EF4-FFF2-40B4-BE49-F238E27FC236}">
                    <a16:creationId xmlns:a16="http://schemas.microsoft.com/office/drawing/2014/main" id="{0B292CFD-74AC-ACCD-150C-3BB7984DFAF6}"/>
                  </a:ext>
                </a:extLst>
              </p:cNvPr>
              <p:cNvSpPr/>
              <p:nvPr/>
            </p:nvSpPr>
            <p:spPr>
              <a:xfrm>
                <a:off x="4616908" y="23284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4" name="Freeform 105">
                <a:extLst>
                  <a:ext uri="{FF2B5EF4-FFF2-40B4-BE49-F238E27FC236}">
                    <a16:creationId xmlns:a16="http://schemas.microsoft.com/office/drawing/2014/main" id="{2FF4D12C-A13E-81A6-8A07-C3D640D6A9B5}"/>
                  </a:ext>
                </a:extLst>
              </p:cNvPr>
              <p:cNvSpPr/>
              <p:nvPr/>
            </p:nvSpPr>
            <p:spPr>
              <a:xfrm>
                <a:off x="4647125" y="22982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5" name="Freeform 106">
                <a:extLst>
                  <a:ext uri="{FF2B5EF4-FFF2-40B4-BE49-F238E27FC236}">
                    <a16:creationId xmlns:a16="http://schemas.microsoft.com/office/drawing/2014/main" id="{6FED4F77-1BA9-76A0-26F8-F5C856AA019B}"/>
                  </a:ext>
                </a:extLst>
              </p:cNvPr>
              <p:cNvSpPr/>
              <p:nvPr/>
            </p:nvSpPr>
            <p:spPr>
              <a:xfrm>
                <a:off x="4648635" y="23647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6" name="Freeform 107">
                <a:extLst>
                  <a:ext uri="{FF2B5EF4-FFF2-40B4-BE49-F238E27FC236}">
                    <a16:creationId xmlns:a16="http://schemas.microsoft.com/office/drawing/2014/main" id="{BEE35940-D293-88D1-C707-DF786CD47FA2}"/>
                  </a:ext>
                </a:extLst>
              </p:cNvPr>
              <p:cNvSpPr/>
              <p:nvPr/>
            </p:nvSpPr>
            <p:spPr>
              <a:xfrm>
                <a:off x="4678852" y="23344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7" name="Freeform 108">
                <a:extLst>
                  <a:ext uri="{FF2B5EF4-FFF2-40B4-BE49-F238E27FC236}">
                    <a16:creationId xmlns:a16="http://schemas.microsoft.com/office/drawing/2014/main" id="{547F9A4B-4684-CF15-E341-4F3CCE4FB697}"/>
                  </a:ext>
                </a:extLst>
              </p:cNvPr>
              <p:cNvSpPr/>
              <p:nvPr/>
            </p:nvSpPr>
            <p:spPr>
              <a:xfrm>
                <a:off x="4656189" y="23889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8" name="Freeform 109">
                <a:extLst>
                  <a:ext uri="{FF2B5EF4-FFF2-40B4-BE49-F238E27FC236}">
                    <a16:creationId xmlns:a16="http://schemas.microsoft.com/office/drawing/2014/main" id="{113A2DB1-D669-F746-195D-4CDF763E4501}"/>
                  </a:ext>
                </a:extLst>
              </p:cNvPr>
              <p:cNvSpPr/>
              <p:nvPr/>
            </p:nvSpPr>
            <p:spPr>
              <a:xfrm>
                <a:off x="4686406" y="23586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39" name="Freeform 110">
                <a:extLst>
                  <a:ext uri="{FF2B5EF4-FFF2-40B4-BE49-F238E27FC236}">
                    <a16:creationId xmlns:a16="http://schemas.microsoft.com/office/drawing/2014/main" id="{19BC262C-0528-D503-5323-8308B01342D2}"/>
                  </a:ext>
                </a:extLst>
              </p:cNvPr>
              <p:cNvSpPr/>
              <p:nvPr/>
            </p:nvSpPr>
            <p:spPr>
              <a:xfrm>
                <a:off x="4687917" y="241310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0" name="Freeform 111">
                <a:extLst>
                  <a:ext uri="{FF2B5EF4-FFF2-40B4-BE49-F238E27FC236}">
                    <a16:creationId xmlns:a16="http://schemas.microsoft.com/office/drawing/2014/main" id="{02852396-D350-03CA-6437-1DE4A60930E6}"/>
                  </a:ext>
                </a:extLst>
              </p:cNvPr>
              <p:cNvSpPr/>
              <p:nvPr/>
            </p:nvSpPr>
            <p:spPr>
              <a:xfrm>
                <a:off x="4718133" y="238286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1" name="Freeform 112">
                <a:extLst>
                  <a:ext uri="{FF2B5EF4-FFF2-40B4-BE49-F238E27FC236}">
                    <a16:creationId xmlns:a16="http://schemas.microsoft.com/office/drawing/2014/main" id="{7160D02B-19CF-999E-04C2-E3D325139688}"/>
                  </a:ext>
                </a:extLst>
              </p:cNvPr>
              <p:cNvSpPr/>
              <p:nvPr/>
            </p:nvSpPr>
            <p:spPr>
              <a:xfrm>
                <a:off x="4893388" y="25098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2" name="Freeform 113">
                <a:extLst>
                  <a:ext uri="{FF2B5EF4-FFF2-40B4-BE49-F238E27FC236}">
                    <a16:creationId xmlns:a16="http://schemas.microsoft.com/office/drawing/2014/main" id="{924909BC-7693-1E41-DE44-AD80CA2EF896}"/>
                  </a:ext>
                </a:extLst>
              </p:cNvPr>
              <p:cNvSpPr/>
              <p:nvPr/>
            </p:nvSpPr>
            <p:spPr>
              <a:xfrm>
                <a:off x="4923604" y="24796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3" name="Freeform 114">
                <a:extLst>
                  <a:ext uri="{FF2B5EF4-FFF2-40B4-BE49-F238E27FC236}">
                    <a16:creationId xmlns:a16="http://schemas.microsoft.com/office/drawing/2014/main" id="{E282C1A7-8E17-3007-C995-AEC275866AF4}"/>
                  </a:ext>
                </a:extLst>
              </p:cNvPr>
              <p:cNvSpPr/>
              <p:nvPr/>
            </p:nvSpPr>
            <p:spPr>
              <a:xfrm>
                <a:off x="4947777" y="25597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4" name="Freeform 115">
                <a:extLst>
                  <a:ext uri="{FF2B5EF4-FFF2-40B4-BE49-F238E27FC236}">
                    <a16:creationId xmlns:a16="http://schemas.microsoft.com/office/drawing/2014/main" id="{D54FCE6C-0D13-0285-7C59-0BEB8CE2E566}"/>
                  </a:ext>
                </a:extLst>
              </p:cNvPr>
              <p:cNvSpPr/>
              <p:nvPr/>
            </p:nvSpPr>
            <p:spPr>
              <a:xfrm>
                <a:off x="4977994" y="25295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5" name="Freeform 116">
                <a:extLst>
                  <a:ext uri="{FF2B5EF4-FFF2-40B4-BE49-F238E27FC236}">
                    <a16:creationId xmlns:a16="http://schemas.microsoft.com/office/drawing/2014/main" id="{66B747B2-EAE2-0239-041B-17A5D18A2BAE}"/>
                  </a:ext>
                </a:extLst>
              </p:cNvPr>
              <p:cNvSpPr/>
              <p:nvPr/>
            </p:nvSpPr>
            <p:spPr>
              <a:xfrm>
                <a:off x="4962885" y="25718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6" name="Freeform 117">
                <a:extLst>
                  <a:ext uri="{FF2B5EF4-FFF2-40B4-BE49-F238E27FC236}">
                    <a16:creationId xmlns:a16="http://schemas.microsoft.com/office/drawing/2014/main" id="{4F13F1A2-62BB-39C2-57DD-E71C815354EB}"/>
                  </a:ext>
                </a:extLst>
              </p:cNvPr>
              <p:cNvSpPr/>
              <p:nvPr/>
            </p:nvSpPr>
            <p:spPr>
              <a:xfrm>
                <a:off x="4993102" y="25416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7" name="Freeform 118">
                <a:extLst>
                  <a:ext uri="{FF2B5EF4-FFF2-40B4-BE49-F238E27FC236}">
                    <a16:creationId xmlns:a16="http://schemas.microsoft.com/office/drawing/2014/main" id="{487DD17A-B738-4168-D90B-5D5FC0948782}"/>
                  </a:ext>
                </a:extLst>
              </p:cNvPr>
              <p:cNvSpPr/>
              <p:nvPr/>
            </p:nvSpPr>
            <p:spPr>
              <a:xfrm>
                <a:off x="4962885" y="25718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8" name="Freeform 119">
                <a:extLst>
                  <a:ext uri="{FF2B5EF4-FFF2-40B4-BE49-F238E27FC236}">
                    <a16:creationId xmlns:a16="http://schemas.microsoft.com/office/drawing/2014/main" id="{59349B1D-0C46-7E2B-96A1-3C1B8ABC306A}"/>
                  </a:ext>
                </a:extLst>
              </p:cNvPr>
              <p:cNvSpPr/>
              <p:nvPr/>
            </p:nvSpPr>
            <p:spPr>
              <a:xfrm>
                <a:off x="4993102" y="25416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9" name="Freeform 120">
                <a:extLst>
                  <a:ext uri="{FF2B5EF4-FFF2-40B4-BE49-F238E27FC236}">
                    <a16:creationId xmlns:a16="http://schemas.microsoft.com/office/drawing/2014/main" id="{B4A0FC25-1CEF-B57F-3E3E-8DBFCE44B8FC}"/>
                  </a:ext>
                </a:extLst>
              </p:cNvPr>
              <p:cNvSpPr/>
              <p:nvPr/>
            </p:nvSpPr>
            <p:spPr>
              <a:xfrm>
                <a:off x="4979504" y="260811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0" name="Freeform 121">
                <a:extLst>
                  <a:ext uri="{FF2B5EF4-FFF2-40B4-BE49-F238E27FC236}">
                    <a16:creationId xmlns:a16="http://schemas.microsoft.com/office/drawing/2014/main" id="{A0B736FB-812B-A87F-AD9F-3C4A4C6A92C3}"/>
                  </a:ext>
                </a:extLst>
              </p:cNvPr>
              <p:cNvSpPr/>
              <p:nvPr/>
            </p:nvSpPr>
            <p:spPr>
              <a:xfrm>
                <a:off x="5009721" y="2577883"/>
                <a:ext cx="15108" cy="61981"/>
              </a:xfrm>
              <a:custGeom>
                <a:avLst/>
                <a:gdLst>
                  <a:gd name="connsiteX0" fmla="*/ 0 w 15108"/>
                  <a:gd name="connsiteY0" fmla="*/ 0 h 61981"/>
                  <a:gd name="connsiteX1" fmla="*/ 0 w 15108"/>
                  <a:gd name="connsiteY1" fmla="*/ 61982 h 61981"/>
                </a:gdLst>
                <a:ahLst/>
                <a:cxnLst>
                  <a:cxn ang="0">
                    <a:pos x="connsiteX0" y="connsiteY0"/>
                  </a:cxn>
                  <a:cxn ang="0">
                    <a:pos x="connsiteX1" y="connsiteY1"/>
                  </a:cxn>
                </a:cxnLst>
                <a:rect l="l" t="t" r="r" b="b"/>
                <a:pathLst>
                  <a:path w="15108" h="61981">
                    <a:moveTo>
                      <a:pt x="0" y="0"/>
                    </a:moveTo>
                    <a:lnTo>
                      <a:pt x="0" y="61982"/>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1" name="Freeform 122">
                <a:extLst>
                  <a:ext uri="{FF2B5EF4-FFF2-40B4-BE49-F238E27FC236}">
                    <a16:creationId xmlns:a16="http://schemas.microsoft.com/office/drawing/2014/main" id="{3EA1E9F7-21BB-D2AE-7895-10EA07C72E1A}"/>
                  </a:ext>
                </a:extLst>
              </p:cNvPr>
              <p:cNvSpPr/>
              <p:nvPr/>
            </p:nvSpPr>
            <p:spPr>
              <a:xfrm>
                <a:off x="5144184" y="2645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2" name="Freeform 123">
                <a:extLst>
                  <a:ext uri="{FF2B5EF4-FFF2-40B4-BE49-F238E27FC236}">
                    <a16:creationId xmlns:a16="http://schemas.microsoft.com/office/drawing/2014/main" id="{18EF850E-798B-859F-048C-0FFD91FE5D2C}"/>
                  </a:ext>
                </a:extLst>
              </p:cNvPr>
              <p:cNvSpPr/>
              <p:nvPr/>
            </p:nvSpPr>
            <p:spPr>
              <a:xfrm>
                <a:off x="5174400" y="2615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3" name="Freeform 124">
                <a:extLst>
                  <a:ext uri="{FF2B5EF4-FFF2-40B4-BE49-F238E27FC236}">
                    <a16:creationId xmlns:a16="http://schemas.microsoft.com/office/drawing/2014/main" id="{83AB4F7D-6CAE-137F-5A88-7014269684E3}"/>
                  </a:ext>
                </a:extLst>
              </p:cNvPr>
              <p:cNvSpPr/>
              <p:nvPr/>
            </p:nvSpPr>
            <p:spPr>
              <a:xfrm>
                <a:off x="5168357" y="26459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4" name="Freeform 125">
                <a:extLst>
                  <a:ext uri="{FF2B5EF4-FFF2-40B4-BE49-F238E27FC236}">
                    <a16:creationId xmlns:a16="http://schemas.microsoft.com/office/drawing/2014/main" id="{5E6C04F4-D696-40E2-A832-8A0BA43A6845}"/>
                  </a:ext>
                </a:extLst>
              </p:cNvPr>
              <p:cNvSpPr/>
              <p:nvPr/>
            </p:nvSpPr>
            <p:spPr>
              <a:xfrm>
                <a:off x="5198573" y="26156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5" name="Freeform 126">
                <a:extLst>
                  <a:ext uri="{FF2B5EF4-FFF2-40B4-BE49-F238E27FC236}">
                    <a16:creationId xmlns:a16="http://schemas.microsoft.com/office/drawing/2014/main" id="{435A9746-5F83-84FB-3979-1C37BB84E4AC}"/>
                  </a:ext>
                </a:extLst>
              </p:cNvPr>
              <p:cNvSpPr/>
              <p:nvPr/>
            </p:nvSpPr>
            <p:spPr>
              <a:xfrm>
                <a:off x="5224257"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6" name="Freeform 127">
                <a:extLst>
                  <a:ext uri="{FF2B5EF4-FFF2-40B4-BE49-F238E27FC236}">
                    <a16:creationId xmlns:a16="http://schemas.microsoft.com/office/drawing/2014/main" id="{944553BC-FFED-D4C1-A783-728F642E3022}"/>
                  </a:ext>
                </a:extLst>
              </p:cNvPr>
              <p:cNvSpPr/>
              <p:nvPr/>
            </p:nvSpPr>
            <p:spPr>
              <a:xfrm>
                <a:off x="5254473"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7" name="Freeform 128">
                <a:extLst>
                  <a:ext uri="{FF2B5EF4-FFF2-40B4-BE49-F238E27FC236}">
                    <a16:creationId xmlns:a16="http://schemas.microsoft.com/office/drawing/2014/main" id="{B9FDC9D1-44FF-4655-5A03-647AC825A52B}"/>
                  </a:ext>
                </a:extLst>
              </p:cNvPr>
              <p:cNvSpPr/>
              <p:nvPr/>
            </p:nvSpPr>
            <p:spPr>
              <a:xfrm>
                <a:off x="5271092" y="27608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8" name="Freeform 129">
                <a:extLst>
                  <a:ext uri="{FF2B5EF4-FFF2-40B4-BE49-F238E27FC236}">
                    <a16:creationId xmlns:a16="http://schemas.microsoft.com/office/drawing/2014/main" id="{C7D294F5-B50C-A9EB-49AD-7AA8E72F1AB3}"/>
                  </a:ext>
                </a:extLst>
              </p:cNvPr>
              <p:cNvSpPr/>
              <p:nvPr/>
            </p:nvSpPr>
            <p:spPr>
              <a:xfrm>
                <a:off x="5301309" y="273057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59" name="Freeform 130">
                <a:extLst>
                  <a:ext uri="{FF2B5EF4-FFF2-40B4-BE49-F238E27FC236}">
                    <a16:creationId xmlns:a16="http://schemas.microsoft.com/office/drawing/2014/main" id="{D5D99F8A-3467-F6A8-6019-FB44A720E2FB}"/>
                  </a:ext>
                </a:extLst>
              </p:cNvPr>
              <p:cNvSpPr/>
              <p:nvPr/>
            </p:nvSpPr>
            <p:spPr>
              <a:xfrm>
                <a:off x="5271092" y="27608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0" name="Freeform 131">
                <a:extLst>
                  <a:ext uri="{FF2B5EF4-FFF2-40B4-BE49-F238E27FC236}">
                    <a16:creationId xmlns:a16="http://schemas.microsoft.com/office/drawing/2014/main" id="{8C9E80D5-7F60-8DA7-B988-BF5019C3CC4A}"/>
                  </a:ext>
                </a:extLst>
              </p:cNvPr>
              <p:cNvSpPr/>
              <p:nvPr/>
            </p:nvSpPr>
            <p:spPr>
              <a:xfrm>
                <a:off x="5301309" y="273057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1" name="Freeform 132">
                <a:extLst>
                  <a:ext uri="{FF2B5EF4-FFF2-40B4-BE49-F238E27FC236}">
                    <a16:creationId xmlns:a16="http://schemas.microsoft.com/office/drawing/2014/main" id="{672E4E4E-7D60-638E-3111-74D13ED1B558}"/>
                  </a:ext>
                </a:extLst>
              </p:cNvPr>
              <p:cNvSpPr/>
              <p:nvPr/>
            </p:nvSpPr>
            <p:spPr>
              <a:xfrm>
                <a:off x="5310373" y="281220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2" name="Freeform 133">
                <a:extLst>
                  <a:ext uri="{FF2B5EF4-FFF2-40B4-BE49-F238E27FC236}">
                    <a16:creationId xmlns:a16="http://schemas.microsoft.com/office/drawing/2014/main" id="{D4BC7247-D5ED-D995-9F36-40BB1D4EA961}"/>
                  </a:ext>
                </a:extLst>
              </p:cNvPr>
              <p:cNvSpPr/>
              <p:nvPr/>
            </p:nvSpPr>
            <p:spPr>
              <a:xfrm>
                <a:off x="5340590" y="27819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3" name="Freeform 134">
                <a:extLst>
                  <a:ext uri="{FF2B5EF4-FFF2-40B4-BE49-F238E27FC236}">
                    <a16:creationId xmlns:a16="http://schemas.microsoft.com/office/drawing/2014/main" id="{69191A13-F7B9-2ECF-8D44-99800E69E0DF}"/>
                  </a:ext>
                </a:extLst>
              </p:cNvPr>
              <p:cNvSpPr/>
              <p:nvPr/>
            </p:nvSpPr>
            <p:spPr>
              <a:xfrm>
                <a:off x="5428217" y="29044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4" name="Freeform 135">
                <a:extLst>
                  <a:ext uri="{FF2B5EF4-FFF2-40B4-BE49-F238E27FC236}">
                    <a16:creationId xmlns:a16="http://schemas.microsoft.com/office/drawing/2014/main" id="{972DCB09-7CF2-C4B1-B4B8-CA5A36A7BDC6}"/>
                  </a:ext>
                </a:extLst>
              </p:cNvPr>
              <p:cNvSpPr/>
              <p:nvPr/>
            </p:nvSpPr>
            <p:spPr>
              <a:xfrm>
                <a:off x="5458434" y="28741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5" name="Freeform 136">
                <a:extLst>
                  <a:ext uri="{FF2B5EF4-FFF2-40B4-BE49-F238E27FC236}">
                    <a16:creationId xmlns:a16="http://schemas.microsoft.com/office/drawing/2014/main" id="{809D7468-F0AA-D88D-C839-4668B7E7508D}"/>
                  </a:ext>
                </a:extLst>
              </p:cNvPr>
              <p:cNvSpPr/>
              <p:nvPr/>
            </p:nvSpPr>
            <p:spPr>
              <a:xfrm>
                <a:off x="5475053" y="291651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6" name="Freeform 137">
                <a:extLst>
                  <a:ext uri="{FF2B5EF4-FFF2-40B4-BE49-F238E27FC236}">
                    <a16:creationId xmlns:a16="http://schemas.microsoft.com/office/drawing/2014/main" id="{6374EBF7-B48D-0CE0-E281-0776D633CDBD}"/>
                  </a:ext>
                </a:extLst>
              </p:cNvPr>
              <p:cNvSpPr/>
              <p:nvPr/>
            </p:nvSpPr>
            <p:spPr>
              <a:xfrm>
                <a:off x="5505269" y="288628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7" name="Freeform 138">
                <a:extLst>
                  <a:ext uri="{FF2B5EF4-FFF2-40B4-BE49-F238E27FC236}">
                    <a16:creationId xmlns:a16="http://schemas.microsoft.com/office/drawing/2014/main" id="{ADF5CC68-48BE-96A0-9A3E-1F26E4050544}"/>
                  </a:ext>
                </a:extLst>
              </p:cNvPr>
              <p:cNvSpPr/>
              <p:nvPr/>
            </p:nvSpPr>
            <p:spPr>
              <a:xfrm>
                <a:off x="5555126" y="295733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8" name="Freeform 139">
                <a:extLst>
                  <a:ext uri="{FF2B5EF4-FFF2-40B4-BE49-F238E27FC236}">
                    <a16:creationId xmlns:a16="http://schemas.microsoft.com/office/drawing/2014/main" id="{0FD90696-2E93-FA21-14F6-E36D270DDE38}"/>
                  </a:ext>
                </a:extLst>
              </p:cNvPr>
              <p:cNvSpPr/>
              <p:nvPr/>
            </p:nvSpPr>
            <p:spPr>
              <a:xfrm>
                <a:off x="5585342" y="292709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9" name="Freeform 140">
                <a:extLst>
                  <a:ext uri="{FF2B5EF4-FFF2-40B4-BE49-F238E27FC236}">
                    <a16:creationId xmlns:a16="http://schemas.microsoft.com/office/drawing/2014/main" id="{D5E15DDF-18EF-32CA-D146-247FE1ACFA25}"/>
                  </a:ext>
                </a:extLst>
              </p:cNvPr>
              <p:cNvSpPr/>
              <p:nvPr/>
            </p:nvSpPr>
            <p:spPr>
              <a:xfrm>
                <a:off x="5585342" y="299663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0" name="Freeform 141">
                <a:extLst>
                  <a:ext uri="{FF2B5EF4-FFF2-40B4-BE49-F238E27FC236}">
                    <a16:creationId xmlns:a16="http://schemas.microsoft.com/office/drawing/2014/main" id="{C4758698-DC65-B6CC-959B-CAB7D57DCE1A}"/>
                  </a:ext>
                </a:extLst>
              </p:cNvPr>
              <p:cNvSpPr/>
              <p:nvPr/>
            </p:nvSpPr>
            <p:spPr>
              <a:xfrm>
                <a:off x="5615559" y="296640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1" name="Freeform 142">
                <a:extLst>
                  <a:ext uri="{FF2B5EF4-FFF2-40B4-BE49-F238E27FC236}">
                    <a16:creationId xmlns:a16="http://schemas.microsoft.com/office/drawing/2014/main" id="{3830D152-4C93-1FC4-CD64-B4C9D107044A}"/>
                  </a:ext>
                </a:extLst>
              </p:cNvPr>
              <p:cNvSpPr/>
              <p:nvPr/>
            </p:nvSpPr>
            <p:spPr>
              <a:xfrm>
                <a:off x="5585342" y="299663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2" name="Freeform 143">
                <a:extLst>
                  <a:ext uri="{FF2B5EF4-FFF2-40B4-BE49-F238E27FC236}">
                    <a16:creationId xmlns:a16="http://schemas.microsoft.com/office/drawing/2014/main" id="{BD365E04-AE5D-9934-2F80-5B5450F9A69F}"/>
                  </a:ext>
                </a:extLst>
              </p:cNvPr>
              <p:cNvSpPr/>
              <p:nvPr/>
            </p:nvSpPr>
            <p:spPr>
              <a:xfrm>
                <a:off x="5615559" y="296640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3" name="Freeform 144">
                <a:extLst>
                  <a:ext uri="{FF2B5EF4-FFF2-40B4-BE49-F238E27FC236}">
                    <a16:creationId xmlns:a16="http://schemas.microsoft.com/office/drawing/2014/main" id="{C85E4709-347A-555F-59ED-4709404693CF}"/>
                  </a:ext>
                </a:extLst>
              </p:cNvPr>
              <p:cNvSpPr/>
              <p:nvPr/>
            </p:nvSpPr>
            <p:spPr>
              <a:xfrm>
                <a:off x="5601961"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4" name="Freeform 145">
                <a:extLst>
                  <a:ext uri="{FF2B5EF4-FFF2-40B4-BE49-F238E27FC236}">
                    <a16:creationId xmlns:a16="http://schemas.microsoft.com/office/drawing/2014/main" id="{78B1CCB3-10D9-3DE5-875B-FA4B6CFF13F6}"/>
                  </a:ext>
                </a:extLst>
              </p:cNvPr>
              <p:cNvSpPr/>
              <p:nvPr/>
            </p:nvSpPr>
            <p:spPr>
              <a:xfrm>
                <a:off x="5632178"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5" name="Freeform 146">
                <a:extLst>
                  <a:ext uri="{FF2B5EF4-FFF2-40B4-BE49-F238E27FC236}">
                    <a16:creationId xmlns:a16="http://schemas.microsoft.com/office/drawing/2014/main" id="{425B8AE5-EB7B-4762-F760-7E9D2390DDB8}"/>
                  </a:ext>
                </a:extLst>
              </p:cNvPr>
              <p:cNvSpPr/>
              <p:nvPr/>
            </p:nvSpPr>
            <p:spPr>
              <a:xfrm>
                <a:off x="5601961"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6" name="Freeform 147">
                <a:extLst>
                  <a:ext uri="{FF2B5EF4-FFF2-40B4-BE49-F238E27FC236}">
                    <a16:creationId xmlns:a16="http://schemas.microsoft.com/office/drawing/2014/main" id="{A5D2063A-C7EE-BE7F-F7A5-25E9DD9597F0}"/>
                  </a:ext>
                </a:extLst>
              </p:cNvPr>
              <p:cNvSpPr/>
              <p:nvPr/>
            </p:nvSpPr>
            <p:spPr>
              <a:xfrm>
                <a:off x="5632178"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7" name="Freeform 148">
                <a:extLst>
                  <a:ext uri="{FF2B5EF4-FFF2-40B4-BE49-F238E27FC236}">
                    <a16:creationId xmlns:a16="http://schemas.microsoft.com/office/drawing/2014/main" id="{19181E46-AC39-741F-6FF3-F3DC0B27E8A8}"/>
                  </a:ext>
                </a:extLst>
              </p:cNvPr>
              <p:cNvSpPr/>
              <p:nvPr/>
            </p:nvSpPr>
            <p:spPr>
              <a:xfrm>
                <a:off x="5624623"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8" name="Freeform 149">
                <a:extLst>
                  <a:ext uri="{FF2B5EF4-FFF2-40B4-BE49-F238E27FC236}">
                    <a16:creationId xmlns:a16="http://schemas.microsoft.com/office/drawing/2014/main" id="{0BA83372-29F6-4701-300C-6A7A2DBC0C52}"/>
                  </a:ext>
                </a:extLst>
              </p:cNvPr>
              <p:cNvSpPr/>
              <p:nvPr/>
            </p:nvSpPr>
            <p:spPr>
              <a:xfrm>
                <a:off x="5654840"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79" name="Freeform 150">
                <a:extLst>
                  <a:ext uri="{FF2B5EF4-FFF2-40B4-BE49-F238E27FC236}">
                    <a16:creationId xmlns:a16="http://schemas.microsoft.com/office/drawing/2014/main" id="{CAFB378D-74F5-9454-97B5-8831CB680B56}"/>
                  </a:ext>
                </a:extLst>
              </p:cNvPr>
              <p:cNvSpPr/>
              <p:nvPr/>
            </p:nvSpPr>
            <p:spPr>
              <a:xfrm>
                <a:off x="5624623"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0" name="Freeform 151">
                <a:extLst>
                  <a:ext uri="{FF2B5EF4-FFF2-40B4-BE49-F238E27FC236}">
                    <a16:creationId xmlns:a16="http://schemas.microsoft.com/office/drawing/2014/main" id="{E4AEBF07-6D10-6584-0D80-9F428E2DD69C}"/>
                  </a:ext>
                </a:extLst>
              </p:cNvPr>
              <p:cNvSpPr/>
              <p:nvPr/>
            </p:nvSpPr>
            <p:spPr>
              <a:xfrm>
                <a:off x="5654840"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1" name="Freeform 152">
                <a:extLst>
                  <a:ext uri="{FF2B5EF4-FFF2-40B4-BE49-F238E27FC236}">
                    <a16:creationId xmlns:a16="http://schemas.microsoft.com/office/drawing/2014/main" id="{AD1B63EB-37AB-D153-3C18-E7835EE648FD}"/>
                  </a:ext>
                </a:extLst>
              </p:cNvPr>
              <p:cNvSpPr/>
              <p:nvPr/>
            </p:nvSpPr>
            <p:spPr>
              <a:xfrm>
                <a:off x="5633688" y="30102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2" name="Freeform 153">
                <a:extLst>
                  <a:ext uri="{FF2B5EF4-FFF2-40B4-BE49-F238E27FC236}">
                    <a16:creationId xmlns:a16="http://schemas.microsoft.com/office/drawing/2014/main" id="{F20EAC8D-02FA-7E1A-8A8B-C6B7E7C29167}"/>
                  </a:ext>
                </a:extLst>
              </p:cNvPr>
              <p:cNvSpPr/>
              <p:nvPr/>
            </p:nvSpPr>
            <p:spPr>
              <a:xfrm>
                <a:off x="5663905" y="29800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3" name="Freeform 154">
                <a:extLst>
                  <a:ext uri="{FF2B5EF4-FFF2-40B4-BE49-F238E27FC236}">
                    <a16:creationId xmlns:a16="http://schemas.microsoft.com/office/drawing/2014/main" id="{637E3CE2-F1DA-7F65-FF94-A80C9441CE59}"/>
                  </a:ext>
                </a:extLst>
              </p:cNvPr>
              <p:cNvSpPr/>
              <p:nvPr/>
            </p:nvSpPr>
            <p:spPr>
              <a:xfrm>
                <a:off x="5648797" y="302385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4" name="Freeform 155">
                <a:extLst>
                  <a:ext uri="{FF2B5EF4-FFF2-40B4-BE49-F238E27FC236}">
                    <a16:creationId xmlns:a16="http://schemas.microsoft.com/office/drawing/2014/main" id="{E77BAFD5-376B-E573-47A6-EC4DA4132551}"/>
                  </a:ext>
                </a:extLst>
              </p:cNvPr>
              <p:cNvSpPr/>
              <p:nvPr/>
            </p:nvSpPr>
            <p:spPr>
              <a:xfrm>
                <a:off x="5679013" y="299361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5" name="Freeform 156">
                <a:extLst>
                  <a:ext uri="{FF2B5EF4-FFF2-40B4-BE49-F238E27FC236}">
                    <a16:creationId xmlns:a16="http://schemas.microsoft.com/office/drawing/2014/main" id="{E3F26F5F-A095-CDFD-B8B5-26087FCEF8AF}"/>
                  </a:ext>
                </a:extLst>
              </p:cNvPr>
              <p:cNvSpPr/>
              <p:nvPr/>
            </p:nvSpPr>
            <p:spPr>
              <a:xfrm>
                <a:off x="5688078" y="306769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6" name="Freeform 157">
                <a:extLst>
                  <a:ext uri="{FF2B5EF4-FFF2-40B4-BE49-F238E27FC236}">
                    <a16:creationId xmlns:a16="http://schemas.microsoft.com/office/drawing/2014/main" id="{85248397-D365-E328-F34F-7D2530B0681A}"/>
                  </a:ext>
                </a:extLst>
              </p:cNvPr>
              <p:cNvSpPr/>
              <p:nvPr/>
            </p:nvSpPr>
            <p:spPr>
              <a:xfrm>
                <a:off x="5718294" y="303745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7" name="Freeform 158">
                <a:extLst>
                  <a:ext uri="{FF2B5EF4-FFF2-40B4-BE49-F238E27FC236}">
                    <a16:creationId xmlns:a16="http://schemas.microsoft.com/office/drawing/2014/main" id="{98A483E2-1A4A-1195-4004-DAFB09FBE2B4}"/>
                  </a:ext>
                </a:extLst>
              </p:cNvPr>
              <p:cNvSpPr/>
              <p:nvPr/>
            </p:nvSpPr>
            <p:spPr>
              <a:xfrm>
                <a:off x="5712251" y="30812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8" name="Freeform 159">
                <a:extLst>
                  <a:ext uri="{FF2B5EF4-FFF2-40B4-BE49-F238E27FC236}">
                    <a16:creationId xmlns:a16="http://schemas.microsoft.com/office/drawing/2014/main" id="{1B90C0A2-EC1F-83D5-F476-F0909D1C2354}"/>
                  </a:ext>
                </a:extLst>
              </p:cNvPr>
              <p:cNvSpPr/>
              <p:nvPr/>
            </p:nvSpPr>
            <p:spPr>
              <a:xfrm>
                <a:off x="5742467" y="30510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9" name="Freeform 160">
                <a:extLst>
                  <a:ext uri="{FF2B5EF4-FFF2-40B4-BE49-F238E27FC236}">
                    <a16:creationId xmlns:a16="http://schemas.microsoft.com/office/drawing/2014/main" id="{4AA23727-CAE1-7F6E-B96E-24D488B5BA0A}"/>
                  </a:ext>
                </a:extLst>
              </p:cNvPr>
              <p:cNvSpPr/>
              <p:nvPr/>
            </p:nvSpPr>
            <p:spPr>
              <a:xfrm>
                <a:off x="5719805" y="30812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0" name="Freeform 161">
                <a:extLst>
                  <a:ext uri="{FF2B5EF4-FFF2-40B4-BE49-F238E27FC236}">
                    <a16:creationId xmlns:a16="http://schemas.microsoft.com/office/drawing/2014/main" id="{4F5A0B67-49B9-10D6-465B-196943A37FEB}"/>
                  </a:ext>
                </a:extLst>
              </p:cNvPr>
              <p:cNvSpPr/>
              <p:nvPr/>
            </p:nvSpPr>
            <p:spPr>
              <a:xfrm>
                <a:off x="5750021" y="30510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1" name="Freeform 162">
                <a:extLst>
                  <a:ext uri="{FF2B5EF4-FFF2-40B4-BE49-F238E27FC236}">
                    <a16:creationId xmlns:a16="http://schemas.microsoft.com/office/drawing/2014/main" id="{A0DA158B-54CF-806D-95CD-1B8ED8D937DE}"/>
                  </a:ext>
                </a:extLst>
              </p:cNvPr>
              <p:cNvSpPr/>
              <p:nvPr/>
            </p:nvSpPr>
            <p:spPr>
              <a:xfrm>
                <a:off x="5805922" y="30964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2" name="Freeform 163">
                <a:extLst>
                  <a:ext uri="{FF2B5EF4-FFF2-40B4-BE49-F238E27FC236}">
                    <a16:creationId xmlns:a16="http://schemas.microsoft.com/office/drawing/2014/main" id="{729A89F2-6CC8-3D9F-02B3-A2222D473220}"/>
                  </a:ext>
                </a:extLst>
              </p:cNvPr>
              <p:cNvSpPr/>
              <p:nvPr/>
            </p:nvSpPr>
            <p:spPr>
              <a:xfrm>
                <a:off x="5836138" y="30661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3" name="Freeform 164">
                <a:extLst>
                  <a:ext uri="{FF2B5EF4-FFF2-40B4-BE49-F238E27FC236}">
                    <a16:creationId xmlns:a16="http://schemas.microsoft.com/office/drawing/2014/main" id="{E8FC79B8-2EED-DBFA-2441-41040F2E985F}"/>
                  </a:ext>
                </a:extLst>
              </p:cNvPr>
              <p:cNvSpPr/>
              <p:nvPr/>
            </p:nvSpPr>
            <p:spPr>
              <a:xfrm>
                <a:off x="5884484" y="3155372"/>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4" name="Freeform 165">
                <a:extLst>
                  <a:ext uri="{FF2B5EF4-FFF2-40B4-BE49-F238E27FC236}">
                    <a16:creationId xmlns:a16="http://schemas.microsoft.com/office/drawing/2014/main" id="{83EB25A2-75FD-01AD-AB46-AEACBA92CECC}"/>
                  </a:ext>
                </a:extLst>
              </p:cNvPr>
              <p:cNvSpPr/>
              <p:nvPr/>
            </p:nvSpPr>
            <p:spPr>
              <a:xfrm>
                <a:off x="5914700" y="312513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5" name="Freeform 166">
                <a:extLst>
                  <a:ext uri="{FF2B5EF4-FFF2-40B4-BE49-F238E27FC236}">
                    <a16:creationId xmlns:a16="http://schemas.microsoft.com/office/drawing/2014/main" id="{50A5BA4E-FE2C-47AB-1AC4-9681BB513BD2}"/>
                  </a:ext>
                </a:extLst>
              </p:cNvPr>
              <p:cNvSpPr/>
              <p:nvPr/>
            </p:nvSpPr>
            <p:spPr>
              <a:xfrm>
                <a:off x="5908657" y="31992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6" name="Freeform 167">
                <a:extLst>
                  <a:ext uri="{FF2B5EF4-FFF2-40B4-BE49-F238E27FC236}">
                    <a16:creationId xmlns:a16="http://schemas.microsoft.com/office/drawing/2014/main" id="{C59E5E81-D000-5DB3-B29C-6DBBAC1966DA}"/>
                  </a:ext>
                </a:extLst>
              </p:cNvPr>
              <p:cNvSpPr/>
              <p:nvPr/>
            </p:nvSpPr>
            <p:spPr>
              <a:xfrm>
                <a:off x="5938873" y="31689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7" name="Freeform 168">
                <a:extLst>
                  <a:ext uri="{FF2B5EF4-FFF2-40B4-BE49-F238E27FC236}">
                    <a16:creationId xmlns:a16="http://schemas.microsoft.com/office/drawing/2014/main" id="{32910F0C-1904-2903-E03A-688800CA387B}"/>
                  </a:ext>
                </a:extLst>
              </p:cNvPr>
              <p:cNvSpPr/>
              <p:nvPr/>
            </p:nvSpPr>
            <p:spPr>
              <a:xfrm>
                <a:off x="5932830" y="322944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8" name="Freeform 169">
                <a:extLst>
                  <a:ext uri="{FF2B5EF4-FFF2-40B4-BE49-F238E27FC236}">
                    <a16:creationId xmlns:a16="http://schemas.microsoft.com/office/drawing/2014/main" id="{3C18E6AC-BB1C-AE22-A2A8-B960B4E8DBA3}"/>
                  </a:ext>
                </a:extLst>
              </p:cNvPr>
              <p:cNvSpPr/>
              <p:nvPr/>
            </p:nvSpPr>
            <p:spPr>
              <a:xfrm>
                <a:off x="5963047" y="319921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99" name="Freeform 170">
                <a:extLst>
                  <a:ext uri="{FF2B5EF4-FFF2-40B4-BE49-F238E27FC236}">
                    <a16:creationId xmlns:a16="http://schemas.microsoft.com/office/drawing/2014/main" id="{AE37306C-FA4E-4D2E-AA78-CDF7C2ADF888}"/>
                  </a:ext>
                </a:extLst>
              </p:cNvPr>
              <p:cNvSpPr/>
              <p:nvPr/>
            </p:nvSpPr>
            <p:spPr>
              <a:xfrm>
                <a:off x="5964557"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0" name="Freeform 171">
                <a:extLst>
                  <a:ext uri="{FF2B5EF4-FFF2-40B4-BE49-F238E27FC236}">
                    <a16:creationId xmlns:a16="http://schemas.microsoft.com/office/drawing/2014/main" id="{4AECDF53-5835-3DD1-3A9A-128287D8F458}"/>
                  </a:ext>
                </a:extLst>
              </p:cNvPr>
              <p:cNvSpPr/>
              <p:nvPr/>
            </p:nvSpPr>
            <p:spPr>
              <a:xfrm>
                <a:off x="5994774"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1" name="Freeform 172">
                <a:extLst>
                  <a:ext uri="{FF2B5EF4-FFF2-40B4-BE49-F238E27FC236}">
                    <a16:creationId xmlns:a16="http://schemas.microsoft.com/office/drawing/2014/main" id="{8D33E7E8-C8CA-F629-073A-C6B3FDDEBAAC}"/>
                  </a:ext>
                </a:extLst>
              </p:cNvPr>
              <p:cNvSpPr/>
              <p:nvPr/>
            </p:nvSpPr>
            <p:spPr>
              <a:xfrm>
                <a:off x="5972111"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2" name="Freeform 173">
                <a:extLst>
                  <a:ext uri="{FF2B5EF4-FFF2-40B4-BE49-F238E27FC236}">
                    <a16:creationId xmlns:a16="http://schemas.microsoft.com/office/drawing/2014/main" id="{DE543B5D-21A0-0A04-3A7F-900BA4F17E01}"/>
                  </a:ext>
                </a:extLst>
              </p:cNvPr>
              <p:cNvSpPr/>
              <p:nvPr/>
            </p:nvSpPr>
            <p:spPr>
              <a:xfrm>
                <a:off x="6002328"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3" name="Freeform 174">
                <a:extLst>
                  <a:ext uri="{FF2B5EF4-FFF2-40B4-BE49-F238E27FC236}">
                    <a16:creationId xmlns:a16="http://schemas.microsoft.com/office/drawing/2014/main" id="{C07F83BB-2FF4-6601-4BDA-F2F453B87D8B}"/>
                  </a:ext>
                </a:extLst>
              </p:cNvPr>
              <p:cNvSpPr/>
              <p:nvPr/>
            </p:nvSpPr>
            <p:spPr>
              <a:xfrm>
                <a:off x="5979666"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4" name="Freeform 175">
                <a:extLst>
                  <a:ext uri="{FF2B5EF4-FFF2-40B4-BE49-F238E27FC236}">
                    <a16:creationId xmlns:a16="http://schemas.microsoft.com/office/drawing/2014/main" id="{2DE10FAB-1C84-7715-425A-F7D7AB2E0FA8}"/>
                  </a:ext>
                </a:extLst>
              </p:cNvPr>
              <p:cNvSpPr/>
              <p:nvPr/>
            </p:nvSpPr>
            <p:spPr>
              <a:xfrm>
                <a:off x="6009882"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5" name="Freeform 176">
                <a:extLst>
                  <a:ext uri="{FF2B5EF4-FFF2-40B4-BE49-F238E27FC236}">
                    <a16:creationId xmlns:a16="http://schemas.microsoft.com/office/drawing/2014/main" id="{FF5A71C8-2270-946D-3B73-A400B601B31B}"/>
                  </a:ext>
                </a:extLst>
              </p:cNvPr>
              <p:cNvSpPr/>
              <p:nvPr/>
            </p:nvSpPr>
            <p:spPr>
              <a:xfrm>
                <a:off x="6011393"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6" name="Freeform 177">
                <a:extLst>
                  <a:ext uri="{FF2B5EF4-FFF2-40B4-BE49-F238E27FC236}">
                    <a16:creationId xmlns:a16="http://schemas.microsoft.com/office/drawing/2014/main" id="{9958D594-7243-4DFB-C6B5-3AABFA403BCB}"/>
                  </a:ext>
                </a:extLst>
              </p:cNvPr>
              <p:cNvSpPr/>
              <p:nvPr/>
            </p:nvSpPr>
            <p:spPr>
              <a:xfrm>
                <a:off x="6041609"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7" name="Freeform 178">
                <a:extLst>
                  <a:ext uri="{FF2B5EF4-FFF2-40B4-BE49-F238E27FC236}">
                    <a16:creationId xmlns:a16="http://schemas.microsoft.com/office/drawing/2014/main" id="{736480F9-40D8-27F8-2C1E-65D7CB0770DA}"/>
                  </a:ext>
                </a:extLst>
              </p:cNvPr>
              <p:cNvSpPr/>
              <p:nvPr/>
            </p:nvSpPr>
            <p:spPr>
              <a:xfrm>
                <a:off x="6043120" y="32445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8" name="Freeform 179">
                <a:extLst>
                  <a:ext uri="{FF2B5EF4-FFF2-40B4-BE49-F238E27FC236}">
                    <a16:creationId xmlns:a16="http://schemas.microsoft.com/office/drawing/2014/main" id="{01F399ED-17E6-D8BF-95FE-001E417C10AA}"/>
                  </a:ext>
                </a:extLst>
              </p:cNvPr>
              <p:cNvSpPr/>
              <p:nvPr/>
            </p:nvSpPr>
            <p:spPr>
              <a:xfrm>
                <a:off x="6073336" y="32143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9" name="Freeform 180">
                <a:extLst>
                  <a:ext uri="{FF2B5EF4-FFF2-40B4-BE49-F238E27FC236}">
                    <a16:creationId xmlns:a16="http://schemas.microsoft.com/office/drawing/2014/main" id="{C2E50176-9A8E-AA21-A414-5540F08F8B88}"/>
                  </a:ext>
                </a:extLst>
              </p:cNvPr>
              <p:cNvSpPr/>
              <p:nvPr/>
            </p:nvSpPr>
            <p:spPr>
              <a:xfrm>
                <a:off x="6058228" y="32611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0" name="Freeform 181">
                <a:extLst>
                  <a:ext uri="{FF2B5EF4-FFF2-40B4-BE49-F238E27FC236}">
                    <a16:creationId xmlns:a16="http://schemas.microsoft.com/office/drawing/2014/main" id="{18BBB0F4-F516-8D29-8EA6-AF48DFB0ECA5}"/>
                  </a:ext>
                </a:extLst>
              </p:cNvPr>
              <p:cNvSpPr/>
              <p:nvPr/>
            </p:nvSpPr>
            <p:spPr>
              <a:xfrm>
                <a:off x="6088444" y="32309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1" name="Freeform 182">
                <a:extLst>
                  <a:ext uri="{FF2B5EF4-FFF2-40B4-BE49-F238E27FC236}">
                    <a16:creationId xmlns:a16="http://schemas.microsoft.com/office/drawing/2014/main" id="{3B8E39A3-8684-841C-719C-389738008F19}"/>
                  </a:ext>
                </a:extLst>
              </p:cNvPr>
              <p:cNvSpPr/>
              <p:nvPr/>
            </p:nvSpPr>
            <p:spPr>
              <a:xfrm>
                <a:off x="6097509" y="326119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2" name="Freeform 183">
                <a:extLst>
                  <a:ext uri="{FF2B5EF4-FFF2-40B4-BE49-F238E27FC236}">
                    <a16:creationId xmlns:a16="http://schemas.microsoft.com/office/drawing/2014/main" id="{34A51D94-A8C1-8782-6401-ECEF7110287B}"/>
                  </a:ext>
                </a:extLst>
              </p:cNvPr>
              <p:cNvSpPr/>
              <p:nvPr/>
            </p:nvSpPr>
            <p:spPr>
              <a:xfrm>
                <a:off x="6127726" y="323096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3" name="Freeform 184">
                <a:extLst>
                  <a:ext uri="{FF2B5EF4-FFF2-40B4-BE49-F238E27FC236}">
                    <a16:creationId xmlns:a16="http://schemas.microsoft.com/office/drawing/2014/main" id="{4642F265-4353-AEF3-824A-17A4FA8EE137}"/>
                  </a:ext>
                </a:extLst>
              </p:cNvPr>
              <p:cNvSpPr/>
              <p:nvPr/>
            </p:nvSpPr>
            <p:spPr>
              <a:xfrm>
                <a:off x="6207799" y="32929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4" name="Freeform 185">
                <a:extLst>
                  <a:ext uri="{FF2B5EF4-FFF2-40B4-BE49-F238E27FC236}">
                    <a16:creationId xmlns:a16="http://schemas.microsoft.com/office/drawing/2014/main" id="{EE712F44-770A-BF31-B66A-ACB6A842E7AF}"/>
                  </a:ext>
                </a:extLst>
              </p:cNvPr>
              <p:cNvSpPr/>
              <p:nvPr/>
            </p:nvSpPr>
            <p:spPr>
              <a:xfrm>
                <a:off x="6238015" y="32627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5" name="Freeform 186">
                <a:extLst>
                  <a:ext uri="{FF2B5EF4-FFF2-40B4-BE49-F238E27FC236}">
                    <a16:creationId xmlns:a16="http://schemas.microsoft.com/office/drawing/2014/main" id="{086FCE03-4610-0268-559D-8963FC75A24B}"/>
                  </a:ext>
                </a:extLst>
              </p:cNvPr>
              <p:cNvSpPr/>
              <p:nvPr/>
            </p:nvSpPr>
            <p:spPr>
              <a:xfrm>
                <a:off x="6231972" y="32929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6" name="Freeform 187">
                <a:extLst>
                  <a:ext uri="{FF2B5EF4-FFF2-40B4-BE49-F238E27FC236}">
                    <a16:creationId xmlns:a16="http://schemas.microsoft.com/office/drawing/2014/main" id="{1AC74634-ABA2-3A5F-B19C-5A5F2E4F2137}"/>
                  </a:ext>
                </a:extLst>
              </p:cNvPr>
              <p:cNvSpPr/>
              <p:nvPr/>
            </p:nvSpPr>
            <p:spPr>
              <a:xfrm>
                <a:off x="6262188" y="32627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7" name="Freeform 188">
                <a:extLst>
                  <a:ext uri="{FF2B5EF4-FFF2-40B4-BE49-F238E27FC236}">
                    <a16:creationId xmlns:a16="http://schemas.microsoft.com/office/drawing/2014/main" id="{E5DF24D5-E9A8-5EAE-A811-D458BF276A8C}"/>
                  </a:ext>
                </a:extLst>
              </p:cNvPr>
              <p:cNvSpPr/>
              <p:nvPr/>
            </p:nvSpPr>
            <p:spPr>
              <a:xfrm>
                <a:off x="6247080"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8" name="Freeform 189">
                <a:extLst>
                  <a:ext uri="{FF2B5EF4-FFF2-40B4-BE49-F238E27FC236}">
                    <a16:creationId xmlns:a16="http://schemas.microsoft.com/office/drawing/2014/main" id="{4BFE04FC-9CFD-3D58-9671-20562EC7834A}"/>
                  </a:ext>
                </a:extLst>
              </p:cNvPr>
              <p:cNvSpPr/>
              <p:nvPr/>
            </p:nvSpPr>
            <p:spPr>
              <a:xfrm>
                <a:off x="6277297"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19" name="Freeform 190">
                <a:extLst>
                  <a:ext uri="{FF2B5EF4-FFF2-40B4-BE49-F238E27FC236}">
                    <a16:creationId xmlns:a16="http://schemas.microsoft.com/office/drawing/2014/main" id="{ABA92698-A794-A1EF-A1E1-1C393DA99CDD}"/>
                  </a:ext>
                </a:extLst>
              </p:cNvPr>
              <p:cNvSpPr/>
              <p:nvPr/>
            </p:nvSpPr>
            <p:spPr>
              <a:xfrm>
                <a:off x="6263699"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0" name="Freeform 191">
                <a:extLst>
                  <a:ext uri="{FF2B5EF4-FFF2-40B4-BE49-F238E27FC236}">
                    <a16:creationId xmlns:a16="http://schemas.microsoft.com/office/drawing/2014/main" id="{994A6CCC-4216-2497-B1A3-7CB46330E635}"/>
                  </a:ext>
                </a:extLst>
              </p:cNvPr>
              <p:cNvSpPr/>
              <p:nvPr/>
            </p:nvSpPr>
            <p:spPr>
              <a:xfrm>
                <a:off x="6293916"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1" name="Freeform 192">
                <a:extLst>
                  <a:ext uri="{FF2B5EF4-FFF2-40B4-BE49-F238E27FC236}">
                    <a16:creationId xmlns:a16="http://schemas.microsoft.com/office/drawing/2014/main" id="{D963B3A8-895D-B4DF-35C1-5EDD2F31EA0D}"/>
                  </a:ext>
                </a:extLst>
              </p:cNvPr>
              <p:cNvSpPr/>
              <p:nvPr/>
            </p:nvSpPr>
            <p:spPr>
              <a:xfrm>
                <a:off x="6263699"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2" name="Freeform 193">
                <a:extLst>
                  <a:ext uri="{FF2B5EF4-FFF2-40B4-BE49-F238E27FC236}">
                    <a16:creationId xmlns:a16="http://schemas.microsoft.com/office/drawing/2014/main" id="{634EDFEA-3754-C6DF-4F84-BB4CF4892DE1}"/>
                  </a:ext>
                </a:extLst>
              </p:cNvPr>
              <p:cNvSpPr/>
              <p:nvPr/>
            </p:nvSpPr>
            <p:spPr>
              <a:xfrm>
                <a:off x="6293916"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3" name="Freeform 194">
                <a:extLst>
                  <a:ext uri="{FF2B5EF4-FFF2-40B4-BE49-F238E27FC236}">
                    <a16:creationId xmlns:a16="http://schemas.microsoft.com/office/drawing/2014/main" id="{25A9B615-6577-D978-0155-49A12A87BDB7}"/>
                  </a:ext>
                </a:extLst>
              </p:cNvPr>
              <p:cNvSpPr/>
              <p:nvPr/>
            </p:nvSpPr>
            <p:spPr>
              <a:xfrm>
                <a:off x="6271253"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4" name="Freeform 195">
                <a:extLst>
                  <a:ext uri="{FF2B5EF4-FFF2-40B4-BE49-F238E27FC236}">
                    <a16:creationId xmlns:a16="http://schemas.microsoft.com/office/drawing/2014/main" id="{4C04FF4D-B755-FDC5-D188-2E7DC1370DEF}"/>
                  </a:ext>
                </a:extLst>
              </p:cNvPr>
              <p:cNvSpPr/>
              <p:nvPr/>
            </p:nvSpPr>
            <p:spPr>
              <a:xfrm>
                <a:off x="6301470"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5" name="Freeform 196">
                <a:extLst>
                  <a:ext uri="{FF2B5EF4-FFF2-40B4-BE49-F238E27FC236}">
                    <a16:creationId xmlns:a16="http://schemas.microsoft.com/office/drawing/2014/main" id="{6D2E01C1-2410-6667-6444-563C12E1A3B5}"/>
                  </a:ext>
                </a:extLst>
              </p:cNvPr>
              <p:cNvSpPr/>
              <p:nvPr/>
            </p:nvSpPr>
            <p:spPr>
              <a:xfrm>
                <a:off x="6295426"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6" name="Freeform 197">
                <a:extLst>
                  <a:ext uri="{FF2B5EF4-FFF2-40B4-BE49-F238E27FC236}">
                    <a16:creationId xmlns:a16="http://schemas.microsoft.com/office/drawing/2014/main" id="{4F94A515-4963-8B26-30F8-BED11AB02E23}"/>
                  </a:ext>
                </a:extLst>
              </p:cNvPr>
              <p:cNvSpPr/>
              <p:nvPr/>
            </p:nvSpPr>
            <p:spPr>
              <a:xfrm>
                <a:off x="6325643"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7" name="Freeform 198">
                <a:extLst>
                  <a:ext uri="{FF2B5EF4-FFF2-40B4-BE49-F238E27FC236}">
                    <a16:creationId xmlns:a16="http://schemas.microsoft.com/office/drawing/2014/main" id="{08E2D6FE-2788-4CFD-AE7A-DC8C00610256}"/>
                  </a:ext>
                </a:extLst>
              </p:cNvPr>
              <p:cNvSpPr/>
              <p:nvPr/>
            </p:nvSpPr>
            <p:spPr>
              <a:xfrm>
                <a:off x="6381543"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8" name="Freeform 199">
                <a:extLst>
                  <a:ext uri="{FF2B5EF4-FFF2-40B4-BE49-F238E27FC236}">
                    <a16:creationId xmlns:a16="http://schemas.microsoft.com/office/drawing/2014/main" id="{E3847058-C94A-3E40-5475-0F7D2175AE5C}"/>
                  </a:ext>
                </a:extLst>
              </p:cNvPr>
              <p:cNvSpPr/>
              <p:nvPr/>
            </p:nvSpPr>
            <p:spPr>
              <a:xfrm>
                <a:off x="6411759"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9" name="Freeform 200">
                <a:extLst>
                  <a:ext uri="{FF2B5EF4-FFF2-40B4-BE49-F238E27FC236}">
                    <a16:creationId xmlns:a16="http://schemas.microsoft.com/office/drawing/2014/main" id="{28855266-4ECB-8BDD-FABB-03063D8390B1}"/>
                  </a:ext>
                </a:extLst>
              </p:cNvPr>
              <p:cNvSpPr/>
              <p:nvPr/>
            </p:nvSpPr>
            <p:spPr>
              <a:xfrm>
                <a:off x="6389097"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0" name="Freeform 201">
                <a:extLst>
                  <a:ext uri="{FF2B5EF4-FFF2-40B4-BE49-F238E27FC236}">
                    <a16:creationId xmlns:a16="http://schemas.microsoft.com/office/drawing/2014/main" id="{36060244-12AB-891C-0408-A83A1236E637}"/>
                  </a:ext>
                </a:extLst>
              </p:cNvPr>
              <p:cNvSpPr/>
              <p:nvPr/>
            </p:nvSpPr>
            <p:spPr>
              <a:xfrm>
                <a:off x="6419313"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1" name="Freeform 202">
                <a:extLst>
                  <a:ext uri="{FF2B5EF4-FFF2-40B4-BE49-F238E27FC236}">
                    <a16:creationId xmlns:a16="http://schemas.microsoft.com/office/drawing/2014/main" id="{FF1CD249-34DE-FBD8-F68B-0B34092F14B1}"/>
                  </a:ext>
                </a:extLst>
              </p:cNvPr>
              <p:cNvSpPr/>
              <p:nvPr/>
            </p:nvSpPr>
            <p:spPr>
              <a:xfrm>
                <a:off x="6396651"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2" name="Freeform 203">
                <a:extLst>
                  <a:ext uri="{FF2B5EF4-FFF2-40B4-BE49-F238E27FC236}">
                    <a16:creationId xmlns:a16="http://schemas.microsoft.com/office/drawing/2014/main" id="{80640E04-EDE0-6C9F-3F11-86C440031775}"/>
                  </a:ext>
                </a:extLst>
              </p:cNvPr>
              <p:cNvSpPr/>
              <p:nvPr/>
            </p:nvSpPr>
            <p:spPr>
              <a:xfrm>
                <a:off x="6426868"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3" name="Freeform 204">
                <a:extLst>
                  <a:ext uri="{FF2B5EF4-FFF2-40B4-BE49-F238E27FC236}">
                    <a16:creationId xmlns:a16="http://schemas.microsoft.com/office/drawing/2014/main" id="{952F5B6D-67B8-3FD7-C881-3D07CA7D8DAD}"/>
                  </a:ext>
                </a:extLst>
              </p:cNvPr>
              <p:cNvSpPr/>
              <p:nvPr/>
            </p:nvSpPr>
            <p:spPr>
              <a:xfrm>
                <a:off x="6435932" y="33095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4" name="Freeform 205">
                <a:extLst>
                  <a:ext uri="{FF2B5EF4-FFF2-40B4-BE49-F238E27FC236}">
                    <a16:creationId xmlns:a16="http://schemas.microsoft.com/office/drawing/2014/main" id="{1E448BDF-1004-69FA-ABC4-62C5DF662850}"/>
                  </a:ext>
                </a:extLst>
              </p:cNvPr>
              <p:cNvSpPr/>
              <p:nvPr/>
            </p:nvSpPr>
            <p:spPr>
              <a:xfrm>
                <a:off x="6466149" y="32793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5" name="Freeform 206">
                <a:extLst>
                  <a:ext uri="{FF2B5EF4-FFF2-40B4-BE49-F238E27FC236}">
                    <a16:creationId xmlns:a16="http://schemas.microsoft.com/office/drawing/2014/main" id="{39C43C4F-2F7A-EA03-281D-5BED1CF48F72}"/>
                  </a:ext>
                </a:extLst>
              </p:cNvPr>
              <p:cNvSpPr/>
              <p:nvPr/>
            </p:nvSpPr>
            <p:spPr>
              <a:xfrm>
                <a:off x="6602122"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6" name="Freeform 207">
                <a:extLst>
                  <a:ext uri="{FF2B5EF4-FFF2-40B4-BE49-F238E27FC236}">
                    <a16:creationId xmlns:a16="http://schemas.microsoft.com/office/drawing/2014/main" id="{3CC5C3C0-4E51-7F0E-FEDF-4A64900236B4}"/>
                  </a:ext>
                </a:extLst>
              </p:cNvPr>
              <p:cNvSpPr/>
              <p:nvPr/>
            </p:nvSpPr>
            <p:spPr>
              <a:xfrm>
                <a:off x="6632339"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7" name="Freeform 208">
                <a:extLst>
                  <a:ext uri="{FF2B5EF4-FFF2-40B4-BE49-F238E27FC236}">
                    <a16:creationId xmlns:a16="http://schemas.microsoft.com/office/drawing/2014/main" id="{4F586790-AD04-D21D-A3E2-1B20AD32C156}"/>
                  </a:ext>
                </a:extLst>
              </p:cNvPr>
              <p:cNvSpPr/>
              <p:nvPr/>
            </p:nvSpPr>
            <p:spPr>
              <a:xfrm>
                <a:off x="6617231"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8" name="Freeform 209">
                <a:extLst>
                  <a:ext uri="{FF2B5EF4-FFF2-40B4-BE49-F238E27FC236}">
                    <a16:creationId xmlns:a16="http://schemas.microsoft.com/office/drawing/2014/main" id="{24121ABF-0886-171E-0D05-5D023F1564E2}"/>
                  </a:ext>
                </a:extLst>
              </p:cNvPr>
              <p:cNvSpPr/>
              <p:nvPr/>
            </p:nvSpPr>
            <p:spPr>
              <a:xfrm>
                <a:off x="6647447"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39" name="Freeform 210">
                <a:extLst>
                  <a:ext uri="{FF2B5EF4-FFF2-40B4-BE49-F238E27FC236}">
                    <a16:creationId xmlns:a16="http://schemas.microsoft.com/office/drawing/2014/main" id="{2C939891-3B17-116D-9D34-BF0042D9C6ED}"/>
                  </a:ext>
                </a:extLst>
              </p:cNvPr>
              <p:cNvSpPr/>
              <p:nvPr/>
            </p:nvSpPr>
            <p:spPr>
              <a:xfrm>
                <a:off x="6626295"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0" name="Freeform 211">
                <a:extLst>
                  <a:ext uri="{FF2B5EF4-FFF2-40B4-BE49-F238E27FC236}">
                    <a16:creationId xmlns:a16="http://schemas.microsoft.com/office/drawing/2014/main" id="{4D13E5B8-8083-D924-E748-FCC6E0D9FFB1}"/>
                  </a:ext>
                </a:extLst>
              </p:cNvPr>
              <p:cNvSpPr/>
              <p:nvPr/>
            </p:nvSpPr>
            <p:spPr>
              <a:xfrm>
                <a:off x="6656512"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1" name="Freeform 212">
                <a:extLst>
                  <a:ext uri="{FF2B5EF4-FFF2-40B4-BE49-F238E27FC236}">
                    <a16:creationId xmlns:a16="http://schemas.microsoft.com/office/drawing/2014/main" id="{CCDCE52E-78E8-CEF6-62F4-4B75874D34B4}"/>
                  </a:ext>
                </a:extLst>
              </p:cNvPr>
              <p:cNvSpPr/>
              <p:nvPr/>
            </p:nvSpPr>
            <p:spPr>
              <a:xfrm>
                <a:off x="6648958"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2" name="Freeform 213">
                <a:extLst>
                  <a:ext uri="{FF2B5EF4-FFF2-40B4-BE49-F238E27FC236}">
                    <a16:creationId xmlns:a16="http://schemas.microsoft.com/office/drawing/2014/main" id="{7A23AD27-9A30-CC12-96DD-B66AD9F30D5F}"/>
                  </a:ext>
                </a:extLst>
              </p:cNvPr>
              <p:cNvSpPr/>
              <p:nvPr/>
            </p:nvSpPr>
            <p:spPr>
              <a:xfrm>
                <a:off x="6679174"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3" name="Freeform 214">
                <a:extLst>
                  <a:ext uri="{FF2B5EF4-FFF2-40B4-BE49-F238E27FC236}">
                    <a16:creationId xmlns:a16="http://schemas.microsoft.com/office/drawing/2014/main" id="{43F5AA4A-EB0E-023F-D9B5-1745E5FCC337}"/>
                  </a:ext>
                </a:extLst>
              </p:cNvPr>
              <p:cNvSpPr/>
              <p:nvPr/>
            </p:nvSpPr>
            <p:spPr>
              <a:xfrm>
                <a:off x="6798529"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4" name="Freeform 215">
                <a:extLst>
                  <a:ext uri="{FF2B5EF4-FFF2-40B4-BE49-F238E27FC236}">
                    <a16:creationId xmlns:a16="http://schemas.microsoft.com/office/drawing/2014/main" id="{C5BE179C-257C-CA0B-ABB9-BDBA6ED73F51}"/>
                  </a:ext>
                </a:extLst>
              </p:cNvPr>
              <p:cNvSpPr/>
              <p:nvPr/>
            </p:nvSpPr>
            <p:spPr>
              <a:xfrm>
                <a:off x="6828745"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5" name="Freeform 216">
                <a:extLst>
                  <a:ext uri="{FF2B5EF4-FFF2-40B4-BE49-F238E27FC236}">
                    <a16:creationId xmlns:a16="http://schemas.microsoft.com/office/drawing/2014/main" id="{2FAD280B-5F52-61CD-9973-A8EB8A11BA5B}"/>
                  </a:ext>
                </a:extLst>
              </p:cNvPr>
              <p:cNvSpPr/>
              <p:nvPr/>
            </p:nvSpPr>
            <p:spPr>
              <a:xfrm>
                <a:off x="6798529"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6" name="Freeform 217">
                <a:extLst>
                  <a:ext uri="{FF2B5EF4-FFF2-40B4-BE49-F238E27FC236}">
                    <a16:creationId xmlns:a16="http://schemas.microsoft.com/office/drawing/2014/main" id="{F2D58897-571C-0253-BDC9-4328BD5D121F}"/>
                  </a:ext>
                </a:extLst>
              </p:cNvPr>
              <p:cNvSpPr/>
              <p:nvPr/>
            </p:nvSpPr>
            <p:spPr>
              <a:xfrm>
                <a:off x="6828745"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7" name="Freeform 218">
                <a:extLst>
                  <a:ext uri="{FF2B5EF4-FFF2-40B4-BE49-F238E27FC236}">
                    <a16:creationId xmlns:a16="http://schemas.microsoft.com/office/drawing/2014/main" id="{A1CC812B-6886-7D89-51B0-87A3E1A9C7E0}"/>
                  </a:ext>
                </a:extLst>
              </p:cNvPr>
              <p:cNvSpPr/>
              <p:nvPr/>
            </p:nvSpPr>
            <p:spPr>
              <a:xfrm>
                <a:off x="6807594" y="342295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8" name="Freeform 219">
                <a:extLst>
                  <a:ext uri="{FF2B5EF4-FFF2-40B4-BE49-F238E27FC236}">
                    <a16:creationId xmlns:a16="http://schemas.microsoft.com/office/drawing/2014/main" id="{DE624F7D-8ACF-D3BD-A5A5-A0F2FC07734F}"/>
                  </a:ext>
                </a:extLst>
              </p:cNvPr>
              <p:cNvSpPr/>
              <p:nvPr/>
            </p:nvSpPr>
            <p:spPr>
              <a:xfrm>
                <a:off x="6837810" y="339271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9" name="Freeform 220">
                <a:extLst>
                  <a:ext uri="{FF2B5EF4-FFF2-40B4-BE49-F238E27FC236}">
                    <a16:creationId xmlns:a16="http://schemas.microsoft.com/office/drawing/2014/main" id="{D51AA8E6-B22E-5E69-25EF-C30D8C1B32E0}"/>
                  </a:ext>
                </a:extLst>
              </p:cNvPr>
              <p:cNvSpPr/>
              <p:nvPr/>
            </p:nvSpPr>
            <p:spPr>
              <a:xfrm>
                <a:off x="6925437"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0" name="Freeform 221">
                <a:extLst>
                  <a:ext uri="{FF2B5EF4-FFF2-40B4-BE49-F238E27FC236}">
                    <a16:creationId xmlns:a16="http://schemas.microsoft.com/office/drawing/2014/main" id="{B20EBF89-7648-71FF-8FFD-0009118398B8}"/>
                  </a:ext>
                </a:extLst>
              </p:cNvPr>
              <p:cNvSpPr/>
              <p:nvPr/>
            </p:nvSpPr>
            <p:spPr>
              <a:xfrm>
                <a:off x="6955654"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1" name="Freeform 222">
                <a:extLst>
                  <a:ext uri="{FF2B5EF4-FFF2-40B4-BE49-F238E27FC236}">
                    <a16:creationId xmlns:a16="http://schemas.microsoft.com/office/drawing/2014/main" id="{A3E503B1-AFD1-2616-C23F-73AA327003BC}"/>
                  </a:ext>
                </a:extLst>
              </p:cNvPr>
              <p:cNvSpPr/>
              <p:nvPr/>
            </p:nvSpPr>
            <p:spPr>
              <a:xfrm>
                <a:off x="6932991"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2" name="Freeform 223">
                <a:extLst>
                  <a:ext uri="{FF2B5EF4-FFF2-40B4-BE49-F238E27FC236}">
                    <a16:creationId xmlns:a16="http://schemas.microsoft.com/office/drawing/2014/main" id="{7BE1AE23-B382-4DEE-C418-7CE8788CF64D}"/>
                  </a:ext>
                </a:extLst>
              </p:cNvPr>
              <p:cNvSpPr/>
              <p:nvPr/>
            </p:nvSpPr>
            <p:spPr>
              <a:xfrm>
                <a:off x="6963208"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3" name="Freeform 224">
                <a:extLst>
                  <a:ext uri="{FF2B5EF4-FFF2-40B4-BE49-F238E27FC236}">
                    <a16:creationId xmlns:a16="http://schemas.microsoft.com/office/drawing/2014/main" id="{9D68E35D-2D2F-F46F-7397-A420D9DD6677}"/>
                  </a:ext>
                </a:extLst>
              </p:cNvPr>
              <p:cNvSpPr/>
              <p:nvPr/>
            </p:nvSpPr>
            <p:spPr>
              <a:xfrm>
                <a:off x="6932991"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4" name="Freeform 225">
                <a:extLst>
                  <a:ext uri="{FF2B5EF4-FFF2-40B4-BE49-F238E27FC236}">
                    <a16:creationId xmlns:a16="http://schemas.microsoft.com/office/drawing/2014/main" id="{C5F11E07-2624-B378-2424-387E747B6E23}"/>
                  </a:ext>
                </a:extLst>
              </p:cNvPr>
              <p:cNvSpPr/>
              <p:nvPr/>
            </p:nvSpPr>
            <p:spPr>
              <a:xfrm>
                <a:off x="6963208"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5" name="Freeform 226">
                <a:extLst>
                  <a:ext uri="{FF2B5EF4-FFF2-40B4-BE49-F238E27FC236}">
                    <a16:creationId xmlns:a16="http://schemas.microsoft.com/office/drawing/2014/main" id="{38F9C05B-4D7F-4C5D-A985-ECB381CED9CA}"/>
                  </a:ext>
                </a:extLst>
              </p:cNvPr>
              <p:cNvSpPr/>
              <p:nvPr/>
            </p:nvSpPr>
            <p:spPr>
              <a:xfrm>
                <a:off x="6957164"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6" name="Freeform 227">
                <a:extLst>
                  <a:ext uri="{FF2B5EF4-FFF2-40B4-BE49-F238E27FC236}">
                    <a16:creationId xmlns:a16="http://schemas.microsoft.com/office/drawing/2014/main" id="{EAD50D1B-E29C-316D-5D15-3DC77D9C8B42}"/>
                  </a:ext>
                </a:extLst>
              </p:cNvPr>
              <p:cNvSpPr/>
              <p:nvPr/>
            </p:nvSpPr>
            <p:spPr>
              <a:xfrm>
                <a:off x="6987381"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7" name="Freeform 228">
                <a:extLst>
                  <a:ext uri="{FF2B5EF4-FFF2-40B4-BE49-F238E27FC236}">
                    <a16:creationId xmlns:a16="http://schemas.microsoft.com/office/drawing/2014/main" id="{71F3A41F-8F9B-D2B8-7AD3-21D4539C0873}"/>
                  </a:ext>
                </a:extLst>
              </p:cNvPr>
              <p:cNvSpPr/>
              <p:nvPr/>
            </p:nvSpPr>
            <p:spPr>
              <a:xfrm>
                <a:off x="6972273"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8" name="Freeform 229">
                <a:extLst>
                  <a:ext uri="{FF2B5EF4-FFF2-40B4-BE49-F238E27FC236}">
                    <a16:creationId xmlns:a16="http://schemas.microsoft.com/office/drawing/2014/main" id="{BD574BCB-F05C-DCA6-E8B4-E6BD5ED30E39}"/>
                  </a:ext>
                </a:extLst>
              </p:cNvPr>
              <p:cNvSpPr/>
              <p:nvPr/>
            </p:nvSpPr>
            <p:spPr>
              <a:xfrm>
                <a:off x="7002489"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59" name="Freeform 230">
                <a:extLst>
                  <a:ext uri="{FF2B5EF4-FFF2-40B4-BE49-F238E27FC236}">
                    <a16:creationId xmlns:a16="http://schemas.microsoft.com/office/drawing/2014/main" id="{B0CA6E8F-7040-DD19-6012-3652200C34FD}"/>
                  </a:ext>
                </a:extLst>
              </p:cNvPr>
              <p:cNvSpPr/>
              <p:nvPr/>
            </p:nvSpPr>
            <p:spPr>
              <a:xfrm>
                <a:off x="6972273"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0" name="Freeform 231">
                <a:extLst>
                  <a:ext uri="{FF2B5EF4-FFF2-40B4-BE49-F238E27FC236}">
                    <a16:creationId xmlns:a16="http://schemas.microsoft.com/office/drawing/2014/main" id="{F8503A03-473D-D3BA-3B3E-E7BD20616F78}"/>
                  </a:ext>
                </a:extLst>
              </p:cNvPr>
              <p:cNvSpPr/>
              <p:nvPr/>
            </p:nvSpPr>
            <p:spPr>
              <a:xfrm>
                <a:off x="7002489"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1" name="Freeform 232">
                <a:extLst>
                  <a:ext uri="{FF2B5EF4-FFF2-40B4-BE49-F238E27FC236}">
                    <a16:creationId xmlns:a16="http://schemas.microsoft.com/office/drawing/2014/main" id="{6DFE5CFA-3D02-BEC2-6143-75AB9423459C}"/>
                  </a:ext>
                </a:extLst>
              </p:cNvPr>
              <p:cNvSpPr/>
              <p:nvPr/>
            </p:nvSpPr>
            <p:spPr>
              <a:xfrm>
                <a:off x="6979827"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2" name="Freeform 233">
                <a:extLst>
                  <a:ext uri="{FF2B5EF4-FFF2-40B4-BE49-F238E27FC236}">
                    <a16:creationId xmlns:a16="http://schemas.microsoft.com/office/drawing/2014/main" id="{AEEFA2AD-CADC-B766-8BE8-0AC5B9C95B13}"/>
                  </a:ext>
                </a:extLst>
              </p:cNvPr>
              <p:cNvSpPr/>
              <p:nvPr/>
            </p:nvSpPr>
            <p:spPr>
              <a:xfrm>
                <a:off x="7010043"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3" name="Freeform 234">
                <a:extLst>
                  <a:ext uri="{FF2B5EF4-FFF2-40B4-BE49-F238E27FC236}">
                    <a16:creationId xmlns:a16="http://schemas.microsoft.com/office/drawing/2014/main" id="{494C8C05-97D4-FABD-D6D6-F63D878CFE04}"/>
                  </a:ext>
                </a:extLst>
              </p:cNvPr>
              <p:cNvSpPr/>
              <p:nvPr/>
            </p:nvSpPr>
            <p:spPr>
              <a:xfrm>
                <a:off x="6979827"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4" name="Freeform 235">
                <a:extLst>
                  <a:ext uri="{FF2B5EF4-FFF2-40B4-BE49-F238E27FC236}">
                    <a16:creationId xmlns:a16="http://schemas.microsoft.com/office/drawing/2014/main" id="{FD7249A9-52F7-3F65-E501-FED80A1CDB40}"/>
                  </a:ext>
                </a:extLst>
              </p:cNvPr>
              <p:cNvSpPr/>
              <p:nvPr/>
            </p:nvSpPr>
            <p:spPr>
              <a:xfrm>
                <a:off x="7010043"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5" name="Freeform 236">
                <a:extLst>
                  <a:ext uri="{FF2B5EF4-FFF2-40B4-BE49-F238E27FC236}">
                    <a16:creationId xmlns:a16="http://schemas.microsoft.com/office/drawing/2014/main" id="{35E2E25E-1661-882C-4386-920393C6BB47}"/>
                  </a:ext>
                </a:extLst>
              </p:cNvPr>
              <p:cNvSpPr/>
              <p:nvPr/>
            </p:nvSpPr>
            <p:spPr>
              <a:xfrm>
                <a:off x="7090116"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6" name="Freeform 237">
                <a:extLst>
                  <a:ext uri="{FF2B5EF4-FFF2-40B4-BE49-F238E27FC236}">
                    <a16:creationId xmlns:a16="http://schemas.microsoft.com/office/drawing/2014/main" id="{C966FE20-E794-8C9D-BBC6-59F36FF4D822}"/>
                  </a:ext>
                </a:extLst>
              </p:cNvPr>
              <p:cNvSpPr/>
              <p:nvPr/>
            </p:nvSpPr>
            <p:spPr>
              <a:xfrm>
                <a:off x="7120333"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7" name="Freeform 238">
                <a:extLst>
                  <a:ext uri="{FF2B5EF4-FFF2-40B4-BE49-F238E27FC236}">
                    <a16:creationId xmlns:a16="http://schemas.microsoft.com/office/drawing/2014/main" id="{451B8CF0-9A52-C4B5-29C8-A811145AB3B1}"/>
                  </a:ext>
                </a:extLst>
              </p:cNvPr>
              <p:cNvSpPr/>
              <p:nvPr/>
            </p:nvSpPr>
            <p:spPr>
              <a:xfrm>
                <a:off x="7153571" y="35272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8" name="Freeform 239">
                <a:extLst>
                  <a:ext uri="{FF2B5EF4-FFF2-40B4-BE49-F238E27FC236}">
                    <a16:creationId xmlns:a16="http://schemas.microsoft.com/office/drawing/2014/main" id="{A0752933-28B4-3A44-EF69-FFB24357DE5C}"/>
                  </a:ext>
                </a:extLst>
              </p:cNvPr>
              <p:cNvSpPr/>
              <p:nvPr/>
            </p:nvSpPr>
            <p:spPr>
              <a:xfrm>
                <a:off x="7183787" y="34970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9" name="Freeform 240">
                <a:extLst>
                  <a:ext uri="{FF2B5EF4-FFF2-40B4-BE49-F238E27FC236}">
                    <a16:creationId xmlns:a16="http://schemas.microsoft.com/office/drawing/2014/main" id="{0DFEC9EE-2FA4-5D19-6D5A-12A2C3DC0F72}"/>
                  </a:ext>
                </a:extLst>
              </p:cNvPr>
              <p:cNvSpPr/>
              <p:nvPr/>
            </p:nvSpPr>
            <p:spPr>
              <a:xfrm>
                <a:off x="7200406" y="35529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0" name="Freeform 241">
                <a:extLst>
                  <a:ext uri="{FF2B5EF4-FFF2-40B4-BE49-F238E27FC236}">
                    <a16:creationId xmlns:a16="http://schemas.microsoft.com/office/drawing/2014/main" id="{ED1B409A-B0FD-F732-64E5-C2A0FF966F3F}"/>
                  </a:ext>
                </a:extLst>
              </p:cNvPr>
              <p:cNvSpPr/>
              <p:nvPr/>
            </p:nvSpPr>
            <p:spPr>
              <a:xfrm>
                <a:off x="7230622" y="35227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1" name="Freeform 242">
                <a:extLst>
                  <a:ext uri="{FF2B5EF4-FFF2-40B4-BE49-F238E27FC236}">
                    <a16:creationId xmlns:a16="http://schemas.microsoft.com/office/drawing/2014/main" id="{517316F3-B51B-809B-F52D-966EE8ABEB63}"/>
                  </a:ext>
                </a:extLst>
              </p:cNvPr>
              <p:cNvSpPr/>
              <p:nvPr/>
            </p:nvSpPr>
            <p:spPr>
              <a:xfrm>
                <a:off x="7207960" y="35529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2" name="Freeform 243">
                <a:extLst>
                  <a:ext uri="{FF2B5EF4-FFF2-40B4-BE49-F238E27FC236}">
                    <a16:creationId xmlns:a16="http://schemas.microsoft.com/office/drawing/2014/main" id="{D09A722B-753D-3260-E797-5C51F22B2187}"/>
                  </a:ext>
                </a:extLst>
              </p:cNvPr>
              <p:cNvSpPr/>
              <p:nvPr/>
            </p:nvSpPr>
            <p:spPr>
              <a:xfrm>
                <a:off x="7238176" y="35227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3" name="Freeform 244">
                <a:extLst>
                  <a:ext uri="{FF2B5EF4-FFF2-40B4-BE49-F238E27FC236}">
                    <a16:creationId xmlns:a16="http://schemas.microsoft.com/office/drawing/2014/main" id="{9880547D-EC60-32A5-0D15-F7E23951B306}"/>
                  </a:ext>
                </a:extLst>
              </p:cNvPr>
              <p:cNvSpPr/>
              <p:nvPr/>
            </p:nvSpPr>
            <p:spPr>
              <a:xfrm>
                <a:off x="7217025" y="355296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4" name="Freeform 245">
                <a:extLst>
                  <a:ext uri="{FF2B5EF4-FFF2-40B4-BE49-F238E27FC236}">
                    <a16:creationId xmlns:a16="http://schemas.microsoft.com/office/drawing/2014/main" id="{FF3D8EF6-55DB-8B97-4239-1C83D01846AF}"/>
                  </a:ext>
                </a:extLst>
              </p:cNvPr>
              <p:cNvSpPr/>
              <p:nvPr/>
            </p:nvSpPr>
            <p:spPr>
              <a:xfrm>
                <a:off x="7247241" y="352272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5" name="Freeform 246">
                <a:extLst>
                  <a:ext uri="{FF2B5EF4-FFF2-40B4-BE49-F238E27FC236}">
                    <a16:creationId xmlns:a16="http://schemas.microsoft.com/office/drawing/2014/main" id="{3EE20C0D-DAF0-210F-7E68-573746147F7C}"/>
                  </a:ext>
                </a:extLst>
              </p:cNvPr>
              <p:cNvSpPr/>
              <p:nvPr/>
            </p:nvSpPr>
            <p:spPr>
              <a:xfrm>
                <a:off x="7239687"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6" name="Freeform 247">
                <a:extLst>
                  <a:ext uri="{FF2B5EF4-FFF2-40B4-BE49-F238E27FC236}">
                    <a16:creationId xmlns:a16="http://schemas.microsoft.com/office/drawing/2014/main" id="{2B4A9BA0-9C26-5785-5713-6208AC8C9EB0}"/>
                  </a:ext>
                </a:extLst>
              </p:cNvPr>
              <p:cNvSpPr/>
              <p:nvPr/>
            </p:nvSpPr>
            <p:spPr>
              <a:xfrm>
                <a:off x="7269904"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7" name="Freeform 248">
                <a:extLst>
                  <a:ext uri="{FF2B5EF4-FFF2-40B4-BE49-F238E27FC236}">
                    <a16:creationId xmlns:a16="http://schemas.microsoft.com/office/drawing/2014/main" id="{304FCC2F-8A40-B034-B043-DD747DA24C22}"/>
                  </a:ext>
                </a:extLst>
              </p:cNvPr>
              <p:cNvSpPr/>
              <p:nvPr/>
            </p:nvSpPr>
            <p:spPr>
              <a:xfrm>
                <a:off x="7247241"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8" name="Freeform 249">
                <a:extLst>
                  <a:ext uri="{FF2B5EF4-FFF2-40B4-BE49-F238E27FC236}">
                    <a16:creationId xmlns:a16="http://schemas.microsoft.com/office/drawing/2014/main" id="{D28B69C5-EC4F-CA35-A2F3-98E994D7E7A7}"/>
                  </a:ext>
                </a:extLst>
              </p:cNvPr>
              <p:cNvSpPr/>
              <p:nvPr/>
            </p:nvSpPr>
            <p:spPr>
              <a:xfrm>
                <a:off x="7277458"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79" name="Freeform 250">
                <a:extLst>
                  <a:ext uri="{FF2B5EF4-FFF2-40B4-BE49-F238E27FC236}">
                    <a16:creationId xmlns:a16="http://schemas.microsoft.com/office/drawing/2014/main" id="{CD048D44-6410-1CC5-4C28-B1A4367AEAE8}"/>
                  </a:ext>
                </a:extLst>
              </p:cNvPr>
              <p:cNvSpPr/>
              <p:nvPr/>
            </p:nvSpPr>
            <p:spPr>
              <a:xfrm>
                <a:off x="7247241"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0" name="Freeform 251">
                <a:extLst>
                  <a:ext uri="{FF2B5EF4-FFF2-40B4-BE49-F238E27FC236}">
                    <a16:creationId xmlns:a16="http://schemas.microsoft.com/office/drawing/2014/main" id="{41EB502E-A3D7-0FF0-5DCF-43DF49C5DA83}"/>
                  </a:ext>
                </a:extLst>
              </p:cNvPr>
              <p:cNvSpPr/>
              <p:nvPr/>
            </p:nvSpPr>
            <p:spPr>
              <a:xfrm>
                <a:off x="7277458"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1" name="Freeform 252">
                <a:extLst>
                  <a:ext uri="{FF2B5EF4-FFF2-40B4-BE49-F238E27FC236}">
                    <a16:creationId xmlns:a16="http://schemas.microsoft.com/office/drawing/2014/main" id="{7C10B839-2DD4-0B9E-3BA0-70BF661030EC}"/>
                  </a:ext>
                </a:extLst>
              </p:cNvPr>
              <p:cNvSpPr/>
              <p:nvPr/>
            </p:nvSpPr>
            <p:spPr>
              <a:xfrm>
                <a:off x="7256306"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2" name="Freeform 253">
                <a:extLst>
                  <a:ext uri="{FF2B5EF4-FFF2-40B4-BE49-F238E27FC236}">
                    <a16:creationId xmlns:a16="http://schemas.microsoft.com/office/drawing/2014/main" id="{8312C2BB-2863-181A-F87E-C70A92C6A018}"/>
                  </a:ext>
                </a:extLst>
              </p:cNvPr>
              <p:cNvSpPr/>
              <p:nvPr/>
            </p:nvSpPr>
            <p:spPr>
              <a:xfrm>
                <a:off x="7286523"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3" name="Freeform 254">
                <a:extLst>
                  <a:ext uri="{FF2B5EF4-FFF2-40B4-BE49-F238E27FC236}">
                    <a16:creationId xmlns:a16="http://schemas.microsoft.com/office/drawing/2014/main" id="{516327DC-52DE-16E1-6E30-2D9F0A2A4F76}"/>
                  </a:ext>
                </a:extLst>
              </p:cNvPr>
              <p:cNvSpPr/>
              <p:nvPr/>
            </p:nvSpPr>
            <p:spPr>
              <a:xfrm>
                <a:off x="7263860" y="35801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4" name="Freeform 255">
                <a:extLst>
                  <a:ext uri="{FF2B5EF4-FFF2-40B4-BE49-F238E27FC236}">
                    <a16:creationId xmlns:a16="http://schemas.microsoft.com/office/drawing/2014/main" id="{4611E624-37D1-FFE2-70D2-C58FED848859}"/>
                  </a:ext>
                </a:extLst>
              </p:cNvPr>
              <p:cNvSpPr/>
              <p:nvPr/>
            </p:nvSpPr>
            <p:spPr>
              <a:xfrm>
                <a:off x="7294077" y="35499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5" name="Freeform 256">
                <a:extLst>
                  <a:ext uri="{FF2B5EF4-FFF2-40B4-BE49-F238E27FC236}">
                    <a16:creationId xmlns:a16="http://schemas.microsoft.com/office/drawing/2014/main" id="{50CEC1D2-2832-B9D2-0206-9F11575FECA8}"/>
                  </a:ext>
                </a:extLst>
              </p:cNvPr>
              <p:cNvSpPr/>
              <p:nvPr/>
            </p:nvSpPr>
            <p:spPr>
              <a:xfrm>
                <a:off x="7349977" y="361192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6" name="Freeform 257">
                <a:extLst>
                  <a:ext uri="{FF2B5EF4-FFF2-40B4-BE49-F238E27FC236}">
                    <a16:creationId xmlns:a16="http://schemas.microsoft.com/office/drawing/2014/main" id="{A4A89735-64B5-EEF2-4423-2CB6548BD145}"/>
                  </a:ext>
                </a:extLst>
              </p:cNvPr>
              <p:cNvSpPr/>
              <p:nvPr/>
            </p:nvSpPr>
            <p:spPr>
              <a:xfrm>
                <a:off x="7380193" y="35816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7" name="Freeform 258">
                <a:extLst>
                  <a:ext uri="{FF2B5EF4-FFF2-40B4-BE49-F238E27FC236}">
                    <a16:creationId xmlns:a16="http://schemas.microsoft.com/office/drawing/2014/main" id="{4B9B945E-3080-0F7A-C837-6A4A26F6F713}"/>
                  </a:ext>
                </a:extLst>
              </p:cNvPr>
              <p:cNvSpPr/>
              <p:nvPr/>
            </p:nvSpPr>
            <p:spPr>
              <a:xfrm>
                <a:off x="7437604" y="36436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8" name="Freeform 259">
                <a:extLst>
                  <a:ext uri="{FF2B5EF4-FFF2-40B4-BE49-F238E27FC236}">
                    <a16:creationId xmlns:a16="http://schemas.microsoft.com/office/drawing/2014/main" id="{887F36CC-6851-4BF2-D47F-4B717FCDA2FF}"/>
                  </a:ext>
                </a:extLst>
              </p:cNvPr>
              <p:cNvSpPr/>
              <p:nvPr/>
            </p:nvSpPr>
            <p:spPr>
              <a:xfrm>
                <a:off x="7467821" y="36134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9" name="Freeform 260">
                <a:extLst>
                  <a:ext uri="{FF2B5EF4-FFF2-40B4-BE49-F238E27FC236}">
                    <a16:creationId xmlns:a16="http://schemas.microsoft.com/office/drawing/2014/main" id="{CB6FD428-1CD2-D918-81CD-193DAAD0F7E6}"/>
                  </a:ext>
                </a:extLst>
              </p:cNvPr>
              <p:cNvSpPr/>
              <p:nvPr/>
            </p:nvSpPr>
            <p:spPr>
              <a:xfrm>
                <a:off x="7594729" y="37101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0" name="Freeform 261">
                <a:extLst>
                  <a:ext uri="{FF2B5EF4-FFF2-40B4-BE49-F238E27FC236}">
                    <a16:creationId xmlns:a16="http://schemas.microsoft.com/office/drawing/2014/main" id="{8572D0D0-8399-1D40-FBD5-6848B2D8D247}"/>
                  </a:ext>
                </a:extLst>
              </p:cNvPr>
              <p:cNvSpPr/>
              <p:nvPr/>
            </p:nvSpPr>
            <p:spPr>
              <a:xfrm>
                <a:off x="7624946" y="36799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1" name="Freeform 262">
                <a:extLst>
                  <a:ext uri="{FF2B5EF4-FFF2-40B4-BE49-F238E27FC236}">
                    <a16:creationId xmlns:a16="http://schemas.microsoft.com/office/drawing/2014/main" id="{FEF90484-5A68-815C-FBED-CACDB777F476}"/>
                  </a:ext>
                </a:extLst>
              </p:cNvPr>
              <p:cNvSpPr/>
              <p:nvPr/>
            </p:nvSpPr>
            <p:spPr>
              <a:xfrm>
                <a:off x="7759409"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2" name="Freeform 263">
                <a:extLst>
                  <a:ext uri="{FF2B5EF4-FFF2-40B4-BE49-F238E27FC236}">
                    <a16:creationId xmlns:a16="http://schemas.microsoft.com/office/drawing/2014/main" id="{6ED43239-094E-6DAA-F815-CE128A686754}"/>
                  </a:ext>
                </a:extLst>
              </p:cNvPr>
              <p:cNvSpPr/>
              <p:nvPr/>
            </p:nvSpPr>
            <p:spPr>
              <a:xfrm>
                <a:off x="778962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3" name="Freeform 264">
                <a:extLst>
                  <a:ext uri="{FF2B5EF4-FFF2-40B4-BE49-F238E27FC236}">
                    <a16:creationId xmlns:a16="http://schemas.microsoft.com/office/drawing/2014/main" id="{B4BC6371-679A-2499-3C96-C0EF0472D04C}"/>
                  </a:ext>
                </a:extLst>
              </p:cNvPr>
              <p:cNvSpPr/>
              <p:nvPr/>
            </p:nvSpPr>
            <p:spPr>
              <a:xfrm>
                <a:off x="7869698"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4" name="Freeform 265">
                <a:extLst>
                  <a:ext uri="{FF2B5EF4-FFF2-40B4-BE49-F238E27FC236}">
                    <a16:creationId xmlns:a16="http://schemas.microsoft.com/office/drawing/2014/main" id="{CB8A776E-A8E4-A84F-34EF-52D1F50CFE9D}"/>
                  </a:ext>
                </a:extLst>
              </p:cNvPr>
              <p:cNvSpPr/>
              <p:nvPr/>
            </p:nvSpPr>
            <p:spPr>
              <a:xfrm>
                <a:off x="789991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5" name="Freeform 266">
                <a:extLst>
                  <a:ext uri="{FF2B5EF4-FFF2-40B4-BE49-F238E27FC236}">
                    <a16:creationId xmlns:a16="http://schemas.microsoft.com/office/drawing/2014/main" id="{04AAC17B-B881-DEFE-AE17-7915A639AE7A}"/>
                  </a:ext>
                </a:extLst>
              </p:cNvPr>
              <p:cNvSpPr/>
              <p:nvPr/>
            </p:nvSpPr>
            <p:spPr>
              <a:xfrm>
                <a:off x="7918044"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6" name="Freeform 267">
                <a:extLst>
                  <a:ext uri="{FF2B5EF4-FFF2-40B4-BE49-F238E27FC236}">
                    <a16:creationId xmlns:a16="http://schemas.microsoft.com/office/drawing/2014/main" id="{1B8ECE1D-6BB1-A5A2-774C-F505116094E5}"/>
                  </a:ext>
                </a:extLst>
              </p:cNvPr>
              <p:cNvSpPr/>
              <p:nvPr/>
            </p:nvSpPr>
            <p:spPr>
              <a:xfrm>
                <a:off x="7948261"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7" name="Freeform 268">
                <a:extLst>
                  <a:ext uri="{FF2B5EF4-FFF2-40B4-BE49-F238E27FC236}">
                    <a16:creationId xmlns:a16="http://schemas.microsoft.com/office/drawing/2014/main" id="{222AEAA4-71A2-9429-07E9-BBE083F4DA75}"/>
                  </a:ext>
                </a:extLst>
              </p:cNvPr>
              <p:cNvSpPr/>
              <p:nvPr/>
            </p:nvSpPr>
            <p:spPr>
              <a:xfrm>
                <a:off x="7925598"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8" name="Freeform 269">
                <a:extLst>
                  <a:ext uri="{FF2B5EF4-FFF2-40B4-BE49-F238E27FC236}">
                    <a16:creationId xmlns:a16="http://schemas.microsoft.com/office/drawing/2014/main" id="{9FD3C12D-2016-CA3F-7920-880507DCC6A0}"/>
                  </a:ext>
                </a:extLst>
              </p:cNvPr>
              <p:cNvSpPr/>
              <p:nvPr/>
            </p:nvSpPr>
            <p:spPr>
              <a:xfrm>
                <a:off x="795581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99" name="Freeform 270">
                <a:extLst>
                  <a:ext uri="{FF2B5EF4-FFF2-40B4-BE49-F238E27FC236}">
                    <a16:creationId xmlns:a16="http://schemas.microsoft.com/office/drawing/2014/main" id="{DE0916A4-EEAC-F974-CBC2-953E9CCFED7C}"/>
                  </a:ext>
                </a:extLst>
              </p:cNvPr>
              <p:cNvSpPr/>
              <p:nvPr/>
            </p:nvSpPr>
            <p:spPr>
              <a:xfrm>
                <a:off x="7925598" y="37782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0" name="Freeform 271">
                <a:extLst>
                  <a:ext uri="{FF2B5EF4-FFF2-40B4-BE49-F238E27FC236}">
                    <a16:creationId xmlns:a16="http://schemas.microsoft.com/office/drawing/2014/main" id="{A9433210-02A9-DE3A-5686-0519D5C37E36}"/>
                  </a:ext>
                </a:extLst>
              </p:cNvPr>
              <p:cNvSpPr/>
              <p:nvPr/>
            </p:nvSpPr>
            <p:spPr>
              <a:xfrm>
                <a:off x="7955815" y="37479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1" name="Freeform 272">
                <a:extLst>
                  <a:ext uri="{FF2B5EF4-FFF2-40B4-BE49-F238E27FC236}">
                    <a16:creationId xmlns:a16="http://schemas.microsoft.com/office/drawing/2014/main" id="{428FC8D5-592E-A6AF-FB8B-CED2BB64F632}"/>
                  </a:ext>
                </a:extLst>
              </p:cNvPr>
              <p:cNvSpPr/>
              <p:nvPr/>
            </p:nvSpPr>
            <p:spPr>
              <a:xfrm>
                <a:off x="7964880"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2" name="Freeform 273">
                <a:extLst>
                  <a:ext uri="{FF2B5EF4-FFF2-40B4-BE49-F238E27FC236}">
                    <a16:creationId xmlns:a16="http://schemas.microsoft.com/office/drawing/2014/main" id="{0BA64EEE-F4EE-0094-4E0F-3FD293E71FED}"/>
                  </a:ext>
                </a:extLst>
              </p:cNvPr>
              <p:cNvSpPr/>
              <p:nvPr/>
            </p:nvSpPr>
            <p:spPr>
              <a:xfrm>
                <a:off x="7995096"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3" name="Freeform 274">
                <a:extLst>
                  <a:ext uri="{FF2B5EF4-FFF2-40B4-BE49-F238E27FC236}">
                    <a16:creationId xmlns:a16="http://schemas.microsoft.com/office/drawing/2014/main" id="{B8788851-1EBD-E2AD-BFA3-20834AECE373}"/>
                  </a:ext>
                </a:extLst>
              </p:cNvPr>
              <p:cNvSpPr/>
              <p:nvPr/>
            </p:nvSpPr>
            <p:spPr>
              <a:xfrm>
                <a:off x="7964880"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4" name="Freeform 275">
                <a:extLst>
                  <a:ext uri="{FF2B5EF4-FFF2-40B4-BE49-F238E27FC236}">
                    <a16:creationId xmlns:a16="http://schemas.microsoft.com/office/drawing/2014/main" id="{91A8A818-D69E-9AB1-A52E-B0F8E504C84C}"/>
                  </a:ext>
                </a:extLst>
              </p:cNvPr>
              <p:cNvSpPr/>
              <p:nvPr/>
            </p:nvSpPr>
            <p:spPr>
              <a:xfrm>
                <a:off x="7995096"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5" name="Freeform 276">
                <a:extLst>
                  <a:ext uri="{FF2B5EF4-FFF2-40B4-BE49-F238E27FC236}">
                    <a16:creationId xmlns:a16="http://schemas.microsoft.com/office/drawing/2014/main" id="{B46530E9-6E96-346C-3611-1F44E6E46B1D}"/>
                  </a:ext>
                </a:extLst>
              </p:cNvPr>
              <p:cNvSpPr/>
              <p:nvPr/>
            </p:nvSpPr>
            <p:spPr>
              <a:xfrm>
                <a:off x="7972434"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6" name="Freeform 277">
                <a:extLst>
                  <a:ext uri="{FF2B5EF4-FFF2-40B4-BE49-F238E27FC236}">
                    <a16:creationId xmlns:a16="http://schemas.microsoft.com/office/drawing/2014/main" id="{9F55642F-ED01-DD6B-8AC0-708FF37696B5}"/>
                  </a:ext>
                </a:extLst>
              </p:cNvPr>
              <p:cNvSpPr/>
              <p:nvPr/>
            </p:nvSpPr>
            <p:spPr>
              <a:xfrm>
                <a:off x="8002650"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7" name="Freeform 278">
                <a:extLst>
                  <a:ext uri="{FF2B5EF4-FFF2-40B4-BE49-F238E27FC236}">
                    <a16:creationId xmlns:a16="http://schemas.microsoft.com/office/drawing/2014/main" id="{9AA57873-F34D-B109-C7C1-674ADBDA7B9B}"/>
                  </a:ext>
                </a:extLst>
              </p:cNvPr>
              <p:cNvSpPr/>
              <p:nvPr/>
            </p:nvSpPr>
            <p:spPr>
              <a:xfrm>
                <a:off x="8011715"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8" name="Freeform 279">
                <a:extLst>
                  <a:ext uri="{FF2B5EF4-FFF2-40B4-BE49-F238E27FC236}">
                    <a16:creationId xmlns:a16="http://schemas.microsoft.com/office/drawing/2014/main" id="{F0A1DA1B-BBF8-F6DF-8625-A8B3ED31EEBA}"/>
                  </a:ext>
                </a:extLst>
              </p:cNvPr>
              <p:cNvSpPr/>
              <p:nvPr/>
            </p:nvSpPr>
            <p:spPr>
              <a:xfrm>
                <a:off x="8041931"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9" name="Freeform 280">
                <a:extLst>
                  <a:ext uri="{FF2B5EF4-FFF2-40B4-BE49-F238E27FC236}">
                    <a16:creationId xmlns:a16="http://schemas.microsoft.com/office/drawing/2014/main" id="{8510060B-678C-8D53-BB87-99B8A0FF7510}"/>
                  </a:ext>
                </a:extLst>
              </p:cNvPr>
              <p:cNvSpPr/>
              <p:nvPr/>
            </p:nvSpPr>
            <p:spPr>
              <a:xfrm>
                <a:off x="8099342"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0" name="Freeform 281">
                <a:extLst>
                  <a:ext uri="{FF2B5EF4-FFF2-40B4-BE49-F238E27FC236}">
                    <a16:creationId xmlns:a16="http://schemas.microsoft.com/office/drawing/2014/main" id="{F64FFC91-62A0-4580-4595-BB1DFB56E4EE}"/>
                  </a:ext>
                </a:extLst>
              </p:cNvPr>
              <p:cNvSpPr/>
              <p:nvPr/>
            </p:nvSpPr>
            <p:spPr>
              <a:xfrm>
                <a:off x="8129559"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1" name="Freeform 282">
                <a:extLst>
                  <a:ext uri="{FF2B5EF4-FFF2-40B4-BE49-F238E27FC236}">
                    <a16:creationId xmlns:a16="http://schemas.microsoft.com/office/drawing/2014/main" id="{809D9852-90F9-14B0-B972-F25FFBA5D6BE}"/>
                  </a:ext>
                </a:extLst>
              </p:cNvPr>
              <p:cNvSpPr/>
              <p:nvPr/>
            </p:nvSpPr>
            <p:spPr>
              <a:xfrm>
                <a:off x="8106897"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2" name="Freeform 283">
                <a:extLst>
                  <a:ext uri="{FF2B5EF4-FFF2-40B4-BE49-F238E27FC236}">
                    <a16:creationId xmlns:a16="http://schemas.microsoft.com/office/drawing/2014/main" id="{359B0A94-EAFC-08E5-75CA-950F79AC4B41}"/>
                  </a:ext>
                </a:extLst>
              </p:cNvPr>
              <p:cNvSpPr/>
              <p:nvPr/>
            </p:nvSpPr>
            <p:spPr>
              <a:xfrm>
                <a:off x="8137113"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3" name="Freeform 284">
                <a:extLst>
                  <a:ext uri="{FF2B5EF4-FFF2-40B4-BE49-F238E27FC236}">
                    <a16:creationId xmlns:a16="http://schemas.microsoft.com/office/drawing/2014/main" id="{D33A18A5-8E4D-BEC5-0D57-7718A051917B}"/>
                  </a:ext>
                </a:extLst>
              </p:cNvPr>
              <p:cNvSpPr/>
              <p:nvPr/>
            </p:nvSpPr>
            <p:spPr>
              <a:xfrm>
                <a:off x="8264022"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4" name="Freeform 285">
                <a:extLst>
                  <a:ext uri="{FF2B5EF4-FFF2-40B4-BE49-F238E27FC236}">
                    <a16:creationId xmlns:a16="http://schemas.microsoft.com/office/drawing/2014/main" id="{EED95F75-89C6-DF9D-34BF-B7A2F425D535}"/>
                  </a:ext>
                </a:extLst>
              </p:cNvPr>
              <p:cNvSpPr/>
              <p:nvPr/>
            </p:nvSpPr>
            <p:spPr>
              <a:xfrm>
                <a:off x="8294238"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5" name="Freeform 286">
                <a:extLst>
                  <a:ext uri="{FF2B5EF4-FFF2-40B4-BE49-F238E27FC236}">
                    <a16:creationId xmlns:a16="http://schemas.microsoft.com/office/drawing/2014/main" id="{0C541479-421E-AF89-7EDD-4AC3D2CEC78E}"/>
                  </a:ext>
                </a:extLst>
              </p:cNvPr>
              <p:cNvSpPr/>
              <p:nvPr/>
            </p:nvSpPr>
            <p:spPr>
              <a:xfrm>
                <a:off x="8406038"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6" name="Freeform 287">
                <a:extLst>
                  <a:ext uri="{FF2B5EF4-FFF2-40B4-BE49-F238E27FC236}">
                    <a16:creationId xmlns:a16="http://schemas.microsoft.com/office/drawing/2014/main" id="{FFED4CF3-5599-0BA3-E4C3-3CC511D40064}"/>
                  </a:ext>
                </a:extLst>
              </p:cNvPr>
              <p:cNvSpPr/>
              <p:nvPr/>
            </p:nvSpPr>
            <p:spPr>
              <a:xfrm>
                <a:off x="8436255"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7" name="Freeform 288">
                <a:extLst>
                  <a:ext uri="{FF2B5EF4-FFF2-40B4-BE49-F238E27FC236}">
                    <a16:creationId xmlns:a16="http://schemas.microsoft.com/office/drawing/2014/main" id="{F6A8FEE6-0059-EECF-7373-C3001F530EB2}"/>
                  </a:ext>
                </a:extLst>
              </p:cNvPr>
              <p:cNvSpPr/>
              <p:nvPr/>
            </p:nvSpPr>
            <p:spPr>
              <a:xfrm>
                <a:off x="8538990"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8" name="Freeform 289">
                <a:extLst>
                  <a:ext uri="{FF2B5EF4-FFF2-40B4-BE49-F238E27FC236}">
                    <a16:creationId xmlns:a16="http://schemas.microsoft.com/office/drawing/2014/main" id="{2C48EC8B-993F-BFB5-FBE3-211176871BBF}"/>
                  </a:ext>
                </a:extLst>
              </p:cNvPr>
              <p:cNvSpPr/>
              <p:nvPr/>
            </p:nvSpPr>
            <p:spPr>
              <a:xfrm>
                <a:off x="8569207"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19" name="Freeform 290">
                <a:extLst>
                  <a:ext uri="{FF2B5EF4-FFF2-40B4-BE49-F238E27FC236}">
                    <a16:creationId xmlns:a16="http://schemas.microsoft.com/office/drawing/2014/main" id="{4E6B3A4F-3CC3-CFFC-42F3-DEBA6E0E7CC6}"/>
                  </a:ext>
                </a:extLst>
              </p:cNvPr>
              <p:cNvSpPr/>
              <p:nvPr/>
            </p:nvSpPr>
            <p:spPr>
              <a:xfrm>
                <a:off x="8579782" y="386136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0" name="Freeform 291">
                <a:extLst>
                  <a:ext uri="{FF2B5EF4-FFF2-40B4-BE49-F238E27FC236}">
                    <a16:creationId xmlns:a16="http://schemas.microsoft.com/office/drawing/2014/main" id="{49867E87-A184-D1B6-6F19-C0E4F9F62102}"/>
                  </a:ext>
                </a:extLst>
              </p:cNvPr>
              <p:cNvSpPr/>
              <p:nvPr/>
            </p:nvSpPr>
            <p:spPr>
              <a:xfrm>
                <a:off x="8609999" y="383112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1" name="Freeform 292">
                <a:extLst>
                  <a:ext uri="{FF2B5EF4-FFF2-40B4-BE49-F238E27FC236}">
                    <a16:creationId xmlns:a16="http://schemas.microsoft.com/office/drawing/2014/main" id="{4492FCA6-7C7F-5698-5AE0-923DED052D0E}"/>
                  </a:ext>
                </a:extLst>
              </p:cNvPr>
              <p:cNvSpPr/>
              <p:nvPr/>
            </p:nvSpPr>
            <p:spPr>
              <a:xfrm>
                <a:off x="8634172" y="39460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2" name="Freeform 293">
                <a:extLst>
                  <a:ext uri="{FF2B5EF4-FFF2-40B4-BE49-F238E27FC236}">
                    <a16:creationId xmlns:a16="http://schemas.microsoft.com/office/drawing/2014/main" id="{DEB7D794-E1D8-4073-5659-C6834E4C1A5A}"/>
                  </a:ext>
                </a:extLst>
              </p:cNvPr>
              <p:cNvSpPr/>
              <p:nvPr/>
            </p:nvSpPr>
            <p:spPr>
              <a:xfrm>
                <a:off x="8664388" y="39157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3" name="Freeform 294">
                <a:extLst>
                  <a:ext uri="{FF2B5EF4-FFF2-40B4-BE49-F238E27FC236}">
                    <a16:creationId xmlns:a16="http://schemas.microsoft.com/office/drawing/2014/main" id="{96451AE4-51BB-E6AC-391C-3D9AE285AA6C}"/>
                  </a:ext>
                </a:extLst>
              </p:cNvPr>
              <p:cNvSpPr/>
              <p:nvPr/>
            </p:nvSpPr>
            <p:spPr>
              <a:xfrm>
                <a:off x="8641726" y="39460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4" name="Freeform 295">
                <a:extLst>
                  <a:ext uri="{FF2B5EF4-FFF2-40B4-BE49-F238E27FC236}">
                    <a16:creationId xmlns:a16="http://schemas.microsoft.com/office/drawing/2014/main" id="{4667A309-A182-0AD2-46D9-555BC77EA3D6}"/>
                  </a:ext>
                </a:extLst>
              </p:cNvPr>
              <p:cNvSpPr/>
              <p:nvPr/>
            </p:nvSpPr>
            <p:spPr>
              <a:xfrm>
                <a:off x="8671942" y="39157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5" name="Freeform 296">
                <a:extLst>
                  <a:ext uri="{FF2B5EF4-FFF2-40B4-BE49-F238E27FC236}">
                    <a16:creationId xmlns:a16="http://schemas.microsoft.com/office/drawing/2014/main" id="{A289A4BE-E72E-09FF-7D7F-EF53BB99AD13}"/>
                  </a:ext>
                </a:extLst>
              </p:cNvPr>
              <p:cNvSpPr/>
              <p:nvPr/>
            </p:nvSpPr>
            <p:spPr>
              <a:xfrm>
                <a:off x="8886478" y="40533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6" name="Freeform 297">
                <a:extLst>
                  <a:ext uri="{FF2B5EF4-FFF2-40B4-BE49-F238E27FC236}">
                    <a16:creationId xmlns:a16="http://schemas.microsoft.com/office/drawing/2014/main" id="{3D1193E1-7CB1-7A62-A155-D41C245328CF}"/>
                  </a:ext>
                </a:extLst>
              </p:cNvPr>
              <p:cNvSpPr/>
              <p:nvPr/>
            </p:nvSpPr>
            <p:spPr>
              <a:xfrm>
                <a:off x="8916695" y="40231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7" name="Freeform 298">
                <a:extLst>
                  <a:ext uri="{FF2B5EF4-FFF2-40B4-BE49-F238E27FC236}">
                    <a16:creationId xmlns:a16="http://schemas.microsoft.com/office/drawing/2014/main" id="{B587F0E2-A0AC-76C5-D6C2-C944DB5B5A90}"/>
                  </a:ext>
                </a:extLst>
              </p:cNvPr>
              <p:cNvSpPr/>
              <p:nvPr/>
            </p:nvSpPr>
            <p:spPr>
              <a:xfrm>
                <a:off x="8894032" y="40533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8" name="Freeform 299">
                <a:extLst>
                  <a:ext uri="{FF2B5EF4-FFF2-40B4-BE49-F238E27FC236}">
                    <a16:creationId xmlns:a16="http://schemas.microsoft.com/office/drawing/2014/main" id="{CC547A56-43A0-3CF6-F0F2-354D7E1D9123}"/>
                  </a:ext>
                </a:extLst>
              </p:cNvPr>
              <p:cNvSpPr/>
              <p:nvPr/>
            </p:nvSpPr>
            <p:spPr>
              <a:xfrm>
                <a:off x="8924249" y="40231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9" name="Freeform 300">
                <a:extLst>
                  <a:ext uri="{FF2B5EF4-FFF2-40B4-BE49-F238E27FC236}">
                    <a16:creationId xmlns:a16="http://schemas.microsoft.com/office/drawing/2014/main" id="{D4EF954B-4B83-F8F5-87F5-D559155908B9}"/>
                  </a:ext>
                </a:extLst>
              </p:cNvPr>
              <p:cNvSpPr/>
              <p:nvPr/>
            </p:nvSpPr>
            <p:spPr>
              <a:xfrm>
                <a:off x="9350299" y="43768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30" name="Freeform 301">
                <a:extLst>
                  <a:ext uri="{FF2B5EF4-FFF2-40B4-BE49-F238E27FC236}">
                    <a16:creationId xmlns:a16="http://schemas.microsoft.com/office/drawing/2014/main" id="{046B2E4F-B3D0-047C-3929-F3A6FC1AF304}"/>
                  </a:ext>
                </a:extLst>
              </p:cNvPr>
              <p:cNvSpPr/>
              <p:nvPr/>
            </p:nvSpPr>
            <p:spPr>
              <a:xfrm>
                <a:off x="9380516" y="43466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005BAA"/>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596" name="Graphic 4">
              <a:extLst>
                <a:ext uri="{FF2B5EF4-FFF2-40B4-BE49-F238E27FC236}">
                  <a16:creationId xmlns:a16="http://schemas.microsoft.com/office/drawing/2014/main" id="{92889D26-1C1F-01DD-328E-5F68B91E96FA}"/>
                </a:ext>
              </a:extLst>
            </p:cNvPr>
            <p:cNvGrpSpPr/>
            <p:nvPr/>
          </p:nvGrpSpPr>
          <p:grpSpPr>
            <a:xfrm>
              <a:off x="1465238" y="2637208"/>
              <a:ext cx="8621936" cy="5452906"/>
              <a:chOff x="2955009" y="1020778"/>
              <a:chExt cx="6102191" cy="3436213"/>
            </a:xfrm>
            <a:noFill/>
          </p:grpSpPr>
          <p:sp>
            <p:nvSpPr>
              <p:cNvPr id="2682" name="Freeform 303">
                <a:extLst>
                  <a:ext uri="{FF2B5EF4-FFF2-40B4-BE49-F238E27FC236}">
                    <a16:creationId xmlns:a16="http://schemas.microsoft.com/office/drawing/2014/main" id="{408DC26E-4C01-F2C0-11CE-2CD5B939BCF0}"/>
                  </a:ext>
                </a:extLst>
              </p:cNvPr>
              <p:cNvSpPr/>
              <p:nvPr/>
            </p:nvSpPr>
            <p:spPr>
              <a:xfrm>
                <a:off x="2977671" y="1051013"/>
                <a:ext cx="6049313" cy="3375743"/>
              </a:xfrm>
              <a:custGeom>
                <a:avLst/>
                <a:gdLst>
                  <a:gd name="connsiteX0" fmla="*/ 0 w 6049313"/>
                  <a:gd name="connsiteY0" fmla="*/ 0 h 3375743"/>
                  <a:gd name="connsiteX1" fmla="*/ 86117 w 6049313"/>
                  <a:gd name="connsiteY1" fmla="*/ 0 h 3375743"/>
                  <a:gd name="connsiteX2" fmla="*/ 86117 w 6049313"/>
                  <a:gd name="connsiteY2" fmla="*/ 24188 h 3375743"/>
                  <a:gd name="connsiteX3" fmla="*/ 125398 w 6049313"/>
                  <a:gd name="connsiteY3" fmla="*/ 24188 h 3375743"/>
                  <a:gd name="connsiteX4" fmla="*/ 125398 w 6049313"/>
                  <a:gd name="connsiteY4" fmla="*/ 48376 h 3375743"/>
                  <a:gd name="connsiteX5" fmla="*/ 142017 w 6049313"/>
                  <a:gd name="connsiteY5" fmla="*/ 48376 h 3375743"/>
                  <a:gd name="connsiteX6" fmla="*/ 142017 w 6049313"/>
                  <a:gd name="connsiteY6" fmla="*/ 72564 h 3375743"/>
                  <a:gd name="connsiteX7" fmla="*/ 243242 w 6049313"/>
                  <a:gd name="connsiteY7" fmla="*/ 72564 h 3375743"/>
                  <a:gd name="connsiteX8" fmla="*/ 243242 w 6049313"/>
                  <a:gd name="connsiteY8" fmla="*/ 96752 h 3375743"/>
                  <a:gd name="connsiteX9" fmla="*/ 291588 w 6049313"/>
                  <a:gd name="connsiteY9" fmla="*/ 96752 h 3375743"/>
                  <a:gd name="connsiteX10" fmla="*/ 291588 w 6049313"/>
                  <a:gd name="connsiteY10" fmla="*/ 122452 h 3375743"/>
                  <a:gd name="connsiteX11" fmla="*/ 299142 w 6049313"/>
                  <a:gd name="connsiteY11" fmla="*/ 122452 h 3375743"/>
                  <a:gd name="connsiteX12" fmla="*/ 299142 w 6049313"/>
                  <a:gd name="connsiteY12" fmla="*/ 244904 h 3375743"/>
                  <a:gd name="connsiteX13" fmla="*/ 306696 w 6049313"/>
                  <a:gd name="connsiteY13" fmla="*/ 244904 h 3375743"/>
                  <a:gd name="connsiteX14" fmla="*/ 306696 w 6049313"/>
                  <a:gd name="connsiteY14" fmla="*/ 270604 h 3375743"/>
                  <a:gd name="connsiteX15" fmla="*/ 314250 w 6049313"/>
                  <a:gd name="connsiteY15" fmla="*/ 270604 h 3375743"/>
                  <a:gd name="connsiteX16" fmla="*/ 314250 w 6049313"/>
                  <a:gd name="connsiteY16" fmla="*/ 344680 h 3375743"/>
                  <a:gd name="connsiteX17" fmla="*/ 323315 w 6049313"/>
                  <a:gd name="connsiteY17" fmla="*/ 344680 h 3375743"/>
                  <a:gd name="connsiteX18" fmla="*/ 323315 w 6049313"/>
                  <a:gd name="connsiteY18" fmla="*/ 368868 h 3375743"/>
                  <a:gd name="connsiteX19" fmla="*/ 330869 w 6049313"/>
                  <a:gd name="connsiteY19" fmla="*/ 368868 h 3375743"/>
                  <a:gd name="connsiteX20" fmla="*/ 330869 w 6049313"/>
                  <a:gd name="connsiteY20" fmla="*/ 470155 h 3375743"/>
                  <a:gd name="connsiteX21" fmla="*/ 338423 w 6049313"/>
                  <a:gd name="connsiteY21" fmla="*/ 470155 h 3375743"/>
                  <a:gd name="connsiteX22" fmla="*/ 338423 w 6049313"/>
                  <a:gd name="connsiteY22" fmla="*/ 569931 h 3375743"/>
                  <a:gd name="connsiteX23" fmla="*/ 345977 w 6049313"/>
                  <a:gd name="connsiteY23" fmla="*/ 569931 h 3375743"/>
                  <a:gd name="connsiteX24" fmla="*/ 345977 w 6049313"/>
                  <a:gd name="connsiteY24" fmla="*/ 672730 h 3375743"/>
                  <a:gd name="connsiteX25" fmla="*/ 353531 w 6049313"/>
                  <a:gd name="connsiteY25" fmla="*/ 672730 h 3375743"/>
                  <a:gd name="connsiteX26" fmla="*/ 353531 w 6049313"/>
                  <a:gd name="connsiteY26" fmla="*/ 722618 h 3375743"/>
                  <a:gd name="connsiteX27" fmla="*/ 377704 w 6049313"/>
                  <a:gd name="connsiteY27" fmla="*/ 722618 h 3375743"/>
                  <a:gd name="connsiteX28" fmla="*/ 377704 w 6049313"/>
                  <a:gd name="connsiteY28" fmla="*/ 748317 h 3375743"/>
                  <a:gd name="connsiteX29" fmla="*/ 385258 w 6049313"/>
                  <a:gd name="connsiteY29" fmla="*/ 748317 h 3375743"/>
                  <a:gd name="connsiteX30" fmla="*/ 385258 w 6049313"/>
                  <a:gd name="connsiteY30" fmla="*/ 799717 h 3375743"/>
                  <a:gd name="connsiteX31" fmla="*/ 394323 w 6049313"/>
                  <a:gd name="connsiteY31" fmla="*/ 799717 h 3375743"/>
                  <a:gd name="connsiteX32" fmla="*/ 394323 w 6049313"/>
                  <a:gd name="connsiteY32" fmla="*/ 851117 h 3375743"/>
                  <a:gd name="connsiteX33" fmla="*/ 472886 w 6049313"/>
                  <a:gd name="connsiteY33" fmla="*/ 851117 h 3375743"/>
                  <a:gd name="connsiteX34" fmla="*/ 472886 w 6049313"/>
                  <a:gd name="connsiteY34" fmla="*/ 876816 h 3375743"/>
                  <a:gd name="connsiteX35" fmla="*/ 559002 w 6049313"/>
                  <a:gd name="connsiteY35" fmla="*/ 876816 h 3375743"/>
                  <a:gd name="connsiteX36" fmla="*/ 559002 w 6049313"/>
                  <a:gd name="connsiteY36" fmla="*/ 904028 h 3375743"/>
                  <a:gd name="connsiteX37" fmla="*/ 566557 w 6049313"/>
                  <a:gd name="connsiteY37" fmla="*/ 904028 h 3375743"/>
                  <a:gd name="connsiteX38" fmla="*/ 566557 w 6049313"/>
                  <a:gd name="connsiteY38" fmla="*/ 929728 h 3375743"/>
                  <a:gd name="connsiteX39" fmla="*/ 605838 w 6049313"/>
                  <a:gd name="connsiteY39" fmla="*/ 929728 h 3375743"/>
                  <a:gd name="connsiteX40" fmla="*/ 605838 w 6049313"/>
                  <a:gd name="connsiteY40" fmla="*/ 956939 h 3375743"/>
                  <a:gd name="connsiteX41" fmla="*/ 614903 w 6049313"/>
                  <a:gd name="connsiteY41" fmla="*/ 956939 h 3375743"/>
                  <a:gd name="connsiteX42" fmla="*/ 614903 w 6049313"/>
                  <a:gd name="connsiteY42" fmla="*/ 982639 h 3375743"/>
                  <a:gd name="connsiteX43" fmla="*/ 622457 w 6049313"/>
                  <a:gd name="connsiteY43" fmla="*/ 982639 h 3375743"/>
                  <a:gd name="connsiteX44" fmla="*/ 622457 w 6049313"/>
                  <a:gd name="connsiteY44" fmla="*/ 1009851 h 3375743"/>
                  <a:gd name="connsiteX45" fmla="*/ 630011 w 6049313"/>
                  <a:gd name="connsiteY45" fmla="*/ 1009851 h 3375743"/>
                  <a:gd name="connsiteX46" fmla="*/ 630011 w 6049313"/>
                  <a:gd name="connsiteY46" fmla="*/ 1037062 h 3375743"/>
                  <a:gd name="connsiteX47" fmla="*/ 637565 w 6049313"/>
                  <a:gd name="connsiteY47" fmla="*/ 1037062 h 3375743"/>
                  <a:gd name="connsiteX48" fmla="*/ 637565 w 6049313"/>
                  <a:gd name="connsiteY48" fmla="*/ 1062762 h 3375743"/>
                  <a:gd name="connsiteX49" fmla="*/ 654184 w 6049313"/>
                  <a:gd name="connsiteY49" fmla="*/ 1062762 h 3375743"/>
                  <a:gd name="connsiteX50" fmla="*/ 654184 w 6049313"/>
                  <a:gd name="connsiteY50" fmla="*/ 1089974 h 3375743"/>
                  <a:gd name="connsiteX51" fmla="*/ 661738 w 6049313"/>
                  <a:gd name="connsiteY51" fmla="*/ 1089974 h 3375743"/>
                  <a:gd name="connsiteX52" fmla="*/ 661738 w 6049313"/>
                  <a:gd name="connsiteY52" fmla="*/ 1117185 h 3375743"/>
                  <a:gd name="connsiteX53" fmla="*/ 669292 w 6049313"/>
                  <a:gd name="connsiteY53" fmla="*/ 1117185 h 3375743"/>
                  <a:gd name="connsiteX54" fmla="*/ 669292 w 6049313"/>
                  <a:gd name="connsiteY54" fmla="*/ 1142885 h 3375743"/>
                  <a:gd name="connsiteX55" fmla="*/ 676846 w 6049313"/>
                  <a:gd name="connsiteY55" fmla="*/ 1142885 h 3375743"/>
                  <a:gd name="connsiteX56" fmla="*/ 676846 w 6049313"/>
                  <a:gd name="connsiteY56" fmla="*/ 1197308 h 3375743"/>
                  <a:gd name="connsiteX57" fmla="*/ 701019 w 6049313"/>
                  <a:gd name="connsiteY57" fmla="*/ 1197308 h 3375743"/>
                  <a:gd name="connsiteX58" fmla="*/ 701019 w 6049313"/>
                  <a:gd name="connsiteY58" fmla="*/ 1251731 h 3375743"/>
                  <a:gd name="connsiteX59" fmla="*/ 708573 w 6049313"/>
                  <a:gd name="connsiteY59" fmla="*/ 1251731 h 3375743"/>
                  <a:gd name="connsiteX60" fmla="*/ 708573 w 6049313"/>
                  <a:gd name="connsiteY60" fmla="*/ 1307666 h 3375743"/>
                  <a:gd name="connsiteX61" fmla="*/ 960880 w 6049313"/>
                  <a:gd name="connsiteY61" fmla="*/ 1307666 h 3375743"/>
                  <a:gd name="connsiteX62" fmla="*/ 960880 w 6049313"/>
                  <a:gd name="connsiteY62" fmla="*/ 1334877 h 3375743"/>
                  <a:gd name="connsiteX63" fmla="*/ 992607 w 6049313"/>
                  <a:gd name="connsiteY63" fmla="*/ 1334877 h 3375743"/>
                  <a:gd name="connsiteX64" fmla="*/ 992607 w 6049313"/>
                  <a:gd name="connsiteY64" fmla="*/ 1363601 h 3375743"/>
                  <a:gd name="connsiteX65" fmla="*/ 1000161 w 6049313"/>
                  <a:gd name="connsiteY65" fmla="*/ 1363601 h 3375743"/>
                  <a:gd name="connsiteX66" fmla="*/ 1000161 w 6049313"/>
                  <a:gd name="connsiteY66" fmla="*/ 1419536 h 3375743"/>
                  <a:gd name="connsiteX67" fmla="*/ 1007715 w 6049313"/>
                  <a:gd name="connsiteY67" fmla="*/ 1419536 h 3375743"/>
                  <a:gd name="connsiteX68" fmla="*/ 1007715 w 6049313"/>
                  <a:gd name="connsiteY68" fmla="*/ 1448259 h 3375743"/>
                  <a:gd name="connsiteX69" fmla="*/ 1031888 w 6049313"/>
                  <a:gd name="connsiteY69" fmla="*/ 1448259 h 3375743"/>
                  <a:gd name="connsiteX70" fmla="*/ 1031888 w 6049313"/>
                  <a:gd name="connsiteY70" fmla="*/ 1475470 h 3375743"/>
                  <a:gd name="connsiteX71" fmla="*/ 1039442 w 6049313"/>
                  <a:gd name="connsiteY71" fmla="*/ 1475470 h 3375743"/>
                  <a:gd name="connsiteX72" fmla="*/ 1039442 w 6049313"/>
                  <a:gd name="connsiteY72" fmla="*/ 1504194 h 3375743"/>
                  <a:gd name="connsiteX73" fmla="*/ 1046996 w 6049313"/>
                  <a:gd name="connsiteY73" fmla="*/ 1504194 h 3375743"/>
                  <a:gd name="connsiteX74" fmla="*/ 1046996 w 6049313"/>
                  <a:gd name="connsiteY74" fmla="*/ 1532917 h 3375743"/>
                  <a:gd name="connsiteX75" fmla="*/ 1054551 w 6049313"/>
                  <a:gd name="connsiteY75" fmla="*/ 1532917 h 3375743"/>
                  <a:gd name="connsiteX76" fmla="*/ 1054551 w 6049313"/>
                  <a:gd name="connsiteY76" fmla="*/ 1560129 h 3375743"/>
                  <a:gd name="connsiteX77" fmla="*/ 1071170 w 6049313"/>
                  <a:gd name="connsiteY77" fmla="*/ 1560129 h 3375743"/>
                  <a:gd name="connsiteX78" fmla="*/ 1071170 w 6049313"/>
                  <a:gd name="connsiteY78" fmla="*/ 1588852 h 3375743"/>
                  <a:gd name="connsiteX79" fmla="*/ 1095343 w 6049313"/>
                  <a:gd name="connsiteY79" fmla="*/ 1588852 h 3375743"/>
                  <a:gd name="connsiteX80" fmla="*/ 1095343 w 6049313"/>
                  <a:gd name="connsiteY80" fmla="*/ 1644787 h 3375743"/>
                  <a:gd name="connsiteX81" fmla="*/ 1142178 w 6049313"/>
                  <a:gd name="connsiteY81" fmla="*/ 1644787 h 3375743"/>
                  <a:gd name="connsiteX82" fmla="*/ 1142178 w 6049313"/>
                  <a:gd name="connsiteY82" fmla="*/ 1673510 h 3375743"/>
                  <a:gd name="connsiteX83" fmla="*/ 1157286 w 6049313"/>
                  <a:gd name="connsiteY83" fmla="*/ 1673510 h 3375743"/>
                  <a:gd name="connsiteX84" fmla="*/ 1157286 w 6049313"/>
                  <a:gd name="connsiteY84" fmla="*/ 1702233 h 3375743"/>
                  <a:gd name="connsiteX85" fmla="*/ 1267576 w 6049313"/>
                  <a:gd name="connsiteY85" fmla="*/ 1702233 h 3375743"/>
                  <a:gd name="connsiteX86" fmla="*/ 1267576 w 6049313"/>
                  <a:gd name="connsiteY86" fmla="*/ 1729445 h 3375743"/>
                  <a:gd name="connsiteX87" fmla="*/ 1275130 w 6049313"/>
                  <a:gd name="connsiteY87" fmla="*/ 1729445 h 3375743"/>
                  <a:gd name="connsiteX88" fmla="*/ 1275130 w 6049313"/>
                  <a:gd name="connsiteY88" fmla="*/ 1758168 h 3375743"/>
                  <a:gd name="connsiteX89" fmla="*/ 1284195 w 6049313"/>
                  <a:gd name="connsiteY89" fmla="*/ 1758168 h 3375743"/>
                  <a:gd name="connsiteX90" fmla="*/ 1284195 w 6049313"/>
                  <a:gd name="connsiteY90" fmla="*/ 1814103 h 3375743"/>
                  <a:gd name="connsiteX91" fmla="*/ 1299303 w 6049313"/>
                  <a:gd name="connsiteY91" fmla="*/ 1814103 h 3375743"/>
                  <a:gd name="connsiteX92" fmla="*/ 1299303 w 6049313"/>
                  <a:gd name="connsiteY92" fmla="*/ 1842826 h 3375743"/>
                  <a:gd name="connsiteX93" fmla="*/ 1331030 w 6049313"/>
                  <a:gd name="connsiteY93" fmla="*/ 1842826 h 3375743"/>
                  <a:gd name="connsiteX94" fmla="*/ 1331030 w 6049313"/>
                  <a:gd name="connsiteY94" fmla="*/ 1871550 h 3375743"/>
                  <a:gd name="connsiteX95" fmla="*/ 1394484 w 6049313"/>
                  <a:gd name="connsiteY95" fmla="*/ 1871550 h 3375743"/>
                  <a:gd name="connsiteX96" fmla="*/ 1394484 w 6049313"/>
                  <a:gd name="connsiteY96" fmla="*/ 1900273 h 3375743"/>
                  <a:gd name="connsiteX97" fmla="*/ 1409593 w 6049313"/>
                  <a:gd name="connsiteY97" fmla="*/ 1900273 h 3375743"/>
                  <a:gd name="connsiteX98" fmla="*/ 1409593 w 6049313"/>
                  <a:gd name="connsiteY98" fmla="*/ 1930508 h 3375743"/>
                  <a:gd name="connsiteX99" fmla="*/ 1488155 w 6049313"/>
                  <a:gd name="connsiteY99" fmla="*/ 1930508 h 3375743"/>
                  <a:gd name="connsiteX100" fmla="*/ 1488155 w 6049313"/>
                  <a:gd name="connsiteY100" fmla="*/ 1960743 h 3375743"/>
                  <a:gd name="connsiteX101" fmla="*/ 1527436 w 6049313"/>
                  <a:gd name="connsiteY101" fmla="*/ 1960743 h 3375743"/>
                  <a:gd name="connsiteX102" fmla="*/ 1527436 w 6049313"/>
                  <a:gd name="connsiteY102" fmla="*/ 1990978 h 3375743"/>
                  <a:gd name="connsiteX103" fmla="*/ 1637726 w 6049313"/>
                  <a:gd name="connsiteY103" fmla="*/ 1990978 h 3375743"/>
                  <a:gd name="connsiteX104" fmla="*/ 1637726 w 6049313"/>
                  <a:gd name="connsiteY104" fmla="*/ 2021213 h 3375743"/>
                  <a:gd name="connsiteX105" fmla="*/ 1654345 w 6049313"/>
                  <a:gd name="connsiteY105" fmla="*/ 2021213 h 3375743"/>
                  <a:gd name="connsiteX106" fmla="*/ 1654345 w 6049313"/>
                  <a:gd name="connsiteY106" fmla="*/ 2051448 h 3375743"/>
                  <a:gd name="connsiteX107" fmla="*/ 1661899 w 6049313"/>
                  <a:gd name="connsiteY107" fmla="*/ 2051448 h 3375743"/>
                  <a:gd name="connsiteX108" fmla="*/ 1661899 w 6049313"/>
                  <a:gd name="connsiteY108" fmla="*/ 2083195 h 3375743"/>
                  <a:gd name="connsiteX109" fmla="*/ 1677008 w 6049313"/>
                  <a:gd name="connsiteY109" fmla="*/ 2083195 h 3375743"/>
                  <a:gd name="connsiteX110" fmla="*/ 1677008 w 6049313"/>
                  <a:gd name="connsiteY110" fmla="*/ 2113430 h 3375743"/>
                  <a:gd name="connsiteX111" fmla="*/ 1701180 w 6049313"/>
                  <a:gd name="connsiteY111" fmla="*/ 2113430 h 3375743"/>
                  <a:gd name="connsiteX112" fmla="*/ 1701180 w 6049313"/>
                  <a:gd name="connsiteY112" fmla="*/ 2145177 h 3375743"/>
                  <a:gd name="connsiteX113" fmla="*/ 1708735 w 6049313"/>
                  <a:gd name="connsiteY113" fmla="*/ 2145177 h 3375743"/>
                  <a:gd name="connsiteX114" fmla="*/ 1708735 w 6049313"/>
                  <a:gd name="connsiteY114" fmla="*/ 2176924 h 3375743"/>
                  <a:gd name="connsiteX115" fmla="*/ 1748016 w 6049313"/>
                  <a:gd name="connsiteY115" fmla="*/ 2176924 h 3375743"/>
                  <a:gd name="connsiteX116" fmla="*/ 1748016 w 6049313"/>
                  <a:gd name="connsiteY116" fmla="*/ 2210182 h 3375743"/>
                  <a:gd name="connsiteX117" fmla="*/ 1865860 w 6049313"/>
                  <a:gd name="connsiteY117" fmla="*/ 2210182 h 3375743"/>
                  <a:gd name="connsiteX118" fmla="*/ 1865860 w 6049313"/>
                  <a:gd name="connsiteY118" fmla="*/ 2241929 h 3375743"/>
                  <a:gd name="connsiteX119" fmla="*/ 1882479 w 6049313"/>
                  <a:gd name="connsiteY119" fmla="*/ 2241929 h 3375743"/>
                  <a:gd name="connsiteX120" fmla="*/ 1882479 w 6049313"/>
                  <a:gd name="connsiteY120" fmla="*/ 2273676 h 3375743"/>
                  <a:gd name="connsiteX121" fmla="*/ 1953487 w 6049313"/>
                  <a:gd name="connsiteY121" fmla="*/ 2273676 h 3375743"/>
                  <a:gd name="connsiteX122" fmla="*/ 1953487 w 6049313"/>
                  <a:gd name="connsiteY122" fmla="*/ 2305422 h 3375743"/>
                  <a:gd name="connsiteX123" fmla="*/ 1961041 w 6049313"/>
                  <a:gd name="connsiteY123" fmla="*/ 2305422 h 3375743"/>
                  <a:gd name="connsiteX124" fmla="*/ 1961041 w 6049313"/>
                  <a:gd name="connsiteY124" fmla="*/ 2337169 h 3375743"/>
                  <a:gd name="connsiteX125" fmla="*/ 1976149 w 6049313"/>
                  <a:gd name="connsiteY125" fmla="*/ 2337169 h 3375743"/>
                  <a:gd name="connsiteX126" fmla="*/ 1976149 w 6049313"/>
                  <a:gd name="connsiteY126" fmla="*/ 2370428 h 3375743"/>
                  <a:gd name="connsiteX127" fmla="*/ 1992768 w 6049313"/>
                  <a:gd name="connsiteY127" fmla="*/ 2370428 h 3375743"/>
                  <a:gd name="connsiteX128" fmla="*/ 1992768 w 6049313"/>
                  <a:gd name="connsiteY128" fmla="*/ 2435433 h 3375743"/>
                  <a:gd name="connsiteX129" fmla="*/ 2000322 w 6049313"/>
                  <a:gd name="connsiteY129" fmla="*/ 2435433 h 3375743"/>
                  <a:gd name="connsiteX130" fmla="*/ 2000322 w 6049313"/>
                  <a:gd name="connsiteY130" fmla="*/ 2468692 h 3375743"/>
                  <a:gd name="connsiteX131" fmla="*/ 2024496 w 6049313"/>
                  <a:gd name="connsiteY131" fmla="*/ 2468692 h 3375743"/>
                  <a:gd name="connsiteX132" fmla="*/ 2024496 w 6049313"/>
                  <a:gd name="connsiteY132" fmla="*/ 2501950 h 3375743"/>
                  <a:gd name="connsiteX133" fmla="*/ 2047158 w 6049313"/>
                  <a:gd name="connsiteY133" fmla="*/ 2501950 h 3375743"/>
                  <a:gd name="connsiteX134" fmla="*/ 2047158 w 6049313"/>
                  <a:gd name="connsiteY134" fmla="*/ 2535209 h 3375743"/>
                  <a:gd name="connsiteX135" fmla="*/ 2086439 w 6049313"/>
                  <a:gd name="connsiteY135" fmla="*/ 2535209 h 3375743"/>
                  <a:gd name="connsiteX136" fmla="*/ 2086439 w 6049313"/>
                  <a:gd name="connsiteY136" fmla="*/ 2568468 h 3375743"/>
                  <a:gd name="connsiteX137" fmla="*/ 2394646 w 6049313"/>
                  <a:gd name="connsiteY137" fmla="*/ 2568468 h 3375743"/>
                  <a:gd name="connsiteX138" fmla="*/ 2394646 w 6049313"/>
                  <a:gd name="connsiteY138" fmla="*/ 2603238 h 3375743"/>
                  <a:gd name="connsiteX139" fmla="*/ 2566879 w 6049313"/>
                  <a:gd name="connsiteY139" fmla="*/ 2603238 h 3375743"/>
                  <a:gd name="connsiteX140" fmla="*/ 2566879 w 6049313"/>
                  <a:gd name="connsiteY140" fmla="*/ 2638008 h 3375743"/>
                  <a:gd name="connsiteX141" fmla="*/ 2575944 w 6049313"/>
                  <a:gd name="connsiteY141" fmla="*/ 2638008 h 3375743"/>
                  <a:gd name="connsiteX142" fmla="*/ 2575944 w 6049313"/>
                  <a:gd name="connsiteY142" fmla="*/ 2672778 h 3375743"/>
                  <a:gd name="connsiteX143" fmla="*/ 2591052 w 6049313"/>
                  <a:gd name="connsiteY143" fmla="*/ 2672778 h 3375743"/>
                  <a:gd name="connsiteX144" fmla="*/ 2591052 w 6049313"/>
                  <a:gd name="connsiteY144" fmla="*/ 2707549 h 3375743"/>
                  <a:gd name="connsiteX145" fmla="*/ 2637887 w 6049313"/>
                  <a:gd name="connsiteY145" fmla="*/ 2707549 h 3375743"/>
                  <a:gd name="connsiteX146" fmla="*/ 2637887 w 6049313"/>
                  <a:gd name="connsiteY146" fmla="*/ 2777089 h 3375743"/>
                  <a:gd name="connsiteX147" fmla="*/ 2662061 w 6049313"/>
                  <a:gd name="connsiteY147" fmla="*/ 2777089 h 3375743"/>
                  <a:gd name="connsiteX148" fmla="*/ 2662061 w 6049313"/>
                  <a:gd name="connsiteY148" fmla="*/ 2811860 h 3375743"/>
                  <a:gd name="connsiteX149" fmla="*/ 2968757 w 6049313"/>
                  <a:gd name="connsiteY149" fmla="*/ 2811860 h 3375743"/>
                  <a:gd name="connsiteX150" fmla="*/ 2968757 w 6049313"/>
                  <a:gd name="connsiteY150" fmla="*/ 2848142 h 3375743"/>
                  <a:gd name="connsiteX151" fmla="*/ 3032211 w 6049313"/>
                  <a:gd name="connsiteY151" fmla="*/ 2848142 h 3375743"/>
                  <a:gd name="connsiteX152" fmla="*/ 3032211 w 6049313"/>
                  <a:gd name="connsiteY152" fmla="*/ 2882912 h 3375743"/>
                  <a:gd name="connsiteX153" fmla="*/ 3063938 w 6049313"/>
                  <a:gd name="connsiteY153" fmla="*/ 2882912 h 3375743"/>
                  <a:gd name="connsiteX154" fmla="*/ 3063938 w 6049313"/>
                  <a:gd name="connsiteY154" fmla="*/ 2952453 h 3375743"/>
                  <a:gd name="connsiteX155" fmla="*/ 3331353 w 6049313"/>
                  <a:gd name="connsiteY155" fmla="*/ 2952453 h 3375743"/>
                  <a:gd name="connsiteX156" fmla="*/ 3331353 w 6049313"/>
                  <a:gd name="connsiteY156" fmla="*/ 2999317 h 3375743"/>
                  <a:gd name="connsiteX157" fmla="*/ 3402361 w 6049313"/>
                  <a:gd name="connsiteY157" fmla="*/ 2999317 h 3375743"/>
                  <a:gd name="connsiteX158" fmla="*/ 3402361 w 6049313"/>
                  <a:gd name="connsiteY158" fmla="*/ 3044670 h 3375743"/>
                  <a:gd name="connsiteX159" fmla="*/ 3630494 w 6049313"/>
                  <a:gd name="connsiteY159" fmla="*/ 3044670 h 3375743"/>
                  <a:gd name="connsiteX160" fmla="*/ 3630494 w 6049313"/>
                  <a:gd name="connsiteY160" fmla="*/ 3100604 h 3375743"/>
                  <a:gd name="connsiteX161" fmla="*/ 3890355 w 6049313"/>
                  <a:gd name="connsiteY161" fmla="*/ 3100604 h 3375743"/>
                  <a:gd name="connsiteX162" fmla="*/ 3890355 w 6049313"/>
                  <a:gd name="connsiteY162" fmla="*/ 3168633 h 3375743"/>
                  <a:gd name="connsiteX163" fmla="*/ 3953809 w 6049313"/>
                  <a:gd name="connsiteY163" fmla="*/ 3168633 h 3375743"/>
                  <a:gd name="connsiteX164" fmla="*/ 3953809 w 6049313"/>
                  <a:gd name="connsiteY164" fmla="*/ 3238174 h 3375743"/>
                  <a:gd name="connsiteX165" fmla="*/ 4331514 w 6049313"/>
                  <a:gd name="connsiteY165" fmla="*/ 3238174 h 3375743"/>
                  <a:gd name="connsiteX166" fmla="*/ 4331514 w 6049313"/>
                  <a:gd name="connsiteY166" fmla="*/ 3375743 h 3375743"/>
                  <a:gd name="connsiteX167" fmla="*/ 6049313 w 6049313"/>
                  <a:gd name="connsiteY167" fmla="*/ 3375743 h 337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6049313" h="3375743">
                    <a:moveTo>
                      <a:pt x="0" y="0"/>
                    </a:moveTo>
                    <a:lnTo>
                      <a:pt x="86117" y="0"/>
                    </a:lnTo>
                    <a:lnTo>
                      <a:pt x="86117" y="24188"/>
                    </a:lnTo>
                    <a:lnTo>
                      <a:pt x="125398" y="24188"/>
                    </a:lnTo>
                    <a:lnTo>
                      <a:pt x="125398" y="48376"/>
                    </a:lnTo>
                    <a:lnTo>
                      <a:pt x="142017" y="48376"/>
                    </a:lnTo>
                    <a:lnTo>
                      <a:pt x="142017" y="72564"/>
                    </a:lnTo>
                    <a:lnTo>
                      <a:pt x="243242" y="72564"/>
                    </a:lnTo>
                    <a:lnTo>
                      <a:pt x="243242" y="96752"/>
                    </a:lnTo>
                    <a:lnTo>
                      <a:pt x="291588" y="96752"/>
                    </a:lnTo>
                    <a:lnTo>
                      <a:pt x="291588" y="122452"/>
                    </a:lnTo>
                    <a:lnTo>
                      <a:pt x="299142" y="122452"/>
                    </a:lnTo>
                    <a:lnTo>
                      <a:pt x="299142" y="244904"/>
                    </a:lnTo>
                    <a:lnTo>
                      <a:pt x="306696" y="244904"/>
                    </a:lnTo>
                    <a:lnTo>
                      <a:pt x="306696" y="270604"/>
                    </a:lnTo>
                    <a:lnTo>
                      <a:pt x="314250" y="270604"/>
                    </a:lnTo>
                    <a:lnTo>
                      <a:pt x="314250" y="344680"/>
                    </a:lnTo>
                    <a:lnTo>
                      <a:pt x="323315" y="344680"/>
                    </a:lnTo>
                    <a:lnTo>
                      <a:pt x="323315" y="368868"/>
                    </a:lnTo>
                    <a:lnTo>
                      <a:pt x="330869" y="368868"/>
                    </a:lnTo>
                    <a:lnTo>
                      <a:pt x="330869" y="470155"/>
                    </a:lnTo>
                    <a:lnTo>
                      <a:pt x="338423" y="470155"/>
                    </a:lnTo>
                    <a:lnTo>
                      <a:pt x="338423" y="569931"/>
                    </a:lnTo>
                    <a:lnTo>
                      <a:pt x="345977" y="569931"/>
                    </a:lnTo>
                    <a:lnTo>
                      <a:pt x="345977" y="672730"/>
                    </a:lnTo>
                    <a:lnTo>
                      <a:pt x="353531" y="672730"/>
                    </a:lnTo>
                    <a:lnTo>
                      <a:pt x="353531" y="722618"/>
                    </a:lnTo>
                    <a:lnTo>
                      <a:pt x="377704" y="722618"/>
                    </a:lnTo>
                    <a:lnTo>
                      <a:pt x="377704" y="748317"/>
                    </a:lnTo>
                    <a:lnTo>
                      <a:pt x="385258" y="748317"/>
                    </a:lnTo>
                    <a:lnTo>
                      <a:pt x="385258" y="799717"/>
                    </a:lnTo>
                    <a:lnTo>
                      <a:pt x="394323" y="799717"/>
                    </a:lnTo>
                    <a:lnTo>
                      <a:pt x="394323" y="851117"/>
                    </a:lnTo>
                    <a:lnTo>
                      <a:pt x="472886" y="851117"/>
                    </a:lnTo>
                    <a:lnTo>
                      <a:pt x="472886" y="876816"/>
                    </a:lnTo>
                    <a:lnTo>
                      <a:pt x="559002" y="876816"/>
                    </a:lnTo>
                    <a:lnTo>
                      <a:pt x="559002" y="904028"/>
                    </a:lnTo>
                    <a:lnTo>
                      <a:pt x="566557" y="904028"/>
                    </a:lnTo>
                    <a:lnTo>
                      <a:pt x="566557" y="929728"/>
                    </a:lnTo>
                    <a:lnTo>
                      <a:pt x="605838" y="929728"/>
                    </a:lnTo>
                    <a:lnTo>
                      <a:pt x="605838" y="956939"/>
                    </a:lnTo>
                    <a:lnTo>
                      <a:pt x="614903" y="956939"/>
                    </a:lnTo>
                    <a:lnTo>
                      <a:pt x="614903" y="982639"/>
                    </a:lnTo>
                    <a:lnTo>
                      <a:pt x="622457" y="982639"/>
                    </a:lnTo>
                    <a:lnTo>
                      <a:pt x="622457" y="1009851"/>
                    </a:lnTo>
                    <a:lnTo>
                      <a:pt x="630011" y="1009851"/>
                    </a:lnTo>
                    <a:lnTo>
                      <a:pt x="630011" y="1037062"/>
                    </a:lnTo>
                    <a:lnTo>
                      <a:pt x="637565" y="1037062"/>
                    </a:lnTo>
                    <a:lnTo>
                      <a:pt x="637565" y="1062762"/>
                    </a:lnTo>
                    <a:lnTo>
                      <a:pt x="654184" y="1062762"/>
                    </a:lnTo>
                    <a:lnTo>
                      <a:pt x="654184" y="1089974"/>
                    </a:lnTo>
                    <a:lnTo>
                      <a:pt x="661738" y="1089974"/>
                    </a:lnTo>
                    <a:lnTo>
                      <a:pt x="661738" y="1117185"/>
                    </a:lnTo>
                    <a:lnTo>
                      <a:pt x="669292" y="1117185"/>
                    </a:lnTo>
                    <a:lnTo>
                      <a:pt x="669292" y="1142885"/>
                    </a:lnTo>
                    <a:lnTo>
                      <a:pt x="676846" y="1142885"/>
                    </a:lnTo>
                    <a:lnTo>
                      <a:pt x="676846" y="1197308"/>
                    </a:lnTo>
                    <a:lnTo>
                      <a:pt x="701019" y="1197308"/>
                    </a:lnTo>
                    <a:lnTo>
                      <a:pt x="701019" y="1251731"/>
                    </a:lnTo>
                    <a:lnTo>
                      <a:pt x="708573" y="1251731"/>
                    </a:lnTo>
                    <a:lnTo>
                      <a:pt x="708573" y="1307666"/>
                    </a:lnTo>
                    <a:lnTo>
                      <a:pt x="960880" y="1307666"/>
                    </a:lnTo>
                    <a:lnTo>
                      <a:pt x="960880" y="1334877"/>
                    </a:lnTo>
                    <a:lnTo>
                      <a:pt x="992607" y="1334877"/>
                    </a:lnTo>
                    <a:lnTo>
                      <a:pt x="992607" y="1363601"/>
                    </a:lnTo>
                    <a:lnTo>
                      <a:pt x="1000161" y="1363601"/>
                    </a:lnTo>
                    <a:lnTo>
                      <a:pt x="1000161" y="1419536"/>
                    </a:lnTo>
                    <a:lnTo>
                      <a:pt x="1007715" y="1419536"/>
                    </a:lnTo>
                    <a:lnTo>
                      <a:pt x="1007715" y="1448259"/>
                    </a:lnTo>
                    <a:lnTo>
                      <a:pt x="1031888" y="1448259"/>
                    </a:lnTo>
                    <a:lnTo>
                      <a:pt x="1031888" y="1475470"/>
                    </a:lnTo>
                    <a:lnTo>
                      <a:pt x="1039442" y="1475470"/>
                    </a:lnTo>
                    <a:lnTo>
                      <a:pt x="1039442" y="1504194"/>
                    </a:lnTo>
                    <a:lnTo>
                      <a:pt x="1046996" y="1504194"/>
                    </a:lnTo>
                    <a:lnTo>
                      <a:pt x="1046996" y="1532917"/>
                    </a:lnTo>
                    <a:lnTo>
                      <a:pt x="1054551" y="1532917"/>
                    </a:lnTo>
                    <a:lnTo>
                      <a:pt x="1054551" y="1560129"/>
                    </a:lnTo>
                    <a:lnTo>
                      <a:pt x="1071170" y="1560129"/>
                    </a:lnTo>
                    <a:lnTo>
                      <a:pt x="1071170" y="1588852"/>
                    </a:lnTo>
                    <a:lnTo>
                      <a:pt x="1095343" y="1588852"/>
                    </a:lnTo>
                    <a:lnTo>
                      <a:pt x="1095343" y="1644787"/>
                    </a:lnTo>
                    <a:lnTo>
                      <a:pt x="1142178" y="1644787"/>
                    </a:lnTo>
                    <a:lnTo>
                      <a:pt x="1142178" y="1673510"/>
                    </a:lnTo>
                    <a:lnTo>
                      <a:pt x="1157286" y="1673510"/>
                    </a:lnTo>
                    <a:lnTo>
                      <a:pt x="1157286" y="1702233"/>
                    </a:lnTo>
                    <a:lnTo>
                      <a:pt x="1267576" y="1702233"/>
                    </a:lnTo>
                    <a:lnTo>
                      <a:pt x="1267576" y="1729445"/>
                    </a:lnTo>
                    <a:lnTo>
                      <a:pt x="1275130" y="1729445"/>
                    </a:lnTo>
                    <a:lnTo>
                      <a:pt x="1275130" y="1758168"/>
                    </a:lnTo>
                    <a:lnTo>
                      <a:pt x="1284195" y="1758168"/>
                    </a:lnTo>
                    <a:lnTo>
                      <a:pt x="1284195" y="1814103"/>
                    </a:lnTo>
                    <a:lnTo>
                      <a:pt x="1299303" y="1814103"/>
                    </a:lnTo>
                    <a:lnTo>
                      <a:pt x="1299303" y="1842826"/>
                    </a:lnTo>
                    <a:lnTo>
                      <a:pt x="1331030" y="1842826"/>
                    </a:lnTo>
                    <a:lnTo>
                      <a:pt x="1331030" y="1871550"/>
                    </a:lnTo>
                    <a:lnTo>
                      <a:pt x="1394484" y="1871550"/>
                    </a:lnTo>
                    <a:lnTo>
                      <a:pt x="1394484" y="1900273"/>
                    </a:lnTo>
                    <a:lnTo>
                      <a:pt x="1409593" y="1900273"/>
                    </a:lnTo>
                    <a:lnTo>
                      <a:pt x="1409593" y="1930508"/>
                    </a:lnTo>
                    <a:lnTo>
                      <a:pt x="1488155" y="1930508"/>
                    </a:lnTo>
                    <a:lnTo>
                      <a:pt x="1488155" y="1960743"/>
                    </a:lnTo>
                    <a:lnTo>
                      <a:pt x="1527436" y="1960743"/>
                    </a:lnTo>
                    <a:lnTo>
                      <a:pt x="1527436" y="1990978"/>
                    </a:lnTo>
                    <a:lnTo>
                      <a:pt x="1637726" y="1990978"/>
                    </a:lnTo>
                    <a:lnTo>
                      <a:pt x="1637726" y="2021213"/>
                    </a:lnTo>
                    <a:lnTo>
                      <a:pt x="1654345" y="2021213"/>
                    </a:lnTo>
                    <a:lnTo>
                      <a:pt x="1654345" y="2051448"/>
                    </a:lnTo>
                    <a:lnTo>
                      <a:pt x="1661899" y="2051448"/>
                    </a:lnTo>
                    <a:lnTo>
                      <a:pt x="1661899" y="2083195"/>
                    </a:lnTo>
                    <a:lnTo>
                      <a:pt x="1677008" y="2083195"/>
                    </a:lnTo>
                    <a:lnTo>
                      <a:pt x="1677008" y="2113430"/>
                    </a:lnTo>
                    <a:lnTo>
                      <a:pt x="1701180" y="2113430"/>
                    </a:lnTo>
                    <a:lnTo>
                      <a:pt x="1701180" y="2145177"/>
                    </a:lnTo>
                    <a:lnTo>
                      <a:pt x="1708735" y="2145177"/>
                    </a:lnTo>
                    <a:lnTo>
                      <a:pt x="1708735" y="2176924"/>
                    </a:lnTo>
                    <a:lnTo>
                      <a:pt x="1748016" y="2176924"/>
                    </a:lnTo>
                    <a:lnTo>
                      <a:pt x="1748016" y="2210182"/>
                    </a:lnTo>
                    <a:lnTo>
                      <a:pt x="1865860" y="2210182"/>
                    </a:lnTo>
                    <a:lnTo>
                      <a:pt x="1865860" y="2241929"/>
                    </a:lnTo>
                    <a:lnTo>
                      <a:pt x="1882479" y="2241929"/>
                    </a:lnTo>
                    <a:lnTo>
                      <a:pt x="1882479" y="2273676"/>
                    </a:lnTo>
                    <a:lnTo>
                      <a:pt x="1953487" y="2273676"/>
                    </a:lnTo>
                    <a:lnTo>
                      <a:pt x="1953487" y="2305422"/>
                    </a:lnTo>
                    <a:lnTo>
                      <a:pt x="1961041" y="2305422"/>
                    </a:lnTo>
                    <a:lnTo>
                      <a:pt x="1961041" y="2337169"/>
                    </a:lnTo>
                    <a:lnTo>
                      <a:pt x="1976149" y="2337169"/>
                    </a:lnTo>
                    <a:lnTo>
                      <a:pt x="1976149" y="2370428"/>
                    </a:lnTo>
                    <a:lnTo>
                      <a:pt x="1992768" y="2370428"/>
                    </a:lnTo>
                    <a:lnTo>
                      <a:pt x="1992768" y="2435433"/>
                    </a:lnTo>
                    <a:lnTo>
                      <a:pt x="2000322" y="2435433"/>
                    </a:lnTo>
                    <a:lnTo>
                      <a:pt x="2000322" y="2468692"/>
                    </a:lnTo>
                    <a:lnTo>
                      <a:pt x="2024496" y="2468692"/>
                    </a:lnTo>
                    <a:lnTo>
                      <a:pt x="2024496" y="2501950"/>
                    </a:lnTo>
                    <a:lnTo>
                      <a:pt x="2047158" y="2501950"/>
                    </a:lnTo>
                    <a:lnTo>
                      <a:pt x="2047158" y="2535209"/>
                    </a:lnTo>
                    <a:lnTo>
                      <a:pt x="2086439" y="2535209"/>
                    </a:lnTo>
                    <a:lnTo>
                      <a:pt x="2086439" y="2568468"/>
                    </a:lnTo>
                    <a:lnTo>
                      <a:pt x="2394646" y="2568468"/>
                    </a:lnTo>
                    <a:lnTo>
                      <a:pt x="2394646" y="2603238"/>
                    </a:lnTo>
                    <a:lnTo>
                      <a:pt x="2566879" y="2603238"/>
                    </a:lnTo>
                    <a:lnTo>
                      <a:pt x="2566879" y="2638008"/>
                    </a:lnTo>
                    <a:lnTo>
                      <a:pt x="2575944" y="2638008"/>
                    </a:lnTo>
                    <a:lnTo>
                      <a:pt x="2575944" y="2672778"/>
                    </a:lnTo>
                    <a:lnTo>
                      <a:pt x="2591052" y="2672778"/>
                    </a:lnTo>
                    <a:lnTo>
                      <a:pt x="2591052" y="2707549"/>
                    </a:lnTo>
                    <a:lnTo>
                      <a:pt x="2637887" y="2707549"/>
                    </a:lnTo>
                    <a:lnTo>
                      <a:pt x="2637887" y="2777089"/>
                    </a:lnTo>
                    <a:lnTo>
                      <a:pt x="2662061" y="2777089"/>
                    </a:lnTo>
                    <a:lnTo>
                      <a:pt x="2662061" y="2811860"/>
                    </a:lnTo>
                    <a:lnTo>
                      <a:pt x="2968757" y="2811860"/>
                    </a:lnTo>
                    <a:lnTo>
                      <a:pt x="2968757" y="2848142"/>
                    </a:lnTo>
                    <a:lnTo>
                      <a:pt x="3032211" y="2848142"/>
                    </a:lnTo>
                    <a:lnTo>
                      <a:pt x="3032211" y="2882912"/>
                    </a:lnTo>
                    <a:lnTo>
                      <a:pt x="3063938" y="2882912"/>
                    </a:lnTo>
                    <a:lnTo>
                      <a:pt x="3063938" y="2952453"/>
                    </a:lnTo>
                    <a:lnTo>
                      <a:pt x="3331353" y="2952453"/>
                    </a:lnTo>
                    <a:lnTo>
                      <a:pt x="3331353" y="2999317"/>
                    </a:lnTo>
                    <a:lnTo>
                      <a:pt x="3402361" y="2999317"/>
                    </a:lnTo>
                    <a:lnTo>
                      <a:pt x="3402361" y="3044670"/>
                    </a:lnTo>
                    <a:lnTo>
                      <a:pt x="3630494" y="3044670"/>
                    </a:lnTo>
                    <a:lnTo>
                      <a:pt x="3630494" y="3100604"/>
                    </a:lnTo>
                    <a:lnTo>
                      <a:pt x="3890355" y="3100604"/>
                    </a:lnTo>
                    <a:lnTo>
                      <a:pt x="3890355" y="3168633"/>
                    </a:lnTo>
                    <a:lnTo>
                      <a:pt x="3953809" y="3168633"/>
                    </a:lnTo>
                    <a:lnTo>
                      <a:pt x="3953809" y="3238174"/>
                    </a:lnTo>
                    <a:lnTo>
                      <a:pt x="4331514" y="3238174"/>
                    </a:lnTo>
                    <a:lnTo>
                      <a:pt x="4331514" y="3375743"/>
                    </a:lnTo>
                    <a:lnTo>
                      <a:pt x="6049313" y="3375743"/>
                    </a:lnTo>
                  </a:path>
                </a:pathLst>
              </a:custGeom>
              <a:noFill/>
              <a:ln w="38100" cap="flat">
                <a:solidFill>
                  <a:srgbClr val="FFC000"/>
                </a:solidFill>
                <a:custDash>
                  <a:ds d="600142" sp="200047"/>
                </a:custDash>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3" name="Freeform 304">
                <a:extLst>
                  <a:ext uri="{FF2B5EF4-FFF2-40B4-BE49-F238E27FC236}">
                    <a16:creationId xmlns:a16="http://schemas.microsoft.com/office/drawing/2014/main" id="{1098695C-0D7E-7017-4946-B104E3DF88DB}"/>
                  </a:ext>
                </a:extLst>
              </p:cNvPr>
              <p:cNvSpPr/>
              <p:nvPr/>
            </p:nvSpPr>
            <p:spPr>
              <a:xfrm>
                <a:off x="9023963" y="4426756"/>
                <a:ext cx="3021" cy="1511"/>
              </a:xfrm>
              <a:custGeom>
                <a:avLst/>
                <a:gdLst>
                  <a:gd name="connsiteX0" fmla="*/ 0 w 3021"/>
                  <a:gd name="connsiteY0" fmla="*/ 1512 h 1511"/>
                  <a:gd name="connsiteX1" fmla="*/ 3022 w 3021"/>
                  <a:gd name="connsiteY1" fmla="*/ 0 h 1511"/>
                </a:gdLst>
                <a:ahLst/>
                <a:cxnLst>
                  <a:cxn ang="0">
                    <a:pos x="connsiteX0" y="connsiteY0"/>
                  </a:cxn>
                  <a:cxn ang="0">
                    <a:pos x="connsiteX1" y="connsiteY1"/>
                  </a:cxn>
                </a:cxnLst>
                <a:rect l="l" t="t" r="r" b="b"/>
                <a:pathLst>
                  <a:path w="3021" h="1511">
                    <a:moveTo>
                      <a:pt x="0" y="1512"/>
                    </a:moveTo>
                    <a:lnTo>
                      <a:pt x="3022" y="0"/>
                    </a:lnTo>
                  </a:path>
                </a:pathLst>
              </a:custGeom>
              <a:ln w="15875" cap="flat">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4" name="Freeform 305">
                <a:extLst>
                  <a:ext uri="{FF2B5EF4-FFF2-40B4-BE49-F238E27FC236}">
                    <a16:creationId xmlns:a16="http://schemas.microsoft.com/office/drawing/2014/main" id="{514B3DD2-9277-E8FB-88CA-4ED4E63DCFFC}"/>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5" name="Freeform 306">
                <a:extLst>
                  <a:ext uri="{FF2B5EF4-FFF2-40B4-BE49-F238E27FC236}">
                    <a16:creationId xmlns:a16="http://schemas.microsoft.com/office/drawing/2014/main" id="{55C60DB0-356D-F2A9-A827-217BCD47D855}"/>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6" name="Freeform 307">
                <a:extLst>
                  <a:ext uri="{FF2B5EF4-FFF2-40B4-BE49-F238E27FC236}">
                    <a16:creationId xmlns:a16="http://schemas.microsoft.com/office/drawing/2014/main" id="{2529AFD8-4ABC-7A33-F741-8BCFC4561F94}"/>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7" name="Freeform 308">
                <a:extLst>
                  <a:ext uri="{FF2B5EF4-FFF2-40B4-BE49-F238E27FC236}">
                    <a16:creationId xmlns:a16="http://schemas.microsoft.com/office/drawing/2014/main" id="{73D16695-D601-9795-1671-8C9EF1F231B3}"/>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8" name="Freeform 309">
                <a:extLst>
                  <a:ext uri="{FF2B5EF4-FFF2-40B4-BE49-F238E27FC236}">
                    <a16:creationId xmlns:a16="http://schemas.microsoft.com/office/drawing/2014/main" id="{C02B1C40-4718-3725-4990-B03C536FCCD6}"/>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9" name="Freeform 310">
                <a:extLst>
                  <a:ext uri="{FF2B5EF4-FFF2-40B4-BE49-F238E27FC236}">
                    <a16:creationId xmlns:a16="http://schemas.microsoft.com/office/drawing/2014/main" id="{25099150-4937-E5D8-9049-D1A5322D7DE8}"/>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0" name="Freeform 311">
                <a:extLst>
                  <a:ext uri="{FF2B5EF4-FFF2-40B4-BE49-F238E27FC236}">
                    <a16:creationId xmlns:a16="http://schemas.microsoft.com/office/drawing/2014/main" id="{56F0D3CA-3F07-986F-9266-A7E8A0A103D3}"/>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1" name="Freeform 312">
                <a:extLst>
                  <a:ext uri="{FF2B5EF4-FFF2-40B4-BE49-F238E27FC236}">
                    <a16:creationId xmlns:a16="http://schemas.microsoft.com/office/drawing/2014/main" id="{266370A7-F8DC-79C8-2F8B-171F9220C6E8}"/>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2" name="Freeform 313">
                <a:extLst>
                  <a:ext uri="{FF2B5EF4-FFF2-40B4-BE49-F238E27FC236}">
                    <a16:creationId xmlns:a16="http://schemas.microsoft.com/office/drawing/2014/main" id="{C8666B75-0084-8483-1018-94EB10B7D6FF}"/>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3" name="Freeform 314">
                <a:extLst>
                  <a:ext uri="{FF2B5EF4-FFF2-40B4-BE49-F238E27FC236}">
                    <a16:creationId xmlns:a16="http://schemas.microsoft.com/office/drawing/2014/main" id="{0D88645A-8749-CC27-9893-AA65F5EC1D62}"/>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4" name="Freeform 315">
                <a:extLst>
                  <a:ext uri="{FF2B5EF4-FFF2-40B4-BE49-F238E27FC236}">
                    <a16:creationId xmlns:a16="http://schemas.microsoft.com/office/drawing/2014/main" id="{87DC78C8-E47B-BEF4-A9DA-6F3AD204219C}"/>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5" name="Freeform 316">
                <a:extLst>
                  <a:ext uri="{FF2B5EF4-FFF2-40B4-BE49-F238E27FC236}">
                    <a16:creationId xmlns:a16="http://schemas.microsoft.com/office/drawing/2014/main" id="{189915DE-46C9-1670-CCF3-D62FE812D7D3}"/>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6" name="Freeform 317">
                <a:extLst>
                  <a:ext uri="{FF2B5EF4-FFF2-40B4-BE49-F238E27FC236}">
                    <a16:creationId xmlns:a16="http://schemas.microsoft.com/office/drawing/2014/main" id="{1A1889AD-0BD9-D0DF-BA98-5B455F45D672}"/>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7" name="Freeform 318">
                <a:extLst>
                  <a:ext uri="{FF2B5EF4-FFF2-40B4-BE49-F238E27FC236}">
                    <a16:creationId xmlns:a16="http://schemas.microsoft.com/office/drawing/2014/main" id="{2EDD1C9B-C752-A195-23F1-AF26ED642810}"/>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8" name="Freeform 319">
                <a:extLst>
                  <a:ext uri="{FF2B5EF4-FFF2-40B4-BE49-F238E27FC236}">
                    <a16:creationId xmlns:a16="http://schemas.microsoft.com/office/drawing/2014/main" id="{7AC1349C-95EE-927C-62E7-43452171B12A}"/>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99" name="Freeform 320">
                <a:extLst>
                  <a:ext uri="{FF2B5EF4-FFF2-40B4-BE49-F238E27FC236}">
                    <a16:creationId xmlns:a16="http://schemas.microsoft.com/office/drawing/2014/main" id="{E250D787-7526-1D22-FC18-A684AEACE764}"/>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0" name="Freeform 321">
                <a:extLst>
                  <a:ext uri="{FF2B5EF4-FFF2-40B4-BE49-F238E27FC236}">
                    <a16:creationId xmlns:a16="http://schemas.microsoft.com/office/drawing/2014/main" id="{E5CBB165-A4B1-90C9-1E6D-C7C0CD042106}"/>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1" name="Freeform 322">
                <a:extLst>
                  <a:ext uri="{FF2B5EF4-FFF2-40B4-BE49-F238E27FC236}">
                    <a16:creationId xmlns:a16="http://schemas.microsoft.com/office/drawing/2014/main" id="{705C2AA9-5636-1648-D099-EEA46E2AC6A6}"/>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2" name="Freeform 323">
                <a:extLst>
                  <a:ext uri="{FF2B5EF4-FFF2-40B4-BE49-F238E27FC236}">
                    <a16:creationId xmlns:a16="http://schemas.microsoft.com/office/drawing/2014/main" id="{C0C7E3C2-23B8-8D5B-9D97-2C98ECC55F79}"/>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3" name="Freeform 324">
                <a:extLst>
                  <a:ext uri="{FF2B5EF4-FFF2-40B4-BE49-F238E27FC236}">
                    <a16:creationId xmlns:a16="http://schemas.microsoft.com/office/drawing/2014/main" id="{F7C21E35-C601-198C-A222-D6B63A31724F}"/>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4" name="Freeform 325">
                <a:extLst>
                  <a:ext uri="{FF2B5EF4-FFF2-40B4-BE49-F238E27FC236}">
                    <a16:creationId xmlns:a16="http://schemas.microsoft.com/office/drawing/2014/main" id="{1B3601F3-D4B9-7EB1-912C-B3AB5B4EABFA}"/>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5" name="Freeform 326">
                <a:extLst>
                  <a:ext uri="{FF2B5EF4-FFF2-40B4-BE49-F238E27FC236}">
                    <a16:creationId xmlns:a16="http://schemas.microsoft.com/office/drawing/2014/main" id="{6A12DD7E-D71C-598C-7F10-CB95484E2E34}"/>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6" name="Freeform 327">
                <a:extLst>
                  <a:ext uri="{FF2B5EF4-FFF2-40B4-BE49-F238E27FC236}">
                    <a16:creationId xmlns:a16="http://schemas.microsoft.com/office/drawing/2014/main" id="{308E5F8F-7505-0276-366E-61C308BEB782}"/>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7" name="Freeform 328">
                <a:extLst>
                  <a:ext uri="{FF2B5EF4-FFF2-40B4-BE49-F238E27FC236}">
                    <a16:creationId xmlns:a16="http://schemas.microsoft.com/office/drawing/2014/main" id="{D9FB77E4-73CB-85AE-C24A-4DB78C2E5382}"/>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8" name="Freeform 329">
                <a:extLst>
                  <a:ext uri="{FF2B5EF4-FFF2-40B4-BE49-F238E27FC236}">
                    <a16:creationId xmlns:a16="http://schemas.microsoft.com/office/drawing/2014/main" id="{DCA63038-8BE8-E8AF-7AC4-34620332E2AA}"/>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9" name="Freeform 330">
                <a:extLst>
                  <a:ext uri="{FF2B5EF4-FFF2-40B4-BE49-F238E27FC236}">
                    <a16:creationId xmlns:a16="http://schemas.microsoft.com/office/drawing/2014/main" id="{CA5F12A5-0527-A6F7-485C-41F8758C5A4E}"/>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0" name="Freeform 331">
                <a:extLst>
                  <a:ext uri="{FF2B5EF4-FFF2-40B4-BE49-F238E27FC236}">
                    <a16:creationId xmlns:a16="http://schemas.microsoft.com/office/drawing/2014/main" id="{1E124CE8-BAC7-10AD-58C8-04F264232BB7}"/>
                  </a:ext>
                </a:extLst>
              </p:cNvPr>
              <p:cNvSpPr/>
              <p:nvPr/>
            </p:nvSpPr>
            <p:spPr>
              <a:xfrm>
                <a:off x="2955009"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1" name="Freeform 332">
                <a:extLst>
                  <a:ext uri="{FF2B5EF4-FFF2-40B4-BE49-F238E27FC236}">
                    <a16:creationId xmlns:a16="http://schemas.microsoft.com/office/drawing/2014/main" id="{BB84E061-D9B6-97B4-F318-FD67F6FF5473}"/>
                  </a:ext>
                </a:extLst>
              </p:cNvPr>
              <p:cNvSpPr/>
              <p:nvPr/>
            </p:nvSpPr>
            <p:spPr>
              <a:xfrm>
                <a:off x="298522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2" name="Freeform 333">
                <a:extLst>
                  <a:ext uri="{FF2B5EF4-FFF2-40B4-BE49-F238E27FC236}">
                    <a16:creationId xmlns:a16="http://schemas.microsoft.com/office/drawing/2014/main" id="{77CAFF3F-8901-9EE4-EF75-8536923A921A}"/>
                  </a:ext>
                </a:extLst>
              </p:cNvPr>
              <p:cNvSpPr/>
              <p:nvPr/>
            </p:nvSpPr>
            <p:spPr>
              <a:xfrm>
                <a:off x="3239043" y="117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3" name="Freeform 334">
                <a:extLst>
                  <a:ext uri="{FF2B5EF4-FFF2-40B4-BE49-F238E27FC236}">
                    <a16:creationId xmlns:a16="http://schemas.microsoft.com/office/drawing/2014/main" id="{B39A1AFE-0B85-F088-0724-93DDCC63FD4F}"/>
                  </a:ext>
                </a:extLst>
              </p:cNvPr>
              <p:cNvSpPr/>
              <p:nvPr/>
            </p:nvSpPr>
            <p:spPr>
              <a:xfrm>
                <a:off x="3269259" y="114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4" name="Freeform 335">
                <a:extLst>
                  <a:ext uri="{FF2B5EF4-FFF2-40B4-BE49-F238E27FC236}">
                    <a16:creationId xmlns:a16="http://schemas.microsoft.com/office/drawing/2014/main" id="{A8562451-8365-883A-E699-DA2DFDC99FC0}"/>
                  </a:ext>
                </a:extLst>
              </p:cNvPr>
              <p:cNvSpPr/>
              <p:nvPr/>
            </p:nvSpPr>
            <p:spPr>
              <a:xfrm>
                <a:off x="3254151" y="132161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5" name="Freeform 336">
                <a:extLst>
                  <a:ext uri="{FF2B5EF4-FFF2-40B4-BE49-F238E27FC236}">
                    <a16:creationId xmlns:a16="http://schemas.microsoft.com/office/drawing/2014/main" id="{25CDE2F2-4282-83C1-1AF4-16935B26B1F4}"/>
                  </a:ext>
                </a:extLst>
              </p:cNvPr>
              <p:cNvSpPr/>
              <p:nvPr/>
            </p:nvSpPr>
            <p:spPr>
              <a:xfrm>
                <a:off x="3284367" y="129138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6" name="Freeform 337">
                <a:extLst>
                  <a:ext uri="{FF2B5EF4-FFF2-40B4-BE49-F238E27FC236}">
                    <a16:creationId xmlns:a16="http://schemas.microsoft.com/office/drawing/2014/main" id="{6340FC6F-07E7-E05D-23F6-CF93CD93DBCB}"/>
                  </a:ext>
                </a:extLst>
              </p:cNvPr>
              <p:cNvSpPr/>
              <p:nvPr/>
            </p:nvSpPr>
            <p:spPr>
              <a:xfrm>
                <a:off x="3270770" y="141988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7" name="Freeform 338">
                <a:extLst>
                  <a:ext uri="{FF2B5EF4-FFF2-40B4-BE49-F238E27FC236}">
                    <a16:creationId xmlns:a16="http://schemas.microsoft.com/office/drawing/2014/main" id="{88054576-D1E7-E336-7C15-CFADB6C2C60B}"/>
                  </a:ext>
                </a:extLst>
              </p:cNvPr>
              <p:cNvSpPr/>
              <p:nvPr/>
            </p:nvSpPr>
            <p:spPr>
              <a:xfrm>
                <a:off x="3300986" y="138964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8" name="Freeform 339">
                <a:extLst>
                  <a:ext uri="{FF2B5EF4-FFF2-40B4-BE49-F238E27FC236}">
                    <a16:creationId xmlns:a16="http://schemas.microsoft.com/office/drawing/2014/main" id="{B5A3E319-5FF1-070F-25A9-52B35B67AEA2}"/>
                  </a:ext>
                </a:extLst>
              </p:cNvPr>
              <p:cNvSpPr/>
              <p:nvPr/>
            </p:nvSpPr>
            <p:spPr>
              <a:xfrm>
                <a:off x="3278324" y="152116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19" name="Freeform 340">
                <a:extLst>
                  <a:ext uri="{FF2B5EF4-FFF2-40B4-BE49-F238E27FC236}">
                    <a16:creationId xmlns:a16="http://schemas.microsoft.com/office/drawing/2014/main" id="{07D2014D-9503-ECFA-784B-ECAE59C656B0}"/>
                  </a:ext>
                </a:extLst>
              </p:cNvPr>
              <p:cNvSpPr/>
              <p:nvPr/>
            </p:nvSpPr>
            <p:spPr>
              <a:xfrm>
                <a:off x="3308540" y="149093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0" name="Freeform 341">
                <a:extLst>
                  <a:ext uri="{FF2B5EF4-FFF2-40B4-BE49-F238E27FC236}">
                    <a16:creationId xmlns:a16="http://schemas.microsoft.com/office/drawing/2014/main" id="{725B78C3-FFFE-D5FF-E6B4-A701CE8ACBC4}"/>
                  </a:ext>
                </a:extLst>
              </p:cNvPr>
              <p:cNvSpPr/>
              <p:nvPr/>
            </p:nvSpPr>
            <p:spPr>
              <a:xfrm>
                <a:off x="3285878" y="162094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1" name="Freeform 342">
                <a:extLst>
                  <a:ext uri="{FF2B5EF4-FFF2-40B4-BE49-F238E27FC236}">
                    <a16:creationId xmlns:a16="http://schemas.microsoft.com/office/drawing/2014/main" id="{998605AA-27F0-BB2B-3C20-2BBBF73FD143}"/>
                  </a:ext>
                </a:extLst>
              </p:cNvPr>
              <p:cNvSpPr/>
              <p:nvPr/>
            </p:nvSpPr>
            <p:spPr>
              <a:xfrm>
                <a:off x="3316094" y="159070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2" name="Freeform 343">
                <a:extLst>
                  <a:ext uri="{FF2B5EF4-FFF2-40B4-BE49-F238E27FC236}">
                    <a16:creationId xmlns:a16="http://schemas.microsoft.com/office/drawing/2014/main" id="{5E2CBCBE-51CE-D884-B4B7-355B4D4A20E6}"/>
                  </a:ext>
                </a:extLst>
              </p:cNvPr>
              <p:cNvSpPr/>
              <p:nvPr/>
            </p:nvSpPr>
            <p:spPr>
              <a:xfrm>
                <a:off x="3371995"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3" name="Freeform 344">
                <a:extLst>
                  <a:ext uri="{FF2B5EF4-FFF2-40B4-BE49-F238E27FC236}">
                    <a16:creationId xmlns:a16="http://schemas.microsoft.com/office/drawing/2014/main" id="{B96FC27F-6645-D48F-217A-CFEAE5C6D122}"/>
                  </a:ext>
                </a:extLst>
              </p:cNvPr>
              <p:cNvSpPr/>
              <p:nvPr/>
            </p:nvSpPr>
            <p:spPr>
              <a:xfrm>
                <a:off x="3402211"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4" name="Freeform 345">
                <a:extLst>
                  <a:ext uri="{FF2B5EF4-FFF2-40B4-BE49-F238E27FC236}">
                    <a16:creationId xmlns:a16="http://schemas.microsoft.com/office/drawing/2014/main" id="{D20DC893-292C-7CFA-BEE1-6C650D3D4EAE}"/>
                  </a:ext>
                </a:extLst>
              </p:cNvPr>
              <p:cNvSpPr/>
              <p:nvPr/>
            </p:nvSpPr>
            <p:spPr>
              <a:xfrm>
                <a:off x="3381060"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5" name="Freeform 346">
                <a:extLst>
                  <a:ext uri="{FF2B5EF4-FFF2-40B4-BE49-F238E27FC236}">
                    <a16:creationId xmlns:a16="http://schemas.microsoft.com/office/drawing/2014/main" id="{C30A3687-27CB-1CBC-4F59-22211EAAAFD0}"/>
                  </a:ext>
                </a:extLst>
              </p:cNvPr>
              <p:cNvSpPr/>
              <p:nvPr/>
            </p:nvSpPr>
            <p:spPr>
              <a:xfrm>
                <a:off x="3411276"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6" name="Freeform 347">
                <a:extLst>
                  <a:ext uri="{FF2B5EF4-FFF2-40B4-BE49-F238E27FC236}">
                    <a16:creationId xmlns:a16="http://schemas.microsoft.com/office/drawing/2014/main" id="{6422A003-B1E4-9E4F-349B-D6B423CD1622}"/>
                  </a:ext>
                </a:extLst>
              </p:cNvPr>
              <p:cNvSpPr/>
              <p:nvPr/>
            </p:nvSpPr>
            <p:spPr>
              <a:xfrm>
                <a:off x="3388614"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7" name="Freeform 348">
                <a:extLst>
                  <a:ext uri="{FF2B5EF4-FFF2-40B4-BE49-F238E27FC236}">
                    <a16:creationId xmlns:a16="http://schemas.microsoft.com/office/drawing/2014/main" id="{1DC3982B-BBC0-5134-C0CA-7DE8084FC01C}"/>
                  </a:ext>
                </a:extLst>
              </p:cNvPr>
              <p:cNvSpPr/>
              <p:nvPr/>
            </p:nvSpPr>
            <p:spPr>
              <a:xfrm>
                <a:off x="3418830"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8" name="Freeform 349">
                <a:extLst>
                  <a:ext uri="{FF2B5EF4-FFF2-40B4-BE49-F238E27FC236}">
                    <a16:creationId xmlns:a16="http://schemas.microsoft.com/office/drawing/2014/main" id="{4A948E2D-9546-74B8-888E-16CA1F7F8C49}"/>
                  </a:ext>
                </a:extLst>
              </p:cNvPr>
              <p:cNvSpPr/>
              <p:nvPr/>
            </p:nvSpPr>
            <p:spPr>
              <a:xfrm>
                <a:off x="3411276" y="19021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9" name="Freeform 350">
                <a:extLst>
                  <a:ext uri="{FF2B5EF4-FFF2-40B4-BE49-F238E27FC236}">
                    <a16:creationId xmlns:a16="http://schemas.microsoft.com/office/drawing/2014/main" id="{2C0A9603-28A7-2744-B9B1-6AD9992F4135}"/>
                  </a:ext>
                </a:extLst>
              </p:cNvPr>
              <p:cNvSpPr/>
              <p:nvPr/>
            </p:nvSpPr>
            <p:spPr>
              <a:xfrm>
                <a:off x="3441492" y="18718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0" name="Freeform 351">
                <a:extLst>
                  <a:ext uri="{FF2B5EF4-FFF2-40B4-BE49-F238E27FC236}">
                    <a16:creationId xmlns:a16="http://schemas.microsoft.com/office/drawing/2014/main" id="{0F282740-0E90-B338-B113-7D4FD9F69C0C}"/>
                  </a:ext>
                </a:extLst>
              </p:cNvPr>
              <p:cNvSpPr/>
              <p:nvPr/>
            </p:nvSpPr>
            <p:spPr>
              <a:xfrm>
                <a:off x="3514011" y="198074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1" name="Freeform 352">
                <a:extLst>
                  <a:ext uri="{FF2B5EF4-FFF2-40B4-BE49-F238E27FC236}">
                    <a16:creationId xmlns:a16="http://schemas.microsoft.com/office/drawing/2014/main" id="{BCAB7D4E-F56D-9EFF-98D4-55DE6DD9BA7C}"/>
                  </a:ext>
                </a:extLst>
              </p:cNvPr>
              <p:cNvSpPr/>
              <p:nvPr/>
            </p:nvSpPr>
            <p:spPr>
              <a:xfrm>
                <a:off x="3544228" y="195050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2" name="Freeform 353">
                <a:extLst>
                  <a:ext uri="{FF2B5EF4-FFF2-40B4-BE49-F238E27FC236}">
                    <a16:creationId xmlns:a16="http://schemas.microsoft.com/office/drawing/2014/main" id="{2C3D617E-535C-A460-5144-204E9CBCCCC7}"/>
                  </a:ext>
                </a:extLst>
              </p:cNvPr>
              <p:cNvSpPr/>
              <p:nvPr/>
            </p:nvSpPr>
            <p:spPr>
              <a:xfrm>
                <a:off x="3609193"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3" name="Freeform 354">
                <a:extLst>
                  <a:ext uri="{FF2B5EF4-FFF2-40B4-BE49-F238E27FC236}">
                    <a16:creationId xmlns:a16="http://schemas.microsoft.com/office/drawing/2014/main" id="{C141B961-D4AA-B406-B4CB-5CB2CAA52CC8}"/>
                  </a:ext>
                </a:extLst>
              </p:cNvPr>
              <p:cNvSpPr/>
              <p:nvPr/>
            </p:nvSpPr>
            <p:spPr>
              <a:xfrm>
                <a:off x="3639409"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4" name="Freeform 355">
                <a:extLst>
                  <a:ext uri="{FF2B5EF4-FFF2-40B4-BE49-F238E27FC236}">
                    <a16:creationId xmlns:a16="http://schemas.microsoft.com/office/drawing/2014/main" id="{7C50EBC6-B2FF-926C-3CA6-53B95F4D8F9D}"/>
                  </a:ext>
                </a:extLst>
              </p:cNvPr>
              <p:cNvSpPr/>
              <p:nvPr/>
            </p:nvSpPr>
            <p:spPr>
              <a:xfrm>
                <a:off x="3616747" y="21938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5" name="Freeform 356">
                <a:extLst>
                  <a:ext uri="{FF2B5EF4-FFF2-40B4-BE49-F238E27FC236}">
                    <a16:creationId xmlns:a16="http://schemas.microsoft.com/office/drawing/2014/main" id="{68E0A945-01CF-CFF1-F56E-EFAA7BAB8D34}"/>
                  </a:ext>
                </a:extLst>
              </p:cNvPr>
              <p:cNvSpPr/>
              <p:nvPr/>
            </p:nvSpPr>
            <p:spPr>
              <a:xfrm>
                <a:off x="3646963" y="21636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6" name="Freeform 357">
                <a:extLst>
                  <a:ext uri="{FF2B5EF4-FFF2-40B4-BE49-F238E27FC236}">
                    <a16:creationId xmlns:a16="http://schemas.microsoft.com/office/drawing/2014/main" id="{9EE6EB39-F57A-036C-8667-9BAADCD3A49B}"/>
                  </a:ext>
                </a:extLst>
              </p:cNvPr>
              <p:cNvSpPr/>
              <p:nvPr/>
            </p:nvSpPr>
            <p:spPr>
              <a:xfrm>
                <a:off x="3663582" y="23586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7" name="Freeform 358">
                <a:extLst>
                  <a:ext uri="{FF2B5EF4-FFF2-40B4-BE49-F238E27FC236}">
                    <a16:creationId xmlns:a16="http://schemas.microsoft.com/office/drawing/2014/main" id="{19C1660A-8721-8DED-B3AF-4DD3E887C61A}"/>
                  </a:ext>
                </a:extLst>
              </p:cNvPr>
              <p:cNvSpPr/>
              <p:nvPr/>
            </p:nvSpPr>
            <p:spPr>
              <a:xfrm>
                <a:off x="3693799" y="2326932"/>
                <a:ext cx="15108" cy="61981"/>
              </a:xfrm>
              <a:custGeom>
                <a:avLst/>
                <a:gdLst>
                  <a:gd name="connsiteX0" fmla="*/ 0 w 15108"/>
                  <a:gd name="connsiteY0" fmla="*/ 0 h 61981"/>
                  <a:gd name="connsiteX1" fmla="*/ 0 w 15108"/>
                  <a:gd name="connsiteY1" fmla="*/ 61982 h 61981"/>
                </a:gdLst>
                <a:ahLst/>
                <a:cxnLst>
                  <a:cxn ang="0">
                    <a:pos x="connsiteX0" y="connsiteY0"/>
                  </a:cxn>
                  <a:cxn ang="0">
                    <a:pos x="connsiteX1" y="connsiteY1"/>
                  </a:cxn>
                </a:cxnLst>
                <a:rect l="l" t="t" r="r" b="b"/>
                <a:pathLst>
                  <a:path w="15108" h="61981">
                    <a:moveTo>
                      <a:pt x="0" y="0"/>
                    </a:moveTo>
                    <a:lnTo>
                      <a:pt x="0" y="61982"/>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8" name="Freeform 359">
                <a:extLst>
                  <a:ext uri="{FF2B5EF4-FFF2-40B4-BE49-F238E27FC236}">
                    <a16:creationId xmlns:a16="http://schemas.microsoft.com/office/drawing/2014/main" id="{D6F4BFFD-4EF4-37EB-49CC-D34C70EE2CCC}"/>
                  </a:ext>
                </a:extLst>
              </p:cNvPr>
              <p:cNvSpPr/>
              <p:nvPr/>
            </p:nvSpPr>
            <p:spPr>
              <a:xfrm>
                <a:off x="3773872" y="23586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39" name="Freeform 360">
                <a:extLst>
                  <a:ext uri="{FF2B5EF4-FFF2-40B4-BE49-F238E27FC236}">
                    <a16:creationId xmlns:a16="http://schemas.microsoft.com/office/drawing/2014/main" id="{B68C066E-E103-9C8C-20BA-F52395ACBA00}"/>
                  </a:ext>
                </a:extLst>
              </p:cNvPr>
              <p:cNvSpPr/>
              <p:nvPr/>
            </p:nvSpPr>
            <p:spPr>
              <a:xfrm>
                <a:off x="3804088" y="2326932"/>
                <a:ext cx="15108" cy="61981"/>
              </a:xfrm>
              <a:custGeom>
                <a:avLst/>
                <a:gdLst>
                  <a:gd name="connsiteX0" fmla="*/ 0 w 15108"/>
                  <a:gd name="connsiteY0" fmla="*/ 0 h 61981"/>
                  <a:gd name="connsiteX1" fmla="*/ 0 w 15108"/>
                  <a:gd name="connsiteY1" fmla="*/ 61982 h 61981"/>
                </a:gdLst>
                <a:ahLst/>
                <a:cxnLst>
                  <a:cxn ang="0">
                    <a:pos x="connsiteX0" y="connsiteY0"/>
                  </a:cxn>
                  <a:cxn ang="0">
                    <a:pos x="connsiteX1" y="connsiteY1"/>
                  </a:cxn>
                </a:cxnLst>
                <a:rect l="l" t="t" r="r" b="b"/>
                <a:pathLst>
                  <a:path w="15108" h="61981">
                    <a:moveTo>
                      <a:pt x="0" y="0"/>
                    </a:moveTo>
                    <a:lnTo>
                      <a:pt x="0" y="61982"/>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0" name="Freeform 361">
                <a:extLst>
                  <a:ext uri="{FF2B5EF4-FFF2-40B4-BE49-F238E27FC236}">
                    <a16:creationId xmlns:a16="http://schemas.microsoft.com/office/drawing/2014/main" id="{C66DCC60-7392-FA46-F16F-6E7920770D5C}"/>
                  </a:ext>
                </a:extLst>
              </p:cNvPr>
              <p:cNvSpPr/>
              <p:nvPr/>
            </p:nvSpPr>
            <p:spPr>
              <a:xfrm>
                <a:off x="3915889" y="238589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1" name="Freeform 362">
                <a:extLst>
                  <a:ext uri="{FF2B5EF4-FFF2-40B4-BE49-F238E27FC236}">
                    <a16:creationId xmlns:a16="http://schemas.microsoft.com/office/drawing/2014/main" id="{D7F90F88-79F0-9C5F-3643-3DBEB4F30714}"/>
                  </a:ext>
                </a:extLst>
              </p:cNvPr>
              <p:cNvSpPr/>
              <p:nvPr/>
            </p:nvSpPr>
            <p:spPr>
              <a:xfrm>
                <a:off x="3946105" y="235565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2" name="Freeform 363">
                <a:extLst>
                  <a:ext uri="{FF2B5EF4-FFF2-40B4-BE49-F238E27FC236}">
                    <a16:creationId xmlns:a16="http://schemas.microsoft.com/office/drawing/2014/main" id="{0DD0D385-97D7-B333-71F5-BADE5AE320CB}"/>
                  </a:ext>
                </a:extLst>
              </p:cNvPr>
              <p:cNvSpPr/>
              <p:nvPr/>
            </p:nvSpPr>
            <p:spPr>
              <a:xfrm>
                <a:off x="4246758" y="28938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3" name="Freeform 364">
                <a:extLst>
                  <a:ext uri="{FF2B5EF4-FFF2-40B4-BE49-F238E27FC236}">
                    <a16:creationId xmlns:a16="http://schemas.microsoft.com/office/drawing/2014/main" id="{2CF90081-FA3D-2C28-D106-3CCDB3B41EE0}"/>
                  </a:ext>
                </a:extLst>
              </p:cNvPr>
              <p:cNvSpPr/>
              <p:nvPr/>
            </p:nvSpPr>
            <p:spPr>
              <a:xfrm>
                <a:off x="4276974" y="28636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4" name="Freeform 365">
                <a:extLst>
                  <a:ext uri="{FF2B5EF4-FFF2-40B4-BE49-F238E27FC236}">
                    <a16:creationId xmlns:a16="http://schemas.microsoft.com/office/drawing/2014/main" id="{088D95F2-F9BC-3E47-B940-DB5DE329DAAA}"/>
                  </a:ext>
                </a:extLst>
              </p:cNvPr>
              <p:cNvSpPr/>
              <p:nvPr/>
            </p:nvSpPr>
            <p:spPr>
              <a:xfrm>
                <a:off x="4317766" y="292256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5" name="Freeform 366">
                <a:extLst>
                  <a:ext uri="{FF2B5EF4-FFF2-40B4-BE49-F238E27FC236}">
                    <a16:creationId xmlns:a16="http://schemas.microsoft.com/office/drawing/2014/main" id="{E71861CB-AA77-6936-58D9-FEB149873FAB}"/>
                  </a:ext>
                </a:extLst>
              </p:cNvPr>
              <p:cNvSpPr/>
              <p:nvPr/>
            </p:nvSpPr>
            <p:spPr>
              <a:xfrm>
                <a:off x="4347983" y="289232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6" name="Freeform 367">
                <a:extLst>
                  <a:ext uri="{FF2B5EF4-FFF2-40B4-BE49-F238E27FC236}">
                    <a16:creationId xmlns:a16="http://schemas.microsoft.com/office/drawing/2014/main" id="{FDE65A44-46C2-ED6A-7B18-5570E610C922}"/>
                  </a:ext>
                </a:extLst>
              </p:cNvPr>
              <p:cNvSpPr/>
              <p:nvPr/>
            </p:nvSpPr>
            <p:spPr>
              <a:xfrm>
                <a:off x="4381221" y="29815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7" name="Freeform 368">
                <a:extLst>
                  <a:ext uri="{FF2B5EF4-FFF2-40B4-BE49-F238E27FC236}">
                    <a16:creationId xmlns:a16="http://schemas.microsoft.com/office/drawing/2014/main" id="{BD815E2A-CC12-F0A4-534B-B6DF7E2E009F}"/>
                  </a:ext>
                </a:extLst>
              </p:cNvPr>
              <p:cNvSpPr/>
              <p:nvPr/>
            </p:nvSpPr>
            <p:spPr>
              <a:xfrm>
                <a:off x="4411437" y="29512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8" name="Freeform 369">
                <a:extLst>
                  <a:ext uri="{FF2B5EF4-FFF2-40B4-BE49-F238E27FC236}">
                    <a16:creationId xmlns:a16="http://schemas.microsoft.com/office/drawing/2014/main" id="{60F1DB6B-859A-5AB9-AFA0-C85A241B2C0B}"/>
                  </a:ext>
                </a:extLst>
              </p:cNvPr>
              <p:cNvSpPr/>
              <p:nvPr/>
            </p:nvSpPr>
            <p:spPr>
              <a:xfrm>
                <a:off x="4381221" y="298152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9" name="Freeform 370">
                <a:extLst>
                  <a:ext uri="{FF2B5EF4-FFF2-40B4-BE49-F238E27FC236}">
                    <a16:creationId xmlns:a16="http://schemas.microsoft.com/office/drawing/2014/main" id="{A03DA497-370A-848F-E64F-BF6C913D6839}"/>
                  </a:ext>
                </a:extLst>
              </p:cNvPr>
              <p:cNvSpPr/>
              <p:nvPr/>
            </p:nvSpPr>
            <p:spPr>
              <a:xfrm>
                <a:off x="4411437" y="295128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0" name="Freeform 371">
                <a:extLst>
                  <a:ext uri="{FF2B5EF4-FFF2-40B4-BE49-F238E27FC236}">
                    <a16:creationId xmlns:a16="http://schemas.microsoft.com/office/drawing/2014/main" id="{4184BFC0-BC12-6C22-5210-0A918A26FD91}"/>
                  </a:ext>
                </a:extLst>
              </p:cNvPr>
              <p:cNvSpPr/>
              <p:nvPr/>
            </p:nvSpPr>
            <p:spPr>
              <a:xfrm>
                <a:off x="4538346" y="304199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1" name="Freeform 372">
                <a:extLst>
                  <a:ext uri="{FF2B5EF4-FFF2-40B4-BE49-F238E27FC236}">
                    <a16:creationId xmlns:a16="http://schemas.microsoft.com/office/drawing/2014/main" id="{85720A37-AF85-C9AB-E344-2455501C7F8D}"/>
                  </a:ext>
                </a:extLst>
              </p:cNvPr>
              <p:cNvSpPr/>
              <p:nvPr/>
            </p:nvSpPr>
            <p:spPr>
              <a:xfrm>
                <a:off x="4568562" y="301175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2" name="Freeform 373">
                <a:extLst>
                  <a:ext uri="{FF2B5EF4-FFF2-40B4-BE49-F238E27FC236}">
                    <a16:creationId xmlns:a16="http://schemas.microsoft.com/office/drawing/2014/main" id="{308AE874-C181-2971-C435-E3F94C08D0E9}"/>
                  </a:ext>
                </a:extLst>
              </p:cNvPr>
              <p:cNvSpPr/>
              <p:nvPr/>
            </p:nvSpPr>
            <p:spPr>
              <a:xfrm>
                <a:off x="4624462" y="31644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3" name="Freeform 374">
                <a:extLst>
                  <a:ext uri="{FF2B5EF4-FFF2-40B4-BE49-F238E27FC236}">
                    <a16:creationId xmlns:a16="http://schemas.microsoft.com/office/drawing/2014/main" id="{9DABB1CF-3159-5C09-A823-FFC83D44D668}"/>
                  </a:ext>
                </a:extLst>
              </p:cNvPr>
              <p:cNvSpPr/>
              <p:nvPr/>
            </p:nvSpPr>
            <p:spPr>
              <a:xfrm>
                <a:off x="4654679" y="31342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4" name="Freeform 375">
                <a:extLst>
                  <a:ext uri="{FF2B5EF4-FFF2-40B4-BE49-F238E27FC236}">
                    <a16:creationId xmlns:a16="http://schemas.microsoft.com/office/drawing/2014/main" id="{275E165B-D2EA-5E77-6D72-C0A096985117}"/>
                  </a:ext>
                </a:extLst>
              </p:cNvPr>
              <p:cNvSpPr/>
              <p:nvPr/>
            </p:nvSpPr>
            <p:spPr>
              <a:xfrm>
                <a:off x="4624462" y="31644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5" name="Freeform 376">
                <a:extLst>
                  <a:ext uri="{FF2B5EF4-FFF2-40B4-BE49-F238E27FC236}">
                    <a16:creationId xmlns:a16="http://schemas.microsoft.com/office/drawing/2014/main" id="{A703ECA3-B9DA-8A6E-F34F-F6FE8A799A83}"/>
                  </a:ext>
                </a:extLst>
              </p:cNvPr>
              <p:cNvSpPr/>
              <p:nvPr/>
            </p:nvSpPr>
            <p:spPr>
              <a:xfrm>
                <a:off x="4654679" y="31342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6" name="Freeform 377">
                <a:extLst>
                  <a:ext uri="{FF2B5EF4-FFF2-40B4-BE49-F238E27FC236}">
                    <a16:creationId xmlns:a16="http://schemas.microsoft.com/office/drawing/2014/main" id="{09D2A453-707C-40D4-9B1A-5DB74F7C87B2}"/>
                  </a:ext>
                </a:extLst>
              </p:cNvPr>
              <p:cNvSpPr/>
              <p:nvPr/>
            </p:nvSpPr>
            <p:spPr>
              <a:xfrm>
                <a:off x="4908496" y="33881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7" name="Freeform 378">
                <a:extLst>
                  <a:ext uri="{FF2B5EF4-FFF2-40B4-BE49-F238E27FC236}">
                    <a16:creationId xmlns:a16="http://schemas.microsoft.com/office/drawing/2014/main" id="{E24CC132-419E-8A1A-9B4B-9739BA690AF8}"/>
                  </a:ext>
                </a:extLst>
              </p:cNvPr>
              <p:cNvSpPr/>
              <p:nvPr/>
            </p:nvSpPr>
            <p:spPr>
              <a:xfrm>
                <a:off x="4938712" y="33579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8" name="Freeform 379">
                <a:extLst>
                  <a:ext uri="{FF2B5EF4-FFF2-40B4-BE49-F238E27FC236}">
                    <a16:creationId xmlns:a16="http://schemas.microsoft.com/office/drawing/2014/main" id="{2C945B68-0823-82D0-5A5D-13152C2F3780}"/>
                  </a:ext>
                </a:extLst>
              </p:cNvPr>
              <p:cNvSpPr/>
              <p:nvPr/>
            </p:nvSpPr>
            <p:spPr>
              <a:xfrm>
                <a:off x="5003677" y="358622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59" name="Freeform 380">
                <a:extLst>
                  <a:ext uri="{FF2B5EF4-FFF2-40B4-BE49-F238E27FC236}">
                    <a16:creationId xmlns:a16="http://schemas.microsoft.com/office/drawing/2014/main" id="{81BFF7A1-C81A-E8E6-D53E-6573CD4B0793}"/>
                  </a:ext>
                </a:extLst>
              </p:cNvPr>
              <p:cNvSpPr/>
              <p:nvPr/>
            </p:nvSpPr>
            <p:spPr>
              <a:xfrm>
                <a:off x="5033894" y="355598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0" name="Freeform 381">
                <a:extLst>
                  <a:ext uri="{FF2B5EF4-FFF2-40B4-BE49-F238E27FC236}">
                    <a16:creationId xmlns:a16="http://schemas.microsoft.com/office/drawing/2014/main" id="{B8239986-B83A-DDDB-F1F6-791391530C94}"/>
                  </a:ext>
                </a:extLst>
              </p:cNvPr>
              <p:cNvSpPr/>
              <p:nvPr/>
            </p:nvSpPr>
            <p:spPr>
              <a:xfrm>
                <a:off x="5286200" y="36194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1" name="Freeform 382">
                <a:extLst>
                  <a:ext uri="{FF2B5EF4-FFF2-40B4-BE49-F238E27FC236}">
                    <a16:creationId xmlns:a16="http://schemas.microsoft.com/office/drawing/2014/main" id="{4D1FDD3A-ACF6-6856-6F30-755455FB7BD2}"/>
                  </a:ext>
                </a:extLst>
              </p:cNvPr>
              <p:cNvSpPr/>
              <p:nvPr/>
            </p:nvSpPr>
            <p:spPr>
              <a:xfrm>
                <a:off x="5316417" y="35892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2" name="Freeform 383">
                <a:extLst>
                  <a:ext uri="{FF2B5EF4-FFF2-40B4-BE49-F238E27FC236}">
                    <a16:creationId xmlns:a16="http://schemas.microsoft.com/office/drawing/2014/main" id="{01A24478-7A0C-0893-EAF9-1489650FFB1B}"/>
                  </a:ext>
                </a:extLst>
              </p:cNvPr>
              <p:cNvSpPr/>
              <p:nvPr/>
            </p:nvSpPr>
            <p:spPr>
              <a:xfrm>
                <a:off x="610506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3" name="Freeform 384">
                <a:extLst>
                  <a:ext uri="{FF2B5EF4-FFF2-40B4-BE49-F238E27FC236}">
                    <a16:creationId xmlns:a16="http://schemas.microsoft.com/office/drawing/2014/main" id="{9CEBD210-E3B6-08C1-6ED2-B6FD3C2BF967}"/>
                  </a:ext>
                </a:extLst>
              </p:cNvPr>
              <p:cNvSpPr/>
              <p:nvPr/>
            </p:nvSpPr>
            <p:spPr>
              <a:xfrm>
                <a:off x="6135280"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4" name="Freeform 385">
                <a:extLst>
                  <a:ext uri="{FF2B5EF4-FFF2-40B4-BE49-F238E27FC236}">
                    <a16:creationId xmlns:a16="http://schemas.microsoft.com/office/drawing/2014/main" id="{7201B847-024D-133D-6AE3-3C4BA4CE9648}"/>
                  </a:ext>
                </a:extLst>
              </p:cNvPr>
              <p:cNvSpPr/>
              <p:nvPr/>
            </p:nvSpPr>
            <p:spPr>
              <a:xfrm>
                <a:off x="610506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5" name="Freeform 386">
                <a:extLst>
                  <a:ext uri="{FF2B5EF4-FFF2-40B4-BE49-F238E27FC236}">
                    <a16:creationId xmlns:a16="http://schemas.microsoft.com/office/drawing/2014/main" id="{B96EBB85-B1E3-99D2-4A3E-A0B00DF940F4}"/>
                  </a:ext>
                </a:extLst>
              </p:cNvPr>
              <p:cNvSpPr/>
              <p:nvPr/>
            </p:nvSpPr>
            <p:spPr>
              <a:xfrm>
                <a:off x="6135280"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6" name="Freeform 387">
                <a:extLst>
                  <a:ext uri="{FF2B5EF4-FFF2-40B4-BE49-F238E27FC236}">
                    <a16:creationId xmlns:a16="http://schemas.microsoft.com/office/drawing/2014/main" id="{4A0AE64F-B355-C635-D8FB-07F60B77A81B}"/>
                  </a:ext>
                </a:extLst>
              </p:cNvPr>
              <p:cNvSpPr/>
              <p:nvPr/>
            </p:nvSpPr>
            <p:spPr>
              <a:xfrm>
                <a:off x="610506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7" name="Freeform 388">
                <a:extLst>
                  <a:ext uri="{FF2B5EF4-FFF2-40B4-BE49-F238E27FC236}">
                    <a16:creationId xmlns:a16="http://schemas.microsoft.com/office/drawing/2014/main" id="{DDBA1A79-9FCB-7975-BA4C-AFD5A6EF27ED}"/>
                  </a:ext>
                </a:extLst>
              </p:cNvPr>
              <p:cNvSpPr/>
              <p:nvPr/>
            </p:nvSpPr>
            <p:spPr>
              <a:xfrm>
                <a:off x="6135280"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8" name="Freeform 389">
                <a:extLst>
                  <a:ext uri="{FF2B5EF4-FFF2-40B4-BE49-F238E27FC236}">
                    <a16:creationId xmlns:a16="http://schemas.microsoft.com/office/drawing/2014/main" id="{E396747B-AEAD-BA04-F7A5-FFAEFA5567B4}"/>
                  </a:ext>
                </a:extLst>
              </p:cNvPr>
              <p:cNvSpPr/>
              <p:nvPr/>
            </p:nvSpPr>
            <p:spPr>
              <a:xfrm>
                <a:off x="621535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9" name="Freeform 390">
                <a:extLst>
                  <a:ext uri="{FF2B5EF4-FFF2-40B4-BE49-F238E27FC236}">
                    <a16:creationId xmlns:a16="http://schemas.microsoft.com/office/drawing/2014/main" id="{FBC54F07-7F01-5E9A-F06F-04A0B997AA16}"/>
                  </a:ext>
                </a:extLst>
              </p:cNvPr>
              <p:cNvSpPr/>
              <p:nvPr/>
            </p:nvSpPr>
            <p:spPr>
              <a:xfrm>
                <a:off x="6245569"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0" name="Freeform 391">
                <a:extLst>
                  <a:ext uri="{FF2B5EF4-FFF2-40B4-BE49-F238E27FC236}">
                    <a16:creationId xmlns:a16="http://schemas.microsoft.com/office/drawing/2014/main" id="{7D6C306D-0526-607B-1ECF-C61F54123B68}"/>
                  </a:ext>
                </a:extLst>
              </p:cNvPr>
              <p:cNvSpPr/>
              <p:nvPr/>
            </p:nvSpPr>
            <p:spPr>
              <a:xfrm>
                <a:off x="6215353" y="400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1" name="Freeform 392">
                <a:extLst>
                  <a:ext uri="{FF2B5EF4-FFF2-40B4-BE49-F238E27FC236}">
                    <a16:creationId xmlns:a16="http://schemas.microsoft.com/office/drawing/2014/main" id="{885F6390-DBD6-33AA-BC7D-6441D3B6C913}"/>
                  </a:ext>
                </a:extLst>
              </p:cNvPr>
              <p:cNvSpPr/>
              <p:nvPr/>
            </p:nvSpPr>
            <p:spPr>
              <a:xfrm>
                <a:off x="6245569" y="397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2" name="Freeform 393">
                <a:extLst>
                  <a:ext uri="{FF2B5EF4-FFF2-40B4-BE49-F238E27FC236}">
                    <a16:creationId xmlns:a16="http://schemas.microsoft.com/office/drawing/2014/main" id="{C110D836-86E9-5EC9-47EA-D22434D4E8F4}"/>
                  </a:ext>
                </a:extLst>
              </p:cNvPr>
              <p:cNvSpPr/>
              <p:nvPr/>
            </p:nvSpPr>
            <p:spPr>
              <a:xfrm>
                <a:off x="6389097" y="40956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3" name="Freeform 394">
                <a:extLst>
                  <a:ext uri="{FF2B5EF4-FFF2-40B4-BE49-F238E27FC236}">
                    <a16:creationId xmlns:a16="http://schemas.microsoft.com/office/drawing/2014/main" id="{527BD5B0-6DA2-4B8F-616C-7349332D0FDA}"/>
                  </a:ext>
                </a:extLst>
              </p:cNvPr>
              <p:cNvSpPr/>
              <p:nvPr/>
            </p:nvSpPr>
            <p:spPr>
              <a:xfrm>
                <a:off x="6419313" y="40654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4" name="Freeform 395">
                <a:extLst>
                  <a:ext uri="{FF2B5EF4-FFF2-40B4-BE49-F238E27FC236}">
                    <a16:creationId xmlns:a16="http://schemas.microsoft.com/office/drawing/2014/main" id="{F8E9A478-A667-09AB-C7F2-4521CFA7C3AB}"/>
                  </a:ext>
                </a:extLst>
              </p:cNvPr>
              <p:cNvSpPr/>
              <p:nvPr/>
            </p:nvSpPr>
            <p:spPr>
              <a:xfrm>
                <a:off x="6562841" y="409568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5" name="Freeform 396">
                <a:extLst>
                  <a:ext uri="{FF2B5EF4-FFF2-40B4-BE49-F238E27FC236}">
                    <a16:creationId xmlns:a16="http://schemas.microsoft.com/office/drawing/2014/main" id="{B43501DA-BDA5-45A0-E212-8708A4764A0E}"/>
                  </a:ext>
                </a:extLst>
              </p:cNvPr>
              <p:cNvSpPr/>
              <p:nvPr/>
            </p:nvSpPr>
            <p:spPr>
              <a:xfrm>
                <a:off x="6593057" y="406544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6" name="Freeform 397">
                <a:extLst>
                  <a:ext uri="{FF2B5EF4-FFF2-40B4-BE49-F238E27FC236}">
                    <a16:creationId xmlns:a16="http://schemas.microsoft.com/office/drawing/2014/main" id="{269A2546-39D5-316E-43B3-D8A3062FB598}"/>
                  </a:ext>
                </a:extLst>
              </p:cNvPr>
              <p:cNvSpPr/>
              <p:nvPr/>
            </p:nvSpPr>
            <p:spPr>
              <a:xfrm>
                <a:off x="6633850" y="415161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7" name="Freeform 398">
                <a:extLst>
                  <a:ext uri="{FF2B5EF4-FFF2-40B4-BE49-F238E27FC236}">
                    <a16:creationId xmlns:a16="http://schemas.microsoft.com/office/drawing/2014/main" id="{CE3DF5D1-7487-3BCC-06C3-C87B8098CAF5}"/>
                  </a:ext>
                </a:extLst>
              </p:cNvPr>
              <p:cNvSpPr/>
              <p:nvPr/>
            </p:nvSpPr>
            <p:spPr>
              <a:xfrm>
                <a:off x="6664066" y="412138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8" name="Freeform 399">
                <a:extLst>
                  <a:ext uri="{FF2B5EF4-FFF2-40B4-BE49-F238E27FC236}">
                    <a16:creationId xmlns:a16="http://schemas.microsoft.com/office/drawing/2014/main" id="{F0659297-EBD3-682A-C78A-99BF94E6730C}"/>
                  </a:ext>
                </a:extLst>
              </p:cNvPr>
              <p:cNvSpPr/>
              <p:nvPr/>
            </p:nvSpPr>
            <p:spPr>
              <a:xfrm>
                <a:off x="6641404" y="415161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79" name="Freeform 400">
                <a:extLst>
                  <a:ext uri="{FF2B5EF4-FFF2-40B4-BE49-F238E27FC236}">
                    <a16:creationId xmlns:a16="http://schemas.microsoft.com/office/drawing/2014/main" id="{8ACBB3A6-5F59-19BA-2594-D5E984BC6FB0}"/>
                  </a:ext>
                </a:extLst>
              </p:cNvPr>
              <p:cNvSpPr/>
              <p:nvPr/>
            </p:nvSpPr>
            <p:spPr>
              <a:xfrm>
                <a:off x="6671620" y="412138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0" name="Freeform 401">
                <a:extLst>
                  <a:ext uri="{FF2B5EF4-FFF2-40B4-BE49-F238E27FC236}">
                    <a16:creationId xmlns:a16="http://schemas.microsoft.com/office/drawing/2014/main" id="{1A6D31C3-7F45-4EDA-321E-EEA63B397C8E}"/>
                  </a:ext>
                </a:extLst>
              </p:cNvPr>
              <p:cNvSpPr/>
              <p:nvPr/>
            </p:nvSpPr>
            <p:spPr>
              <a:xfrm>
                <a:off x="6917883" y="428918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1" name="Freeform 402">
                <a:extLst>
                  <a:ext uri="{FF2B5EF4-FFF2-40B4-BE49-F238E27FC236}">
                    <a16:creationId xmlns:a16="http://schemas.microsoft.com/office/drawing/2014/main" id="{679E3400-C35C-3CDB-68CB-10C84CE32755}"/>
                  </a:ext>
                </a:extLst>
              </p:cNvPr>
              <p:cNvSpPr/>
              <p:nvPr/>
            </p:nvSpPr>
            <p:spPr>
              <a:xfrm>
                <a:off x="6948100" y="425895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2" name="Freeform 403">
                <a:extLst>
                  <a:ext uri="{FF2B5EF4-FFF2-40B4-BE49-F238E27FC236}">
                    <a16:creationId xmlns:a16="http://schemas.microsoft.com/office/drawing/2014/main" id="{E0055007-16C1-D99F-5CA2-87D043E372B4}"/>
                  </a:ext>
                </a:extLst>
              </p:cNvPr>
              <p:cNvSpPr/>
              <p:nvPr/>
            </p:nvSpPr>
            <p:spPr>
              <a:xfrm>
                <a:off x="6979827" y="428918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3" name="Freeform 404">
                <a:extLst>
                  <a:ext uri="{FF2B5EF4-FFF2-40B4-BE49-F238E27FC236}">
                    <a16:creationId xmlns:a16="http://schemas.microsoft.com/office/drawing/2014/main" id="{1D5D4CFD-C39B-DFE7-6D16-EB5A569B0146}"/>
                  </a:ext>
                </a:extLst>
              </p:cNvPr>
              <p:cNvSpPr/>
              <p:nvPr/>
            </p:nvSpPr>
            <p:spPr>
              <a:xfrm>
                <a:off x="7010043" y="425895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4" name="Freeform 405">
                <a:extLst>
                  <a:ext uri="{FF2B5EF4-FFF2-40B4-BE49-F238E27FC236}">
                    <a16:creationId xmlns:a16="http://schemas.microsoft.com/office/drawing/2014/main" id="{5C46DF98-6FE1-CD0F-7A37-A5D5270AD205}"/>
                  </a:ext>
                </a:extLst>
              </p:cNvPr>
              <p:cNvSpPr/>
              <p:nvPr/>
            </p:nvSpPr>
            <p:spPr>
              <a:xfrm>
                <a:off x="7082562" y="428918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5" name="Freeform 406">
                <a:extLst>
                  <a:ext uri="{FF2B5EF4-FFF2-40B4-BE49-F238E27FC236}">
                    <a16:creationId xmlns:a16="http://schemas.microsoft.com/office/drawing/2014/main" id="{1EE20DB8-BCC0-3AE5-DFD9-E1671097B1BE}"/>
                  </a:ext>
                </a:extLst>
              </p:cNvPr>
              <p:cNvSpPr/>
              <p:nvPr/>
            </p:nvSpPr>
            <p:spPr>
              <a:xfrm>
                <a:off x="7112779" y="425895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6" name="Freeform 407">
                <a:extLst>
                  <a:ext uri="{FF2B5EF4-FFF2-40B4-BE49-F238E27FC236}">
                    <a16:creationId xmlns:a16="http://schemas.microsoft.com/office/drawing/2014/main" id="{16A214B6-1DCD-D876-DE9C-9DB8C3CB0D05}"/>
                  </a:ext>
                </a:extLst>
              </p:cNvPr>
              <p:cNvSpPr/>
              <p:nvPr/>
            </p:nvSpPr>
            <p:spPr>
              <a:xfrm>
                <a:off x="7531275" y="44267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7" name="Freeform 408">
                <a:extLst>
                  <a:ext uri="{FF2B5EF4-FFF2-40B4-BE49-F238E27FC236}">
                    <a16:creationId xmlns:a16="http://schemas.microsoft.com/office/drawing/2014/main" id="{1F04F64A-892D-285D-182F-91005E628628}"/>
                  </a:ext>
                </a:extLst>
              </p:cNvPr>
              <p:cNvSpPr/>
              <p:nvPr/>
            </p:nvSpPr>
            <p:spPr>
              <a:xfrm>
                <a:off x="7561491" y="43965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8" name="Freeform 409">
                <a:extLst>
                  <a:ext uri="{FF2B5EF4-FFF2-40B4-BE49-F238E27FC236}">
                    <a16:creationId xmlns:a16="http://schemas.microsoft.com/office/drawing/2014/main" id="{DE27EB3A-F07E-46FA-B458-32931368D751}"/>
                  </a:ext>
                </a:extLst>
              </p:cNvPr>
              <p:cNvSpPr/>
              <p:nvPr/>
            </p:nvSpPr>
            <p:spPr>
              <a:xfrm>
                <a:off x="8996768" y="442675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9" name="Freeform 410">
                <a:extLst>
                  <a:ext uri="{FF2B5EF4-FFF2-40B4-BE49-F238E27FC236}">
                    <a16:creationId xmlns:a16="http://schemas.microsoft.com/office/drawing/2014/main" id="{B211A4CE-09B4-A6B7-7C67-F157D666D443}"/>
                  </a:ext>
                </a:extLst>
              </p:cNvPr>
              <p:cNvSpPr/>
              <p:nvPr/>
            </p:nvSpPr>
            <p:spPr>
              <a:xfrm>
                <a:off x="9026984" y="439652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597" name="Graphic 4">
              <a:extLst>
                <a:ext uri="{FF2B5EF4-FFF2-40B4-BE49-F238E27FC236}">
                  <a16:creationId xmlns:a16="http://schemas.microsoft.com/office/drawing/2014/main" id="{BE5B1D2D-D3FC-1624-3315-97B24EDA6E70}"/>
                </a:ext>
              </a:extLst>
            </p:cNvPr>
            <p:cNvGrpSpPr/>
            <p:nvPr/>
          </p:nvGrpSpPr>
          <p:grpSpPr>
            <a:xfrm>
              <a:off x="1164249" y="2555643"/>
              <a:ext cx="10397983" cy="6151013"/>
              <a:chOff x="2741984" y="969378"/>
              <a:chExt cx="7359191" cy="3876133"/>
            </a:xfrm>
          </p:grpSpPr>
          <p:sp>
            <p:nvSpPr>
              <p:cNvPr id="2637" name="Freeform 5">
                <a:extLst>
                  <a:ext uri="{FF2B5EF4-FFF2-40B4-BE49-F238E27FC236}">
                    <a16:creationId xmlns:a16="http://schemas.microsoft.com/office/drawing/2014/main" id="{61A2B0EA-1829-B2CF-D338-9324746BF250}"/>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38" name="Freeform 6">
                <a:extLst>
                  <a:ext uri="{FF2B5EF4-FFF2-40B4-BE49-F238E27FC236}">
                    <a16:creationId xmlns:a16="http://schemas.microsoft.com/office/drawing/2014/main" id="{F3192FAD-B1BB-A4B8-FBED-996CB3CB96D0}"/>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39" name="Freeform 7">
                <a:extLst>
                  <a:ext uri="{FF2B5EF4-FFF2-40B4-BE49-F238E27FC236}">
                    <a16:creationId xmlns:a16="http://schemas.microsoft.com/office/drawing/2014/main" id="{4A81A546-099A-EDD8-07B0-D941999C3DB4}"/>
                  </a:ext>
                </a:extLst>
              </p:cNvPr>
              <p:cNvSpPr/>
              <p:nvPr/>
            </p:nvSpPr>
            <p:spPr>
              <a:xfrm>
                <a:off x="2806949" y="4782018"/>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0" name="Freeform 8">
                <a:extLst>
                  <a:ext uri="{FF2B5EF4-FFF2-40B4-BE49-F238E27FC236}">
                    <a16:creationId xmlns:a16="http://schemas.microsoft.com/office/drawing/2014/main" id="{CF7B0A84-A99E-B58E-8FFC-DFCA12904874}"/>
                  </a:ext>
                </a:extLst>
              </p:cNvPr>
              <p:cNvSpPr/>
              <p:nvPr/>
            </p:nvSpPr>
            <p:spPr>
              <a:xfrm>
                <a:off x="297767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1" name="Freeform 9">
                <a:extLst>
                  <a:ext uri="{FF2B5EF4-FFF2-40B4-BE49-F238E27FC236}">
                    <a16:creationId xmlns:a16="http://schemas.microsoft.com/office/drawing/2014/main" id="{84E2926A-DCE7-21B3-C089-64EDF5E46E07}"/>
                  </a:ext>
                </a:extLst>
              </p:cNvPr>
              <p:cNvSpPr/>
              <p:nvPr/>
            </p:nvSpPr>
            <p:spPr>
              <a:xfrm>
                <a:off x="3217891"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2" name="Freeform 10">
                <a:extLst>
                  <a:ext uri="{FF2B5EF4-FFF2-40B4-BE49-F238E27FC236}">
                    <a16:creationId xmlns:a16="http://schemas.microsoft.com/office/drawing/2014/main" id="{3151131F-65D9-59C9-0387-4B39105FD825}"/>
                  </a:ext>
                </a:extLst>
              </p:cNvPr>
              <p:cNvSpPr/>
              <p:nvPr/>
            </p:nvSpPr>
            <p:spPr>
              <a:xfrm>
                <a:off x="345660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3" name="Freeform 11">
                <a:extLst>
                  <a:ext uri="{FF2B5EF4-FFF2-40B4-BE49-F238E27FC236}">
                    <a16:creationId xmlns:a16="http://schemas.microsoft.com/office/drawing/2014/main" id="{0E225C52-D6D7-5E84-9613-A8B1156232FE}"/>
                  </a:ext>
                </a:extLst>
              </p:cNvPr>
              <p:cNvSpPr/>
              <p:nvPr/>
            </p:nvSpPr>
            <p:spPr>
              <a:xfrm>
                <a:off x="369682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4" name="Freeform 12">
                <a:extLst>
                  <a:ext uri="{FF2B5EF4-FFF2-40B4-BE49-F238E27FC236}">
                    <a16:creationId xmlns:a16="http://schemas.microsoft.com/office/drawing/2014/main" id="{745841CC-08C5-CB2F-F9DB-416A5FF1FCA4}"/>
                  </a:ext>
                </a:extLst>
              </p:cNvPr>
              <p:cNvSpPr/>
              <p:nvPr/>
            </p:nvSpPr>
            <p:spPr>
              <a:xfrm>
                <a:off x="393704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5" name="Freeform 13">
                <a:extLst>
                  <a:ext uri="{FF2B5EF4-FFF2-40B4-BE49-F238E27FC236}">
                    <a16:creationId xmlns:a16="http://schemas.microsoft.com/office/drawing/2014/main" id="{E8BE2143-8B40-AE4B-3C27-F945D6C5B2DE}"/>
                  </a:ext>
                </a:extLst>
              </p:cNvPr>
              <p:cNvSpPr/>
              <p:nvPr/>
            </p:nvSpPr>
            <p:spPr>
              <a:xfrm>
                <a:off x="417575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6" name="Freeform 14">
                <a:extLst>
                  <a:ext uri="{FF2B5EF4-FFF2-40B4-BE49-F238E27FC236}">
                    <a16:creationId xmlns:a16="http://schemas.microsoft.com/office/drawing/2014/main" id="{97560122-07D7-061F-E264-820C1E858748}"/>
                  </a:ext>
                </a:extLst>
              </p:cNvPr>
              <p:cNvSpPr/>
              <p:nvPr/>
            </p:nvSpPr>
            <p:spPr>
              <a:xfrm>
                <a:off x="4415970"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7" name="Freeform 15">
                <a:extLst>
                  <a:ext uri="{FF2B5EF4-FFF2-40B4-BE49-F238E27FC236}">
                    <a16:creationId xmlns:a16="http://schemas.microsoft.com/office/drawing/2014/main" id="{3D427154-5BA8-353C-4279-6D41EC3B86F2}"/>
                  </a:ext>
                </a:extLst>
              </p:cNvPr>
              <p:cNvSpPr/>
              <p:nvPr/>
            </p:nvSpPr>
            <p:spPr>
              <a:xfrm>
                <a:off x="465618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8" name="Freeform 16">
                <a:extLst>
                  <a:ext uri="{FF2B5EF4-FFF2-40B4-BE49-F238E27FC236}">
                    <a16:creationId xmlns:a16="http://schemas.microsoft.com/office/drawing/2014/main" id="{FA39FC1F-7539-581E-1082-D00CF0ADC9BD}"/>
                  </a:ext>
                </a:extLst>
              </p:cNvPr>
              <p:cNvSpPr/>
              <p:nvPr/>
            </p:nvSpPr>
            <p:spPr>
              <a:xfrm>
                <a:off x="489489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9" name="Freeform 17">
                <a:extLst>
                  <a:ext uri="{FF2B5EF4-FFF2-40B4-BE49-F238E27FC236}">
                    <a16:creationId xmlns:a16="http://schemas.microsoft.com/office/drawing/2014/main" id="{0CD8E528-E8A2-3151-730B-898BD42462A0}"/>
                  </a:ext>
                </a:extLst>
              </p:cNvPr>
              <p:cNvSpPr/>
              <p:nvPr/>
            </p:nvSpPr>
            <p:spPr>
              <a:xfrm>
                <a:off x="513511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0" name="Freeform 18">
                <a:extLst>
                  <a:ext uri="{FF2B5EF4-FFF2-40B4-BE49-F238E27FC236}">
                    <a16:creationId xmlns:a16="http://schemas.microsoft.com/office/drawing/2014/main" id="{7CAFC208-0B50-8A9C-7D5B-0FC67FE42B3D}"/>
                  </a:ext>
                </a:extLst>
              </p:cNvPr>
              <p:cNvSpPr/>
              <p:nvPr/>
            </p:nvSpPr>
            <p:spPr>
              <a:xfrm>
                <a:off x="5375339"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1" name="Freeform 19">
                <a:extLst>
                  <a:ext uri="{FF2B5EF4-FFF2-40B4-BE49-F238E27FC236}">
                    <a16:creationId xmlns:a16="http://schemas.microsoft.com/office/drawing/2014/main" id="{64DD7A9F-DA9D-8F8B-CE51-E1DEF1087244}"/>
                  </a:ext>
                </a:extLst>
              </p:cNvPr>
              <p:cNvSpPr/>
              <p:nvPr/>
            </p:nvSpPr>
            <p:spPr>
              <a:xfrm>
                <a:off x="561404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2" name="Freeform 20">
                <a:extLst>
                  <a:ext uri="{FF2B5EF4-FFF2-40B4-BE49-F238E27FC236}">
                    <a16:creationId xmlns:a16="http://schemas.microsoft.com/office/drawing/2014/main" id="{9FBAB1A0-421A-8649-3D02-DA9DA830D140}"/>
                  </a:ext>
                </a:extLst>
              </p:cNvPr>
              <p:cNvSpPr/>
              <p:nvPr/>
            </p:nvSpPr>
            <p:spPr>
              <a:xfrm>
                <a:off x="585426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3" name="Freeform 21">
                <a:extLst>
                  <a:ext uri="{FF2B5EF4-FFF2-40B4-BE49-F238E27FC236}">
                    <a16:creationId xmlns:a16="http://schemas.microsoft.com/office/drawing/2014/main" id="{5F7A6BD3-EDDD-9AA1-5368-434266ABAEBD}"/>
                  </a:ext>
                </a:extLst>
              </p:cNvPr>
              <p:cNvSpPr/>
              <p:nvPr/>
            </p:nvSpPr>
            <p:spPr>
              <a:xfrm>
                <a:off x="6094488"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4" name="Freeform 22">
                <a:extLst>
                  <a:ext uri="{FF2B5EF4-FFF2-40B4-BE49-F238E27FC236}">
                    <a16:creationId xmlns:a16="http://schemas.microsoft.com/office/drawing/2014/main" id="{952E7AEE-0BF3-1979-6976-5AF6B4294DDF}"/>
                  </a:ext>
                </a:extLst>
              </p:cNvPr>
              <p:cNvSpPr/>
              <p:nvPr/>
            </p:nvSpPr>
            <p:spPr>
              <a:xfrm>
                <a:off x="633319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5" name="Freeform 23">
                <a:extLst>
                  <a:ext uri="{FF2B5EF4-FFF2-40B4-BE49-F238E27FC236}">
                    <a16:creationId xmlns:a16="http://schemas.microsoft.com/office/drawing/2014/main" id="{F4738ECF-424C-0E24-F353-3D7B6EA91ADD}"/>
                  </a:ext>
                </a:extLst>
              </p:cNvPr>
              <p:cNvSpPr/>
              <p:nvPr/>
            </p:nvSpPr>
            <p:spPr>
              <a:xfrm>
                <a:off x="657341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6" name="Freeform 24">
                <a:extLst>
                  <a:ext uri="{FF2B5EF4-FFF2-40B4-BE49-F238E27FC236}">
                    <a16:creationId xmlns:a16="http://schemas.microsoft.com/office/drawing/2014/main" id="{ACB5A451-2EDE-4805-9F10-65057361BFBC}"/>
                  </a:ext>
                </a:extLst>
              </p:cNvPr>
              <p:cNvSpPr/>
              <p:nvPr/>
            </p:nvSpPr>
            <p:spPr>
              <a:xfrm>
                <a:off x="681363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7" name="Freeform 25">
                <a:extLst>
                  <a:ext uri="{FF2B5EF4-FFF2-40B4-BE49-F238E27FC236}">
                    <a16:creationId xmlns:a16="http://schemas.microsoft.com/office/drawing/2014/main" id="{CEE2DDC7-C550-8DFA-66B2-5C0EC23D5333}"/>
                  </a:ext>
                </a:extLst>
              </p:cNvPr>
              <p:cNvSpPr/>
              <p:nvPr/>
            </p:nvSpPr>
            <p:spPr>
              <a:xfrm>
                <a:off x="7053857"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8" name="Freeform 26">
                <a:extLst>
                  <a:ext uri="{FF2B5EF4-FFF2-40B4-BE49-F238E27FC236}">
                    <a16:creationId xmlns:a16="http://schemas.microsoft.com/office/drawing/2014/main" id="{107C4039-92DE-B030-AD7B-7F57B96C622B}"/>
                  </a:ext>
                </a:extLst>
              </p:cNvPr>
              <p:cNvSpPr/>
              <p:nvPr/>
            </p:nvSpPr>
            <p:spPr>
              <a:xfrm>
                <a:off x="729256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59" name="Freeform 27">
                <a:extLst>
                  <a:ext uri="{FF2B5EF4-FFF2-40B4-BE49-F238E27FC236}">
                    <a16:creationId xmlns:a16="http://schemas.microsoft.com/office/drawing/2014/main" id="{C0F79EBF-066B-514C-F96B-566FE095DB95}"/>
                  </a:ext>
                </a:extLst>
              </p:cNvPr>
              <p:cNvSpPr/>
              <p:nvPr/>
            </p:nvSpPr>
            <p:spPr>
              <a:xfrm>
                <a:off x="753278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0" name="Freeform 28">
                <a:extLst>
                  <a:ext uri="{FF2B5EF4-FFF2-40B4-BE49-F238E27FC236}">
                    <a16:creationId xmlns:a16="http://schemas.microsoft.com/office/drawing/2014/main" id="{0F11C6FC-9B35-4713-0F33-18ED334EB0EB}"/>
                  </a:ext>
                </a:extLst>
              </p:cNvPr>
              <p:cNvSpPr/>
              <p:nvPr/>
            </p:nvSpPr>
            <p:spPr>
              <a:xfrm>
                <a:off x="7773006"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1" name="Freeform 29">
                <a:extLst>
                  <a:ext uri="{FF2B5EF4-FFF2-40B4-BE49-F238E27FC236}">
                    <a16:creationId xmlns:a16="http://schemas.microsoft.com/office/drawing/2014/main" id="{26F02109-6CB8-AD98-76A0-F81E8D94AE8E}"/>
                  </a:ext>
                </a:extLst>
              </p:cNvPr>
              <p:cNvSpPr/>
              <p:nvPr/>
            </p:nvSpPr>
            <p:spPr>
              <a:xfrm>
                <a:off x="801171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2" name="Freeform 30">
                <a:extLst>
                  <a:ext uri="{FF2B5EF4-FFF2-40B4-BE49-F238E27FC236}">
                    <a16:creationId xmlns:a16="http://schemas.microsoft.com/office/drawing/2014/main" id="{56D772D4-6C53-7CD3-403E-BF88709338F5}"/>
                  </a:ext>
                </a:extLst>
              </p:cNvPr>
              <p:cNvSpPr/>
              <p:nvPr/>
            </p:nvSpPr>
            <p:spPr>
              <a:xfrm>
                <a:off x="825193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3" name="Freeform 31">
                <a:extLst>
                  <a:ext uri="{FF2B5EF4-FFF2-40B4-BE49-F238E27FC236}">
                    <a16:creationId xmlns:a16="http://schemas.microsoft.com/office/drawing/2014/main" id="{811B8CDC-7B0A-D140-BDAD-049857AFCB7B}"/>
                  </a:ext>
                </a:extLst>
              </p:cNvPr>
              <p:cNvSpPr/>
              <p:nvPr/>
            </p:nvSpPr>
            <p:spPr>
              <a:xfrm>
                <a:off x="8492155"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4" name="Freeform 32">
                <a:extLst>
                  <a:ext uri="{FF2B5EF4-FFF2-40B4-BE49-F238E27FC236}">
                    <a16:creationId xmlns:a16="http://schemas.microsoft.com/office/drawing/2014/main" id="{FDD5B8B4-A7A9-225A-C32B-46D1656B9F1D}"/>
                  </a:ext>
                </a:extLst>
              </p:cNvPr>
              <p:cNvSpPr/>
              <p:nvPr/>
            </p:nvSpPr>
            <p:spPr>
              <a:xfrm>
                <a:off x="873086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5" name="Freeform 33">
                <a:extLst>
                  <a:ext uri="{FF2B5EF4-FFF2-40B4-BE49-F238E27FC236}">
                    <a16:creationId xmlns:a16="http://schemas.microsoft.com/office/drawing/2014/main" id="{486B8018-D350-F347-C301-281BFC4F8E3F}"/>
                  </a:ext>
                </a:extLst>
              </p:cNvPr>
              <p:cNvSpPr/>
              <p:nvPr/>
            </p:nvSpPr>
            <p:spPr>
              <a:xfrm>
                <a:off x="897108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6" name="Freeform 34">
                <a:extLst>
                  <a:ext uri="{FF2B5EF4-FFF2-40B4-BE49-F238E27FC236}">
                    <a16:creationId xmlns:a16="http://schemas.microsoft.com/office/drawing/2014/main" id="{BE7B8D3A-25CE-A77D-F63B-B105D7F3EC85}"/>
                  </a:ext>
                </a:extLst>
              </p:cNvPr>
              <p:cNvSpPr/>
              <p:nvPr/>
            </p:nvSpPr>
            <p:spPr>
              <a:xfrm>
                <a:off x="9211304"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7" name="Freeform 35">
                <a:extLst>
                  <a:ext uri="{FF2B5EF4-FFF2-40B4-BE49-F238E27FC236}">
                    <a16:creationId xmlns:a16="http://schemas.microsoft.com/office/drawing/2014/main" id="{621A6610-F198-20B1-3808-DF779AB1CC48}"/>
                  </a:ext>
                </a:extLst>
              </p:cNvPr>
              <p:cNvSpPr/>
              <p:nvPr/>
            </p:nvSpPr>
            <p:spPr>
              <a:xfrm>
                <a:off x="945001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8" name="Freeform 36">
                <a:extLst>
                  <a:ext uri="{FF2B5EF4-FFF2-40B4-BE49-F238E27FC236}">
                    <a16:creationId xmlns:a16="http://schemas.microsoft.com/office/drawing/2014/main" id="{9E72464C-2490-1A4A-6B56-FADA0DF43906}"/>
                  </a:ext>
                </a:extLst>
              </p:cNvPr>
              <p:cNvSpPr/>
              <p:nvPr/>
            </p:nvSpPr>
            <p:spPr>
              <a:xfrm>
                <a:off x="969023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9" name="Freeform 37">
                <a:extLst>
                  <a:ext uri="{FF2B5EF4-FFF2-40B4-BE49-F238E27FC236}">
                    <a16:creationId xmlns:a16="http://schemas.microsoft.com/office/drawing/2014/main" id="{2253FE8A-2534-3736-D5C0-2F144443DFFB}"/>
                  </a:ext>
                </a:extLst>
              </p:cNvPr>
              <p:cNvSpPr/>
              <p:nvPr/>
            </p:nvSpPr>
            <p:spPr>
              <a:xfrm>
                <a:off x="9930453" y="4782018"/>
                <a:ext cx="15108" cy="63493"/>
              </a:xfrm>
              <a:custGeom>
                <a:avLst/>
                <a:gdLst>
                  <a:gd name="connsiteX0" fmla="*/ 0 w 15108"/>
                  <a:gd name="connsiteY0" fmla="*/ 0 h 63493"/>
                  <a:gd name="connsiteX1" fmla="*/ 0 w 15108"/>
                  <a:gd name="connsiteY1" fmla="*/ 63494 h 63493"/>
                </a:gdLst>
                <a:ahLst/>
                <a:cxnLst>
                  <a:cxn ang="0">
                    <a:pos x="connsiteX0" y="connsiteY0"/>
                  </a:cxn>
                  <a:cxn ang="0">
                    <a:pos x="connsiteX1" y="connsiteY1"/>
                  </a:cxn>
                </a:cxnLst>
                <a:rect l="l" t="t" r="r" b="b"/>
                <a:pathLst>
                  <a:path w="15108" h="63493">
                    <a:moveTo>
                      <a:pt x="0" y="0"/>
                    </a:moveTo>
                    <a:lnTo>
                      <a:pt x="0" y="63494"/>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0" name="Freeform 38">
                <a:extLst>
                  <a:ext uri="{FF2B5EF4-FFF2-40B4-BE49-F238E27FC236}">
                    <a16:creationId xmlns:a16="http://schemas.microsoft.com/office/drawing/2014/main" id="{272E29AD-E83D-0E3B-711D-C7784207CF7A}"/>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1" name="Freeform 39">
                <a:extLst>
                  <a:ext uri="{FF2B5EF4-FFF2-40B4-BE49-F238E27FC236}">
                    <a16:creationId xmlns:a16="http://schemas.microsoft.com/office/drawing/2014/main" id="{8E3AE7B0-592F-11ED-FA81-50E89CA88E64}"/>
                  </a:ext>
                </a:extLst>
              </p:cNvPr>
              <p:cNvSpPr/>
              <p:nvPr/>
            </p:nvSpPr>
            <p:spPr>
              <a:xfrm>
                <a:off x="2773711" y="4336051"/>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2" name="Freeform 40">
                <a:extLst>
                  <a:ext uri="{FF2B5EF4-FFF2-40B4-BE49-F238E27FC236}">
                    <a16:creationId xmlns:a16="http://schemas.microsoft.com/office/drawing/2014/main" id="{0F24A9D2-74C4-2804-32CE-BA03E3EFD64B}"/>
                  </a:ext>
                </a:extLst>
              </p:cNvPr>
              <p:cNvSpPr/>
              <p:nvPr/>
            </p:nvSpPr>
            <p:spPr>
              <a:xfrm>
                <a:off x="2773711" y="360587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3" name="Freeform 41">
                <a:extLst>
                  <a:ext uri="{FF2B5EF4-FFF2-40B4-BE49-F238E27FC236}">
                    <a16:creationId xmlns:a16="http://schemas.microsoft.com/office/drawing/2014/main" id="{56706C9A-DFB7-406E-0ED9-7F1E93E3D6F7}"/>
                  </a:ext>
                </a:extLst>
              </p:cNvPr>
              <p:cNvSpPr/>
              <p:nvPr/>
            </p:nvSpPr>
            <p:spPr>
              <a:xfrm>
                <a:off x="2773711" y="2875698"/>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4" name="Freeform 42">
                <a:extLst>
                  <a:ext uri="{FF2B5EF4-FFF2-40B4-BE49-F238E27FC236}">
                    <a16:creationId xmlns:a16="http://schemas.microsoft.com/office/drawing/2014/main" id="{622102FB-CBBC-01B0-30CA-EAE26CAFAAB8}"/>
                  </a:ext>
                </a:extLst>
              </p:cNvPr>
              <p:cNvSpPr/>
              <p:nvPr/>
            </p:nvSpPr>
            <p:spPr>
              <a:xfrm>
                <a:off x="2773711" y="2145522"/>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5" name="Freeform 43">
                <a:extLst>
                  <a:ext uri="{FF2B5EF4-FFF2-40B4-BE49-F238E27FC236}">
                    <a16:creationId xmlns:a16="http://schemas.microsoft.com/office/drawing/2014/main" id="{85014DA3-0D97-DB78-C9CC-1DD12BDF00DA}"/>
                  </a:ext>
                </a:extLst>
              </p:cNvPr>
              <p:cNvSpPr/>
              <p:nvPr/>
            </p:nvSpPr>
            <p:spPr>
              <a:xfrm>
                <a:off x="2773711" y="141534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6" name="Freeform 44">
                <a:extLst>
                  <a:ext uri="{FF2B5EF4-FFF2-40B4-BE49-F238E27FC236}">
                    <a16:creationId xmlns:a16="http://schemas.microsoft.com/office/drawing/2014/main" id="{E9A65E21-A052-F497-2550-232332650EC9}"/>
                  </a:ext>
                </a:extLst>
              </p:cNvPr>
              <p:cNvSpPr/>
              <p:nvPr/>
            </p:nvSpPr>
            <p:spPr>
              <a:xfrm>
                <a:off x="2741984" y="4701895"/>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7" name="Freeform 45">
                <a:extLst>
                  <a:ext uri="{FF2B5EF4-FFF2-40B4-BE49-F238E27FC236}">
                    <a16:creationId xmlns:a16="http://schemas.microsoft.com/office/drawing/2014/main" id="{787A77C2-94E5-5577-4F19-17AD5813B11E}"/>
                  </a:ext>
                </a:extLst>
              </p:cNvPr>
              <p:cNvSpPr/>
              <p:nvPr/>
            </p:nvSpPr>
            <p:spPr>
              <a:xfrm>
                <a:off x="2741984" y="397171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8" name="Freeform 46">
                <a:extLst>
                  <a:ext uri="{FF2B5EF4-FFF2-40B4-BE49-F238E27FC236}">
                    <a16:creationId xmlns:a16="http://schemas.microsoft.com/office/drawing/2014/main" id="{1CF47FC1-4CD5-558A-8BE2-3E8569AD0493}"/>
                  </a:ext>
                </a:extLst>
              </p:cNvPr>
              <p:cNvSpPr/>
              <p:nvPr/>
            </p:nvSpPr>
            <p:spPr>
              <a:xfrm>
                <a:off x="2741984" y="3241542"/>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79" name="Freeform 47">
                <a:extLst>
                  <a:ext uri="{FF2B5EF4-FFF2-40B4-BE49-F238E27FC236}">
                    <a16:creationId xmlns:a16="http://schemas.microsoft.com/office/drawing/2014/main" id="{39886340-D0E4-A64A-4DCE-C53F9E5A9C0E}"/>
                  </a:ext>
                </a:extLst>
              </p:cNvPr>
              <p:cNvSpPr/>
              <p:nvPr/>
            </p:nvSpPr>
            <p:spPr>
              <a:xfrm>
                <a:off x="2741984" y="2511366"/>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0" name="Freeform 48">
                <a:extLst>
                  <a:ext uri="{FF2B5EF4-FFF2-40B4-BE49-F238E27FC236}">
                    <a16:creationId xmlns:a16="http://schemas.microsoft.com/office/drawing/2014/main" id="{6E85355D-37BD-8398-7848-3B267D508A3B}"/>
                  </a:ext>
                </a:extLst>
              </p:cNvPr>
              <p:cNvSpPr/>
              <p:nvPr/>
            </p:nvSpPr>
            <p:spPr>
              <a:xfrm>
                <a:off x="2741984" y="178118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1" name="Freeform 49">
                <a:extLst>
                  <a:ext uri="{FF2B5EF4-FFF2-40B4-BE49-F238E27FC236}">
                    <a16:creationId xmlns:a16="http://schemas.microsoft.com/office/drawing/2014/main" id="{3C66F423-B0DD-D70C-9CB0-B234916FB306}"/>
                  </a:ext>
                </a:extLst>
              </p:cNvPr>
              <p:cNvSpPr/>
              <p:nvPr/>
            </p:nvSpPr>
            <p:spPr>
              <a:xfrm>
                <a:off x="2741984" y="1051013"/>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598" name="Group 2597">
              <a:extLst>
                <a:ext uri="{FF2B5EF4-FFF2-40B4-BE49-F238E27FC236}">
                  <a16:creationId xmlns:a16="http://schemas.microsoft.com/office/drawing/2014/main" id="{AB7B1D4C-2DC3-8702-FAF8-93814646C1BD}"/>
                </a:ext>
              </a:extLst>
            </p:cNvPr>
            <p:cNvGrpSpPr/>
            <p:nvPr/>
          </p:nvGrpSpPr>
          <p:grpSpPr>
            <a:xfrm>
              <a:off x="871211" y="8333294"/>
              <a:ext cx="10862676" cy="1195694"/>
              <a:chOff x="871211" y="8333294"/>
              <a:chExt cx="10862676" cy="1195694"/>
            </a:xfrm>
          </p:grpSpPr>
          <p:sp>
            <p:nvSpPr>
              <p:cNvPr id="2605" name="TextBox 2604">
                <a:extLst>
                  <a:ext uri="{FF2B5EF4-FFF2-40B4-BE49-F238E27FC236}">
                    <a16:creationId xmlns:a16="http://schemas.microsoft.com/office/drawing/2014/main" id="{61B92A4D-99CF-A9AF-336C-B490EDBE7D8C}"/>
                  </a:ext>
                </a:extLst>
              </p:cNvPr>
              <p:cNvSpPr txBox="1"/>
              <p:nvPr/>
            </p:nvSpPr>
            <p:spPr>
              <a:xfrm>
                <a:off x="1392759"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sp>
            <p:nvSpPr>
              <p:cNvPr id="2606" name="TextBox 2605">
                <a:extLst>
                  <a:ext uri="{FF2B5EF4-FFF2-40B4-BE49-F238E27FC236}">
                    <a16:creationId xmlns:a16="http://schemas.microsoft.com/office/drawing/2014/main" id="{5BE784A7-8516-8C8B-3126-14E7EB41550A}"/>
                  </a:ext>
                </a:extLst>
              </p:cNvPr>
              <p:cNvSpPr txBox="1"/>
              <p:nvPr/>
            </p:nvSpPr>
            <p:spPr>
              <a:xfrm>
                <a:off x="1731513"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a:t>
                </a:r>
              </a:p>
            </p:txBody>
          </p:sp>
          <p:sp>
            <p:nvSpPr>
              <p:cNvPr id="2607" name="TextBox 2606">
                <a:extLst>
                  <a:ext uri="{FF2B5EF4-FFF2-40B4-BE49-F238E27FC236}">
                    <a16:creationId xmlns:a16="http://schemas.microsoft.com/office/drawing/2014/main" id="{0F220641-0DF4-3ED0-A428-ACF6CEBCD4E8}"/>
                  </a:ext>
                </a:extLst>
              </p:cNvPr>
              <p:cNvSpPr txBox="1"/>
              <p:nvPr/>
            </p:nvSpPr>
            <p:spPr>
              <a:xfrm>
                <a:off x="2070193"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a:t>
                </a:r>
              </a:p>
            </p:txBody>
          </p:sp>
          <p:sp>
            <p:nvSpPr>
              <p:cNvPr id="2608" name="TextBox 2607">
                <a:extLst>
                  <a:ext uri="{FF2B5EF4-FFF2-40B4-BE49-F238E27FC236}">
                    <a16:creationId xmlns:a16="http://schemas.microsoft.com/office/drawing/2014/main" id="{BE49565A-79F4-FF8D-43D6-DD294CA01473}"/>
                  </a:ext>
                </a:extLst>
              </p:cNvPr>
              <p:cNvSpPr txBox="1"/>
              <p:nvPr/>
            </p:nvSpPr>
            <p:spPr>
              <a:xfrm>
                <a:off x="2408967"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3</a:t>
                </a:r>
              </a:p>
            </p:txBody>
          </p:sp>
          <p:sp>
            <p:nvSpPr>
              <p:cNvPr id="2609" name="TextBox 2608">
                <a:extLst>
                  <a:ext uri="{FF2B5EF4-FFF2-40B4-BE49-F238E27FC236}">
                    <a16:creationId xmlns:a16="http://schemas.microsoft.com/office/drawing/2014/main" id="{F49205BC-6E92-B0DD-D902-97522FC0801D}"/>
                  </a:ext>
                </a:extLst>
              </p:cNvPr>
              <p:cNvSpPr txBox="1"/>
              <p:nvPr/>
            </p:nvSpPr>
            <p:spPr>
              <a:xfrm>
                <a:off x="2747761"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a:t>
                </a:r>
              </a:p>
            </p:txBody>
          </p:sp>
          <p:sp>
            <p:nvSpPr>
              <p:cNvPr id="2610" name="TextBox 2609">
                <a:extLst>
                  <a:ext uri="{FF2B5EF4-FFF2-40B4-BE49-F238E27FC236}">
                    <a16:creationId xmlns:a16="http://schemas.microsoft.com/office/drawing/2014/main" id="{9A8F4232-CC31-A3D9-4E54-C506E75DDE32}"/>
                  </a:ext>
                </a:extLst>
              </p:cNvPr>
              <p:cNvSpPr txBox="1"/>
              <p:nvPr/>
            </p:nvSpPr>
            <p:spPr>
              <a:xfrm>
                <a:off x="3086555"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5</a:t>
                </a:r>
              </a:p>
            </p:txBody>
          </p:sp>
          <p:sp>
            <p:nvSpPr>
              <p:cNvPr id="2611" name="TextBox 2610">
                <a:extLst>
                  <a:ext uri="{FF2B5EF4-FFF2-40B4-BE49-F238E27FC236}">
                    <a16:creationId xmlns:a16="http://schemas.microsoft.com/office/drawing/2014/main" id="{09E5A5AC-CE17-8232-976B-648A6D35425F}"/>
                  </a:ext>
                </a:extLst>
              </p:cNvPr>
              <p:cNvSpPr txBox="1"/>
              <p:nvPr/>
            </p:nvSpPr>
            <p:spPr>
              <a:xfrm>
                <a:off x="3425307"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a:t>
                </a:r>
              </a:p>
            </p:txBody>
          </p:sp>
          <p:sp>
            <p:nvSpPr>
              <p:cNvPr id="2612" name="TextBox 2611">
                <a:extLst>
                  <a:ext uri="{FF2B5EF4-FFF2-40B4-BE49-F238E27FC236}">
                    <a16:creationId xmlns:a16="http://schemas.microsoft.com/office/drawing/2014/main" id="{9FD5903C-ED80-8E83-B569-B0C0D34F5488}"/>
                  </a:ext>
                </a:extLst>
              </p:cNvPr>
              <p:cNvSpPr txBox="1"/>
              <p:nvPr/>
            </p:nvSpPr>
            <p:spPr>
              <a:xfrm>
                <a:off x="3764122"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7</a:t>
                </a:r>
              </a:p>
            </p:txBody>
          </p:sp>
          <p:sp>
            <p:nvSpPr>
              <p:cNvPr id="2613" name="TextBox 2612">
                <a:extLst>
                  <a:ext uri="{FF2B5EF4-FFF2-40B4-BE49-F238E27FC236}">
                    <a16:creationId xmlns:a16="http://schemas.microsoft.com/office/drawing/2014/main" id="{F56CF5AC-CE77-62A9-A804-2360F9623A37}"/>
                  </a:ext>
                </a:extLst>
              </p:cNvPr>
              <p:cNvSpPr txBox="1"/>
              <p:nvPr/>
            </p:nvSpPr>
            <p:spPr>
              <a:xfrm>
                <a:off x="4102702"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a:t>
                </a:r>
              </a:p>
            </p:txBody>
          </p:sp>
          <p:sp>
            <p:nvSpPr>
              <p:cNvPr id="2614" name="TextBox 2613">
                <a:extLst>
                  <a:ext uri="{FF2B5EF4-FFF2-40B4-BE49-F238E27FC236}">
                    <a16:creationId xmlns:a16="http://schemas.microsoft.com/office/drawing/2014/main" id="{C71BDCEF-C7B1-8D3D-DDC7-4C2DC686CA77}"/>
                  </a:ext>
                </a:extLst>
              </p:cNvPr>
              <p:cNvSpPr txBox="1"/>
              <p:nvPr/>
            </p:nvSpPr>
            <p:spPr>
              <a:xfrm>
                <a:off x="4441474" y="8755275"/>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9</a:t>
                </a:r>
              </a:p>
            </p:txBody>
          </p:sp>
          <p:sp>
            <p:nvSpPr>
              <p:cNvPr id="2615" name="TextBox 2614">
                <a:extLst>
                  <a:ext uri="{FF2B5EF4-FFF2-40B4-BE49-F238E27FC236}">
                    <a16:creationId xmlns:a16="http://schemas.microsoft.com/office/drawing/2014/main" id="{BBC855B1-95C4-A599-1190-52238D3B478D}"/>
                  </a:ext>
                </a:extLst>
              </p:cNvPr>
              <p:cNvSpPr txBox="1"/>
              <p:nvPr/>
            </p:nvSpPr>
            <p:spPr>
              <a:xfrm>
                <a:off x="4731832"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a:t>
                </a:r>
              </a:p>
            </p:txBody>
          </p:sp>
          <p:sp>
            <p:nvSpPr>
              <p:cNvPr id="2616" name="TextBox 2615">
                <a:extLst>
                  <a:ext uri="{FF2B5EF4-FFF2-40B4-BE49-F238E27FC236}">
                    <a16:creationId xmlns:a16="http://schemas.microsoft.com/office/drawing/2014/main" id="{8A7B2DF9-3481-4877-6C8B-31A472B6A901}"/>
                  </a:ext>
                </a:extLst>
              </p:cNvPr>
              <p:cNvSpPr txBox="1"/>
              <p:nvPr/>
            </p:nvSpPr>
            <p:spPr>
              <a:xfrm>
                <a:off x="507058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11</a:t>
                </a:r>
              </a:p>
            </p:txBody>
          </p:sp>
          <p:sp>
            <p:nvSpPr>
              <p:cNvPr id="2617" name="TextBox 2616">
                <a:extLst>
                  <a:ext uri="{FF2B5EF4-FFF2-40B4-BE49-F238E27FC236}">
                    <a16:creationId xmlns:a16="http://schemas.microsoft.com/office/drawing/2014/main" id="{802DB526-AA9B-7FB5-8EC4-77763748AA12}"/>
                  </a:ext>
                </a:extLst>
              </p:cNvPr>
              <p:cNvSpPr txBox="1"/>
              <p:nvPr/>
            </p:nvSpPr>
            <p:spPr>
              <a:xfrm>
                <a:off x="5409270"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12</a:t>
                </a:r>
              </a:p>
            </p:txBody>
          </p:sp>
          <p:sp>
            <p:nvSpPr>
              <p:cNvPr id="2618" name="TextBox 2617">
                <a:extLst>
                  <a:ext uri="{FF2B5EF4-FFF2-40B4-BE49-F238E27FC236}">
                    <a16:creationId xmlns:a16="http://schemas.microsoft.com/office/drawing/2014/main" id="{2B724020-D0A2-55A1-07B8-B6C926AE10CE}"/>
                  </a:ext>
                </a:extLst>
              </p:cNvPr>
              <p:cNvSpPr txBox="1"/>
              <p:nvPr/>
            </p:nvSpPr>
            <p:spPr>
              <a:xfrm>
                <a:off x="5748042"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13</a:t>
                </a:r>
              </a:p>
            </p:txBody>
          </p:sp>
          <p:sp>
            <p:nvSpPr>
              <p:cNvPr id="2619" name="TextBox 2618">
                <a:extLst>
                  <a:ext uri="{FF2B5EF4-FFF2-40B4-BE49-F238E27FC236}">
                    <a16:creationId xmlns:a16="http://schemas.microsoft.com/office/drawing/2014/main" id="{E79A0E6E-8CAA-3753-F8DD-9B3518716A57}"/>
                  </a:ext>
                </a:extLst>
              </p:cNvPr>
              <p:cNvSpPr txBox="1"/>
              <p:nvPr/>
            </p:nvSpPr>
            <p:spPr>
              <a:xfrm>
                <a:off x="6086836"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14</a:t>
                </a:r>
              </a:p>
            </p:txBody>
          </p:sp>
          <p:sp>
            <p:nvSpPr>
              <p:cNvPr id="2620" name="TextBox 2619">
                <a:extLst>
                  <a:ext uri="{FF2B5EF4-FFF2-40B4-BE49-F238E27FC236}">
                    <a16:creationId xmlns:a16="http://schemas.microsoft.com/office/drawing/2014/main" id="{E3D9C62E-50A4-FDD7-1CA2-05A7BF8FB914}"/>
                  </a:ext>
                </a:extLst>
              </p:cNvPr>
              <p:cNvSpPr txBox="1"/>
              <p:nvPr/>
            </p:nvSpPr>
            <p:spPr>
              <a:xfrm>
                <a:off x="6425608"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15</a:t>
                </a:r>
              </a:p>
            </p:txBody>
          </p:sp>
          <p:sp>
            <p:nvSpPr>
              <p:cNvPr id="2621" name="TextBox 2620">
                <a:extLst>
                  <a:ext uri="{FF2B5EF4-FFF2-40B4-BE49-F238E27FC236}">
                    <a16:creationId xmlns:a16="http://schemas.microsoft.com/office/drawing/2014/main" id="{FA37AC3F-6C07-5FA5-A1C1-D8E272B20CCE}"/>
                  </a:ext>
                </a:extLst>
              </p:cNvPr>
              <p:cNvSpPr txBox="1"/>
              <p:nvPr/>
            </p:nvSpPr>
            <p:spPr>
              <a:xfrm>
                <a:off x="6764380"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16</a:t>
                </a:r>
              </a:p>
            </p:txBody>
          </p:sp>
          <p:sp>
            <p:nvSpPr>
              <p:cNvPr id="2622" name="TextBox 2621">
                <a:extLst>
                  <a:ext uri="{FF2B5EF4-FFF2-40B4-BE49-F238E27FC236}">
                    <a16:creationId xmlns:a16="http://schemas.microsoft.com/office/drawing/2014/main" id="{956855D9-FE7A-9785-7F36-C5A9F96E019B}"/>
                  </a:ext>
                </a:extLst>
              </p:cNvPr>
              <p:cNvSpPr txBox="1"/>
              <p:nvPr/>
            </p:nvSpPr>
            <p:spPr>
              <a:xfrm>
                <a:off x="710317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17</a:t>
                </a:r>
              </a:p>
            </p:txBody>
          </p:sp>
          <p:sp>
            <p:nvSpPr>
              <p:cNvPr id="2623" name="TextBox 2622">
                <a:extLst>
                  <a:ext uri="{FF2B5EF4-FFF2-40B4-BE49-F238E27FC236}">
                    <a16:creationId xmlns:a16="http://schemas.microsoft.com/office/drawing/2014/main" id="{ABF4C126-0C27-3C49-3493-5C03CDF257CE}"/>
                  </a:ext>
                </a:extLst>
              </p:cNvPr>
              <p:cNvSpPr txBox="1"/>
              <p:nvPr/>
            </p:nvSpPr>
            <p:spPr>
              <a:xfrm>
                <a:off x="744175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18</a:t>
                </a:r>
              </a:p>
            </p:txBody>
          </p:sp>
          <p:sp>
            <p:nvSpPr>
              <p:cNvPr id="2624" name="TextBox 2623">
                <a:extLst>
                  <a:ext uri="{FF2B5EF4-FFF2-40B4-BE49-F238E27FC236}">
                    <a16:creationId xmlns:a16="http://schemas.microsoft.com/office/drawing/2014/main" id="{8CD2FFDA-6B73-59EC-23A7-64FBD17E63AD}"/>
                  </a:ext>
                </a:extLst>
              </p:cNvPr>
              <p:cNvSpPr txBox="1"/>
              <p:nvPr/>
            </p:nvSpPr>
            <p:spPr>
              <a:xfrm>
                <a:off x="7780548"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19</a:t>
                </a:r>
              </a:p>
            </p:txBody>
          </p:sp>
          <p:sp>
            <p:nvSpPr>
              <p:cNvPr id="2625" name="TextBox 2624">
                <a:extLst>
                  <a:ext uri="{FF2B5EF4-FFF2-40B4-BE49-F238E27FC236}">
                    <a16:creationId xmlns:a16="http://schemas.microsoft.com/office/drawing/2014/main" id="{59172DDF-646C-59E8-A710-80FF576D4417}"/>
                  </a:ext>
                </a:extLst>
              </p:cNvPr>
              <p:cNvSpPr txBox="1"/>
              <p:nvPr/>
            </p:nvSpPr>
            <p:spPr>
              <a:xfrm>
                <a:off x="811699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2626" name="TextBox 2625">
                <a:extLst>
                  <a:ext uri="{FF2B5EF4-FFF2-40B4-BE49-F238E27FC236}">
                    <a16:creationId xmlns:a16="http://schemas.microsoft.com/office/drawing/2014/main" id="{CD1E1C6F-8DFD-E72A-A1BB-D3034A0C9FF2}"/>
                  </a:ext>
                </a:extLst>
              </p:cNvPr>
              <p:cNvSpPr txBox="1"/>
              <p:nvPr/>
            </p:nvSpPr>
            <p:spPr>
              <a:xfrm>
                <a:off x="8455766"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21</a:t>
                </a:r>
              </a:p>
            </p:txBody>
          </p:sp>
          <p:sp>
            <p:nvSpPr>
              <p:cNvPr id="2627" name="TextBox 2626">
                <a:extLst>
                  <a:ext uri="{FF2B5EF4-FFF2-40B4-BE49-F238E27FC236}">
                    <a16:creationId xmlns:a16="http://schemas.microsoft.com/office/drawing/2014/main" id="{A3D7F926-E835-A51C-2743-C4584D10132E}"/>
                  </a:ext>
                </a:extLst>
              </p:cNvPr>
              <p:cNvSpPr txBox="1"/>
              <p:nvPr/>
            </p:nvSpPr>
            <p:spPr>
              <a:xfrm>
                <a:off x="8794432"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22</a:t>
                </a:r>
              </a:p>
            </p:txBody>
          </p:sp>
          <p:sp>
            <p:nvSpPr>
              <p:cNvPr id="2628" name="TextBox 2627">
                <a:extLst>
                  <a:ext uri="{FF2B5EF4-FFF2-40B4-BE49-F238E27FC236}">
                    <a16:creationId xmlns:a16="http://schemas.microsoft.com/office/drawing/2014/main" id="{99CBA0FB-486F-88CB-D3F3-8F8F8D473C21}"/>
                  </a:ext>
                </a:extLst>
              </p:cNvPr>
              <p:cNvSpPr txBox="1"/>
              <p:nvPr/>
            </p:nvSpPr>
            <p:spPr>
              <a:xfrm>
                <a:off x="9133224"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23</a:t>
                </a:r>
              </a:p>
            </p:txBody>
          </p:sp>
          <p:sp>
            <p:nvSpPr>
              <p:cNvPr id="2629" name="TextBox 2628">
                <a:extLst>
                  <a:ext uri="{FF2B5EF4-FFF2-40B4-BE49-F238E27FC236}">
                    <a16:creationId xmlns:a16="http://schemas.microsoft.com/office/drawing/2014/main" id="{2F453F4A-B4B5-6F76-34D4-0DE418ABCA3D}"/>
                  </a:ext>
                </a:extLst>
              </p:cNvPr>
              <p:cNvSpPr txBox="1"/>
              <p:nvPr/>
            </p:nvSpPr>
            <p:spPr>
              <a:xfrm>
                <a:off x="9471999"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24</a:t>
                </a:r>
              </a:p>
            </p:txBody>
          </p:sp>
          <p:sp>
            <p:nvSpPr>
              <p:cNvPr id="2630" name="TextBox 2629">
                <a:extLst>
                  <a:ext uri="{FF2B5EF4-FFF2-40B4-BE49-F238E27FC236}">
                    <a16:creationId xmlns:a16="http://schemas.microsoft.com/office/drawing/2014/main" id="{092B46D9-41DD-FF85-D03B-210506954709}"/>
                  </a:ext>
                </a:extLst>
              </p:cNvPr>
              <p:cNvSpPr txBox="1"/>
              <p:nvPr/>
            </p:nvSpPr>
            <p:spPr>
              <a:xfrm>
                <a:off x="9810791"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25</a:t>
                </a:r>
              </a:p>
            </p:txBody>
          </p:sp>
          <p:sp>
            <p:nvSpPr>
              <p:cNvPr id="2631" name="TextBox 2630">
                <a:extLst>
                  <a:ext uri="{FF2B5EF4-FFF2-40B4-BE49-F238E27FC236}">
                    <a16:creationId xmlns:a16="http://schemas.microsoft.com/office/drawing/2014/main" id="{D7433329-6C5B-9CD1-8952-ED04AAAD4C5E}"/>
                  </a:ext>
                </a:extLst>
              </p:cNvPr>
              <p:cNvSpPr txBox="1"/>
              <p:nvPr/>
            </p:nvSpPr>
            <p:spPr>
              <a:xfrm>
                <a:off x="10149565"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26</a:t>
                </a:r>
              </a:p>
            </p:txBody>
          </p:sp>
          <p:sp>
            <p:nvSpPr>
              <p:cNvPr id="2632" name="TextBox 2631">
                <a:extLst>
                  <a:ext uri="{FF2B5EF4-FFF2-40B4-BE49-F238E27FC236}">
                    <a16:creationId xmlns:a16="http://schemas.microsoft.com/office/drawing/2014/main" id="{FA29B3F3-3F30-E563-92D4-C76E733475A2}"/>
                  </a:ext>
                </a:extLst>
              </p:cNvPr>
              <p:cNvSpPr txBox="1"/>
              <p:nvPr/>
            </p:nvSpPr>
            <p:spPr>
              <a:xfrm>
                <a:off x="10488359"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27</a:t>
                </a:r>
              </a:p>
            </p:txBody>
          </p:sp>
          <p:sp>
            <p:nvSpPr>
              <p:cNvPr id="2633" name="TextBox 2632">
                <a:extLst>
                  <a:ext uri="{FF2B5EF4-FFF2-40B4-BE49-F238E27FC236}">
                    <a16:creationId xmlns:a16="http://schemas.microsoft.com/office/drawing/2014/main" id="{11423B9C-6ACC-A1B8-8CF3-E00F2E3E4AEA}"/>
                  </a:ext>
                </a:extLst>
              </p:cNvPr>
              <p:cNvSpPr txBox="1"/>
              <p:nvPr/>
            </p:nvSpPr>
            <p:spPr>
              <a:xfrm>
                <a:off x="10826937"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28</a:t>
                </a:r>
              </a:p>
            </p:txBody>
          </p:sp>
          <p:sp>
            <p:nvSpPr>
              <p:cNvPr id="2634" name="TextBox 2633">
                <a:extLst>
                  <a:ext uri="{FF2B5EF4-FFF2-40B4-BE49-F238E27FC236}">
                    <a16:creationId xmlns:a16="http://schemas.microsoft.com/office/drawing/2014/main" id="{1F480579-EAE2-80BF-CC37-9DC4906399E3}"/>
                  </a:ext>
                </a:extLst>
              </p:cNvPr>
              <p:cNvSpPr txBox="1"/>
              <p:nvPr/>
            </p:nvSpPr>
            <p:spPr>
              <a:xfrm>
                <a:off x="11165709" y="8755275"/>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29</a:t>
                </a:r>
              </a:p>
            </p:txBody>
          </p:sp>
          <p:sp>
            <p:nvSpPr>
              <p:cNvPr id="2635" name="TextBox 2634">
                <a:extLst>
                  <a:ext uri="{FF2B5EF4-FFF2-40B4-BE49-F238E27FC236}">
                    <a16:creationId xmlns:a16="http://schemas.microsoft.com/office/drawing/2014/main" id="{C1B2D3DE-9BB7-4EAF-5998-533F4E894AD6}"/>
                  </a:ext>
                </a:extLst>
              </p:cNvPr>
              <p:cNvSpPr txBox="1"/>
              <p:nvPr/>
            </p:nvSpPr>
            <p:spPr>
              <a:xfrm>
                <a:off x="5538285" y="9067264"/>
                <a:ext cx="1190225"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Helvetica-Bold"/>
                    <a:ea typeface="+mn-ea"/>
                    <a:cs typeface="+mn-cs"/>
                    <a:sym typeface="Helvetica-Bold"/>
                    <a:rtl val="0"/>
                  </a:rPr>
                  <a:t>Months</a:t>
                </a:r>
              </a:p>
            </p:txBody>
          </p:sp>
          <p:sp>
            <p:nvSpPr>
              <p:cNvPr id="2636" name="TextBox 2635">
                <a:extLst>
                  <a:ext uri="{FF2B5EF4-FFF2-40B4-BE49-F238E27FC236}">
                    <a16:creationId xmlns:a16="http://schemas.microsoft.com/office/drawing/2014/main" id="{906FA1F3-9526-23CD-81EE-717741B59C48}"/>
                  </a:ext>
                </a:extLst>
              </p:cNvPr>
              <p:cNvSpPr txBox="1"/>
              <p:nvPr/>
            </p:nvSpPr>
            <p:spPr>
              <a:xfrm>
                <a:off x="871211" y="8333294"/>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0</a:t>
                </a:r>
              </a:p>
            </p:txBody>
          </p:sp>
        </p:grpSp>
        <p:sp>
          <p:nvSpPr>
            <p:cNvPr id="2599" name="TextBox 2598">
              <a:extLst>
                <a:ext uri="{FF2B5EF4-FFF2-40B4-BE49-F238E27FC236}">
                  <a16:creationId xmlns:a16="http://schemas.microsoft.com/office/drawing/2014/main" id="{E83FCC7C-0564-2FA7-6B05-E131AE03F83B}"/>
                </a:ext>
              </a:extLst>
            </p:cNvPr>
            <p:cNvSpPr txBox="1"/>
            <p:nvPr/>
          </p:nvSpPr>
          <p:spPr>
            <a:xfrm>
              <a:off x="776234" y="7174677"/>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20</a:t>
              </a:r>
            </a:p>
          </p:txBody>
        </p:sp>
        <p:sp>
          <p:nvSpPr>
            <p:cNvPr id="2600" name="TextBox 2599">
              <a:extLst>
                <a:ext uri="{FF2B5EF4-FFF2-40B4-BE49-F238E27FC236}">
                  <a16:creationId xmlns:a16="http://schemas.microsoft.com/office/drawing/2014/main" id="{55BEC62C-9ED5-B3E9-6A47-D66102C44524}"/>
                </a:ext>
              </a:extLst>
            </p:cNvPr>
            <p:cNvSpPr txBox="1"/>
            <p:nvPr/>
          </p:nvSpPr>
          <p:spPr>
            <a:xfrm>
              <a:off x="776234" y="6015869"/>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40</a:t>
              </a:r>
            </a:p>
          </p:txBody>
        </p:sp>
        <p:sp>
          <p:nvSpPr>
            <p:cNvPr id="2601" name="TextBox 2600">
              <a:extLst>
                <a:ext uri="{FF2B5EF4-FFF2-40B4-BE49-F238E27FC236}">
                  <a16:creationId xmlns:a16="http://schemas.microsoft.com/office/drawing/2014/main" id="{259464D0-6268-D5E2-8395-D251B44A99CC}"/>
                </a:ext>
              </a:extLst>
            </p:cNvPr>
            <p:cNvSpPr txBox="1"/>
            <p:nvPr/>
          </p:nvSpPr>
          <p:spPr>
            <a:xfrm>
              <a:off x="776234" y="4857252"/>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60</a:t>
              </a:r>
            </a:p>
          </p:txBody>
        </p:sp>
        <p:sp>
          <p:nvSpPr>
            <p:cNvPr id="2602" name="TextBox 2601">
              <a:extLst>
                <a:ext uri="{FF2B5EF4-FFF2-40B4-BE49-F238E27FC236}">
                  <a16:creationId xmlns:a16="http://schemas.microsoft.com/office/drawing/2014/main" id="{4792B14E-0966-0F35-BC28-C1E8FFD2CD05}"/>
                </a:ext>
              </a:extLst>
            </p:cNvPr>
            <p:cNvSpPr txBox="1"/>
            <p:nvPr/>
          </p:nvSpPr>
          <p:spPr>
            <a:xfrm>
              <a:off x="776234" y="3698423"/>
              <a:ext cx="568178"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80</a:t>
              </a:r>
            </a:p>
          </p:txBody>
        </p:sp>
        <p:sp>
          <p:nvSpPr>
            <p:cNvPr id="2603" name="TextBox 2602">
              <a:extLst>
                <a:ext uri="{FF2B5EF4-FFF2-40B4-BE49-F238E27FC236}">
                  <a16:creationId xmlns:a16="http://schemas.microsoft.com/office/drawing/2014/main" id="{18777DF7-6CBF-2CCB-245A-9CBBE431FE92}"/>
                </a:ext>
              </a:extLst>
            </p:cNvPr>
            <p:cNvSpPr txBox="1"/>
            <p:nvPr/>
          </p:nvSpPr>
          <p:spPr>
            <a:xfrm>
              <a:off x="681259" y="2539786"/>
              <a:ext cx="667579"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Helvetica"/>
                  <a:ea typeface="+mn-ea"/>
                  <a:cs typeface="+mn-cs"/>
                  <a:sym typeface="Helvetica"/>
                  <a:rtl val="0"/>
                </a:rPr>
                <a:t>100</a:t>
              </a:r>
            </a:p>
          </p:txBody>
        </p:sp>
        <p:sp>
          <p:nvSpPr>
            <p:cNvPr id="2604" name="TextBox 2603">
              <a:extLst>
                <a:ext uri="{FF2B5EF4-FFF2-40B4-BE49-F238E27FC236}">
                  <a16:creationId xmlns:a16="http://schemas.microsoft.com/office/drawing/2014/main" id="{E65A4685-BA98-64F6-0B22-437AD5A56EE3}"/>
                </a:ext>
              </a:extLst>
            </p:cNvPr>
            <p:cNvSpPr txBox="1"/>
            <p:nvPr/>
          </p:nvSpPr>
          <p:spPr>
            <a:xfrm rot="16200000">
              <a:off x="-2072837" y="5364712"/>
              <a:ext cx="4922501"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Helvetica-Bold"/>
                  <a:ea typeface="+mn-ea"/>
                  <a:cs typeface="+mn-cs"/>
                  <a:sym typeface="Helvetica-Bold"/>
                  <a:rtl val="0"/>
                </a:rPr>
                <a:t>Progression-Free Survival Probability (%)</a:t>
              </a:r>
            </a:p>
          </p:txBody>
        </p:sp>
      </p:grpSp>
      <p:cxnSp>
        <p:nvCxnSpPr>
          <p:cNvPr id="3031" name="Straight Connector 3030">
            <a:extLst>
              <a:ext uri="{FF2B5EF4-FFF2-40B4-BE49-F238E27FC236}">
                <a16:creationId xmlns:a16="http://schemas.microsoft.com/office/drawing/2014/main" id="{2514E22C-A926-7726-161F-130EA7CC9129}"/>
              </a:ext>
            </a:extLst>
          </p:cNvPr>
          <p:cNvCxnSpPr>
            <a:cxnSpLocks/>
            <a:stCxn id="2673" idx="1"/>
            <a:endCxn id="2790" idx="209"/>
          </p:cNvCxnSpPr>
          <p:nvPr/>
        </p:nvCxnSpPr>
        <p:spPr>
          <a:xfrm>
            <a:off x="749083" y="3492122"/>
            <a:ext cx="1885736" cy="1199"/>
          </a:xfrm>
          <a:prstGeom prst="line">
            <a:avLst/>
          </a:prstGeom>
          <a:noFill/>
          <a:ln w="19050" cap="flat" cmpd="sng" algn="ctr">
            <a:solidFill>
              <a:sysClr val="window" lastClr="FFFFFF">
                <a:lumMod val="75000"/>
              </a:sysClr>
            </a:solidFill>
            <a:prstDash val="lgDash"/>
            <a:miter lim="800000"/>
          </a:ln>
          <a:effectLst/>
        </p:spPr>
      </p:cxnSp>
      <p:cxnSp>
        <p:nvCxnSpPr>
          <p:cNvPr id="3032" name="Straight Connector 3031">
            <a:extLst>
              <a:ext uri="{FF2B5EF4-FFF2-40B4-BE49-F238E27FC236}">
                <a16:creationId xmlns:a16="http://schemas.microsoft.com/office/drawing/2014/main" id="{19EA6FF1-EF96-3344-E6C5-F88C3497E819}"/>
              </a:ext>
            </a:extLst>
          </p:cNvPr>
          <p:cNvCxnSpPr>
            <a:cxnSpLocks/>
          </p:cNvCxnSpPr>
          <p:nvPr/>
        </p:nvCxnSpPr>
        <p:spPr>
          <a:xfrm flipV="1">
            <a:off x="1816279" y="3486433"/>
            <a:ext cx="0" cy="1517706"/>
          </a:xfrm>
          <a:prstGeom prst="line">
            <a:avLst/>
          </a:prstGeom>
          <a:noFill/>
          <a:ln w="19050" cap="flat" cmpd="sng" algn="ctr">
            <a:solidFill>
              <a:sysClr val="window" lastClr="FFFFFF">
                <a:lumMod val="75000"/>
              </a:sysClr>
            </a:solidFill>
            <a:prstDash val="solid"/>
            <a:miter lim="800000"/>
          </a:ln>
          <a:effectLst/>
        </p:spPr>
      </p:cxnSp>
      <p:cxnSp>
        <p:nvCxnSpPr>
          <p:cNvPr id="3033" name="Straight Connector 3032">
            <a:extLst>
              <a:ext uri="{FF2B5EF4-FFF2-40B4-BE49-F238E27FC236}">
                <a16:creationId xmlns:a16="http://schemas.microsoft.com/office/drawing/2014/main" id="{A1AD42D5-C91E-06A4-160C-6F51FA791128}"/>
              </a:ext>
            </a:extLst>
          </p:cNvPr>
          <p:cNvCxnSpPr>
            <a:cxnSpLocks/>
          </p:cNvCxnSpPr>
          <p:nvPr/>
        </p:nvCxnSpPr>
        <p:spPr>
          <a:xfrm flipV="1">
            <a:off x="2610718" y="3486433"/>
            <a:ext cx="0" cy="1517706"/>
          </a:xfrm>
          <a:prstGeom prst="line">
            <a:avLst/>
          </a:prstGeom>
          <a:noFill/>
          <a:ln w="19050" cap="flat" cmpd="sng" algn="ctr">
            <a:solidFill>
              <a:sysClr val="window" lastClr="FFFFFF">
                <a:lumMod val="75000"/>
              </a:sysClr>
            </a:solidFill>
            <a:prstDash val="solid"/>
            <a:miter lim="800000"/>
          </a:ln>
          <a:effectLst/>
        </p:spPr>
      </p:cxnSp>
      <p:sp>
        <p:nvSpPr>
          <p:cNvPr id="3034" name="TextBox 3033">
            <a:extLst>
              <a:ext uri="{FF2B5EF4-FFF2-40B4-BE49-F238E27FC236}">
                <a16:creationId xmlns:a16="http://schemas.microsoft.com/office/drawing/2014/main" id="{C26CDA15-6E96-9526-6F09-94A572212ABA}"/>
              </a:ext>
            </a:extLst>
          </p:cNvPr>
          <p:cNvSpPr txBox="1"/>
          <p:nvPr/>
        </p:nvSpPr>
        <p:spPr>
          <a:xfrm>
            <a:off x="2864429" y="3010218"/>
            <a:ext cx="171380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sym typeface="Helvetica-Bold"/>
                <a:rtl val="0"/>
              </a:rPr>
              <a:t>T-</a:t>
            </a:r>
            <a:r>
              <a:rPr kumimoji="0" lang="en-US" sz="1200" b="1" i="0" u="none" strike="noStrike" kern="0" cap="none" spc="0" normalizeH="0" baseline="0" noProof="0" err="1">
                <a:ln>
                  <a:noFill/>
                </a:ln>
                <a:solidFill>
                  <a:prstClr val="white"/>
                </a:solidFill>
                <a:effectLst/>
                <a:uLnTx/>
                <a:uFillTx/>
                <a:latin typeface="Arial Narrow"/>
                <a:ea typeface="+mn-ea"/>
                <a:cs typeface="+mn-cs"/>
                <a:sym typeface="Helvetica-Bold"/>
                <a:rtl val="0"/>
              </a:rPr>
              <a:t>DXd</a:t>
            </a:r>
            <a:r>
              <a:rPr kumimoji="0" lang="en-US" sz="1200" b="1" i="0" u="none" strike="noStrike" kern="0" cap="none" spc="0" normalizeH="0" baseline="0" noProof="0">
                <a:ln>
                  <a:noFill/>
                </a:ln>
                <a:solidFill>
                  <a:prstClr val="white"/>
                </a:solidFill>
                <a:effectLst/>
                <a:uLnTx/>
                <a:uFillTx/>
                <a:latin typeface="Arial Narrow"/>
                <a:ea typeface="+mn-ea"/>
                <a:cs typeface="+mn-cs"/>
                <a:sym typeface="Helvetica-Bold"/>
                <a:rtl val="0"/>
              </a:rPr>
              <a:t> </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prstClr val="white"/>
                </a:solidFill>
                <a:effectLst/>
                <a:uLnTx/>
                <a:uFillTx/>
                <a:latin typeface="Arial Narrow"/>
                <a:ea typeface="+mn-ea"/>
                <a:cs typeface="+mn-cs"/>
              </a:rPr>
              <a:t>mPFS</a:t>
            </a:r>
            <a:r>
              <a:rPr kumimoji="0" lang="en-US" sz="1200" b="0" i="0" u="none" strike="noStrike" kern="0" cap="none" spc="0" normalizeH="0" baseline="0" noProof="0">
                <a:ln>
                  <a:noFill/>
                </a:ln>
                <a:solidFill>
                  <a:prstClr val="white"/>
                </a:solidFill>
                <a:effectLst/>
                <a:uLnTx/>
                <a:uFillTx/>
                <a:latin typeface="Arial Narrow"/>
                <a:ea typeface="+mn-ea"/>
                <a:cs typeface="+mn-cs"/>
              </a:rPr>
              <a:t>: 10.1 </a:t>
            </a:r>
            <a:r>
              <a:rPr kumimoji="0" lang="en-US" sz="1200" b="0" i="0" u="none" strike="noStrike" kern="0" cap="none" spc="0" normalizeH="0" baseline="0" noProof="0" err="1">
                <a:ln>
                  <a:noFill/>
                </a:ln>
                <a:solidFill>
                  <a:prstClr val="white"/>
                </a:solidFill>
                <a:effectLst/>
                <a:uLnTx/>
                <a:uFillTx/>
                <a:latin typeface="Arial Narrow"/>
                <a:ea typeface="+mn-ea"/>
                <a:cs typeface="+mn-cs"/>
              </a:rPr>
              <a:t>mo</a:t>
            </a:r>
            <a:endParaRPr kumimoji="0" lang="en-US" sz="1200" b="0" i="0" u="none" strike="noStrike" kern="0" cap="none" spc="0" normalizeH="0" baseline="0" noProof="0">
              <a:ln>
                <a:noFill/>
              </a:ln>
              <a:solidFill>
                <a:prstClr val="white"/>
              </a:solidFill>
              <a:effectLst/>
              <a:uLnTx/>
              <a:uFillTx/>
              <a:latin typeface="Arial Narrow"/>
              <a:ea typeface="+mn-ea"/>
              <a:cs typeface="+mn-cs"/>
            </a:endParaRPr>
          </a:p>
        </p:txBody>
      </p:sp>
      <p:sp>
        <p:nvSpPr>
          <p:cNvPr id="3035" name="TextBox 3034">
            <a:extLst>
              <a:ext uri="{FF2B5EF4-FFF2-40B4-BE49-F238E27FC236}">
                <a16:creationId xmlns:a16="http://schemas.microsoft.com/office/drawing/2014/main" id="{6CBACA28-8A85-7C02-9C31-3D364A5A8B10}"/>
              </a:ext>
            </a:extLst>
          </p:cNvPr>
          <p:cNvSpPr txBox="1"/>
          <p:nvPr/>
        </p:nvSpPr>
        <p:spPr>
          <a:xfrm>
            <a:off x="785614" y="3787332"/>
            <a:ext cx="1503945" cy="4616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Arial Narrow"/>
                <a:ea typeface="+mn-ea"/>
                <a:cs typeface="+mn-cs"/>
                <a:sym typeface="Helvetica-Bold"/>
                <a:rtl val="0"/>
              </a:rPr>
              <a:t>TPC</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chemeClr val="bg1"/>
                </a:solidFill>
                <a:effectLst/>
                <a:uLnTx/>
                <a:uFillTx/>
                <a:latin typeface="Arial Narrow"/>
                <a:ea typeface="+mn-ea"/>
                <a:cs typeface="+mn-cs"/>
              </a:rPr>
              <a:t>mPFS</a:t>
            </a:r>
            <a:r>
              <a:rPr kumimoji="0" lang="en-US" sz="1200" b="0" i="0" u="none" strike="noStrike" kern="0" cap="none" spc="0" normalizeH="0" baseline="0" noProof="0">
                <a:ln>
                  <a:noFill/>
                </a:ln>
                <a:solidFill>
                  <a:schemeClr val="bg1"/>
                </a:solidFill>
                <a:effectLst/>
                <a:uLnTx/>
                <a:uFillTx/>
                <a:latin typeface="Arial Narrow"/>
                <a:ea typeface="+mn-ea"/>
                <a:cs typeface="+mn-cs"/>
              </a:rPr>
              <a:t>: 5.4 </a:t>
            </a:r>
            <a:r>
              <a:rPr kumimoji="0" lang="en-US" sz="1200" b="0" i="0" u="none" strike="noStrike" kern="0" cap="none" spc="0" normalizeH="0" baseline="0" noProof="0" err="1">
                <a:ln>
                  <a:noFill/>
                </a:ln>
                <a:solidFill>
                  <a:schemeClr val="bg1"/>
                </a:solidFill>
                <a:effectLst/>
                <a:uLnTx/>
                <a:uFillTx/>
                <a:latin typeface="Arial Narrow"/>
                <a:ea typeface="+mn-ea"/>
                <a:cs typeface="+mn-cs"/>
              </a:rPr>
              <a:t>mo</a:t>
            </a:r>
            <a:endParaRPr kumimoji="0" lang="en-US" sz="1200" b="0" i="0" u="none" strike="noStrike" kern="0" cap="none" spc="0" normalizeH="0" baseline="0" noProof="0">
              <a:ln>
                <a:noFill/>
              </a:ln>
              <a:solidFill>
                <a:schemeClr val="bg1"/>
              </a:solidFill>
              <a:effectLst/>
              <a:uLnTx/>
              <a:uFillTx/>
              <a:latin typeface="Arial Narrow"/>
              <a:ea typeface="+mn-ea"/>
              <a:cs typeface="+mn-cs"/>
            </a:endParaRPr>
          </a:p>
        </p:txBody>
      </p:sp>
      <p:sp>
        <p:nvSpPr>
          <p:cNvPr id="3036" name="TextBox 3035">
            <a:extLst>
              <a:ext uri="{FF2B5EF4-FFF2-40B4-BE49-F238E27FC236}">
                <a16:creationId xmlns:a16="http://schemas.microsoft.com/office/drawing/2014/main" id="{5F77DB26-42F5-200E-5587-BB6AD9F351BC}"/>
              </a:ext>
            </a:extLst>
          </p:cNvPr>
          <p:cNvSpPr txBox="1"/>
          <p:nvPr/>
        </p:nvSpPr>
        <p:spPr>
          <a:xfrm>
            <a:off x="2032684" y="1806327"/>
            <a:ext cx="2132901" cy="646331"/>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Helvetica-Bold"/>
                <a:ea typeface="+mn-ea"/>
                <a:cs typeface="+mn-cs"/>
                <a:sym typeface="Helvetica-Bold"/>
                <a:rtl val="0"/>
              </a:rPr>
              <a:t>Hazard ratio</a:t>
            </a:r>
            <a:r>
              <a:rPr kumimoji="0" lang="en-US" sz="1400" b="0" i="0" u="none" strike="noStrike" kern="0" cap="none" spc="0" normalizeH="0" baseline="0" noProof="0">
                <a:ln>
                  <a:noFill/>
                </a:ln>
                <a:effectLst/>
                <a:uLnTx/>
                <a:uFillTx/>
                <a:latin typeface="Helvetica-Bold"/>
                <a:ea typeface="+mn-ea"/>
                <a:cs typeface="+mn-cs"/>
                <a:sym typeface="Helvetica-Bold"/>
                <a:rtl val="0"/>
              </a:rPr>
              <a:t>: </a:t>
            </a:r>
            <a:r>
              <a:rPr kumimoji="0" lang="en-US" sz="1400" b="1" i="0" u="none" strike="noStrike" kern="0" cap="none" spc="0" normalizeH="0" baseline="0" noProof="0">
                <a:ln>
                  <a:noFill/>
                </a:ln>
                <a:effectLst/>
                <a:uLnTx/>
                <a:uFillTx/>
                <a:latin typeface="Helvetica-Bold"/>
                <a:ea typeface="+mn-ea"/>
                <a:cs typeface="+mn-cs"/>
                <a:sym typeface="Helvetica-Bold"/>
                <a:rtl val="0"/>
              </a:rPr>
              <a:t>0.51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Helvetica-Bold"/>
                <a:ea typeface="+mn-ea"/>
                <a:cs typeface="+mn-cs"/>
                <a:sym typeface="Helvetica-Bold"/>
                <a:rtl val="0"/>
              </a:rPr>
              <a:t>95% CI, 0.40-0.64</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effectLst/>
                <a:uLnTx/>
                <a:uFillTx/>
                <a:latin typeface="Helvetica-Bold"/>
                <a:ea typeface="+mn-ea"/>
                <a:cs typeface="+mn-cs"/>
                <a:sym typeface="Helvetica-Bold"/>
                <a:rtl val="0"/>
              </a:rPr>
              <a:t>P </a:t>
            </a:r>
            <a:r>
              <a:rPr kumimoji="0" lang="en-US" sz="1100" b="0" i="0" u="none" strike="noStrike" kern="0" cap="none" spc="0" normalizeH="0" baseline="0" noProof="0">
                <a:ln>
                  <a:noFill/>
                </a:ln>
                <a:effectLst/>
                <a:uLnTx/>
                <a:uFillTx/>
                <a:latin typeface="Helvetica-Bold"/>
                <a:ea typeface="+mn-ea"/>
                <a:cs typeface="+mn-cs"/>
                <a:sym typeface="Helvetica-Bold"/>
                <a:rtl val="0"/>
              </a:rPr>
              <a:t>&lt;0.0001</a:t>
            </a:r>
          </a:p>
        </p:txBody>
      </p:sp>
      <p:sp>
        <p:nvSpPr>
          <p:cNvPr id="3037" name="TextBox 3036">
            <a:extLst>
              <a:ext uri="{FF2B5EF4-FFF2-40B4-BE49-F238E27FC236}">
                <a16:creationId xmlns:a16="http://schemas.microsoft.com/office/drawing/2014/main" id="{E520A892-EE56-D4D5-9985-6E10474D2A3F}"/>
              </a:ext>
            </a:extLst>
          </p:cNvPr>
          <p:cNvSpPr txBox="1"/>
          <p:nvPr/>
        </p:nvSpPr>
        <p:spPr>
          <a:xfrm>
            <a:off x="1660757" y="3234545"/>
            <a:ext cx="974062" cy="306467"/>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Δ</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 4.7 </a:t>
            </a:r>
            <a:r>
              <a:rPr kumimoji="0" lang="en-US" sz="1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mo</a:t>
            </a:r>
            <a:endParaRPr kumimoji="0" lang="en-US" sz="1200" b="1" i="0" u="none" strike="noStrike" kern="0" cap="none" spc="0" normalizeH="0" baseline="0" noProof="0">
              <a:ln>
                <a:noFill/>
              </a:ln>
              <a:solidFill>
                <a:srgbClr val="000000"/>
              </a:solidFill>
              <a:effectLst/>
              <a:uLnTx/>
              <a:uFillTx/>
              <a:latin typeface="Helvetica-Bold"/>
              <a:ea typeface="+mn-ea"/>
              <a:cs typeface="+mn-cs"/>
              <a:sym typeface="Helvetica-Bold"/>
              <a:rtl val="0"/>
            </a:endParaRPr>
          </a:p>
        </p:txBody>
      </p:sp>
      <p:cxnSp>
        <p:nvCxnSpPr>
          <p:cNvPr id="3038" name="Straight Connector 3037">
            <a:extLst>
              <a:ext uri="{FF2B5EF4-FFF2-40B4-BE49-F238E27FC236}">
                <a16:creationId xmlns:a16="http://schemas.microsoft.com/office/drawing/2014/main" id="{0927ED8A-2F7F-190A-457C-75AB6A392D12}"/>
              </a:ext>
            </a:extLst>
          </p:cNvPr>
          <p:cNvCxnSpPr>
            <a:cxnSpLocks/>
            <a:endCxn id="2210" idx="222"/>
          </p:cNvCxnSpPr>
          <p:nvPr/>
        </p:nvCxnSpPr>
        <p:spPr>
          <a:xfrm>
            <a:off x="6890083" y="3484632"/>
            <a:ext cx="1768732" cy="6185"/>
          </a:xfrm>
          <a:prstGeom prst="line">
            <a:avLst/>
          </a:prstGeom>
          <a:noFill/>
          <a:ln w="19050" cap="flat" cmpd="sng" algn="ctr">
            <a:solidFill>
              <a:sysClr val="window" lastClr="FFFFFF">
                <a:lumMod val="75000"/>
              </a:sysClr>
            </a:solidFill>
            <a:prstDash val="lgDash"/>
            <a:miter lim="800000"/>
          </a:ln>
          <a:effectLst/>
        </p:spPr>
      </p:cxnSp>
      <p:cxnSp>
        <p:nvCxnSpPr>
          <p:cNvPr id="3039" name="Straight Connector 3038">
            <a:extLst>
              <a:ext uri="{FF2B5EF4-FFF2-40B4-BE49-F238E27FC236}">
                <a16:creationId xmlns:a16="http://schemas.microsoft.com/office/drawing/2014/main" id="{D9F5C983-BB36-FEF4-43D7-21C18995F4E0}"/>
              </a:ext>
            </a:extLst>
          </p:cNvPr>
          <p:cNvCxnSpPr>
            <a:cxnSpLocks/>
          </p:cNvCxnSpPr>
          <p:nvPr/>
        </p:nvCxnSpPr>
        <p:spPr>
          <a:xfrm flipV="1">
            <a:off x="8652504" y="3486433"/>
            <a:ext cx="0" cy="1517706"/>
          </a:xfrm>
          <a:prstGeom prst="line">
            <a:avLst/>
          </a:prstGeom>
          <a:noFill/>
          <a:ln w="19050" cap="flat" cmpd="sng" algn="ctr">
            <a:solidFill>
              <a:sysClr val="window" lastClr="FFFFFF">
                <a:lumMod val="75000"/>
              </a:sysClr>
            </a:solidFill>
            <a:prstDash val="solid"/>
            <a:miter lim="800000"/>
          </a:ln>
          <a:effectLst/>
        </p:spPr>
      </p:cxnSp>
      <p:cxnSp>
        <p:nvCxnSpPr>
          <p:cNvPr id="3040" name="Straight Connector 3039">
            <a:extLst>
              <a:ext uri="{FF2B5EF4-FFF2-40B4-BE49-F238E27FC236}">
                <a16:creationId xmlns:a16="http://schemas.microsoft.com/office/drawing/2014/main" id="{14983D97-FF63-8F15-CFDC-58B6166DEDB6}"/>
              </a:ext>
            </a:extLst>
          </p:cNvPr>
          <p:cNvCxnSpPr>
            <a:cxnSpLocks/>
          </p:cNvCxnSpPr>
          <p:nvPr/>
        </p:nvCxnSpPr>
        <p:spPr>
          <a:xfrm flipV="1">
            <a:off x="7847122" y="3486433"/>
            <a:ext cx="0" cy="1517706"/>
          </a:xfrm>
          <a:prstGeom prst="line">
            <a:avLst/>
          </a:prstGeom>
          <a:noFill/>
          <a:ln w="19050" cap="flat" cmpd="sng" algn="ctr">
            <a:solidFill>
              <a:sysClr val="window" lastClr="FFFFFF">
                <a:lumMod val="75000"/>
              </a:sysClr>
            </a:solidFill>
            <a:prstDash val="solid"/>
            <a:miter lim="800000"/>
          </a:ln>
          <a:effectLst/>
        </p:spPr>
      </p:cxnSp>
      <p:sp>
        <p:nvSpPr>
          <p:cNvPr id="3041" name="TextBox 3040">
            <a:extLst>
              <a:ext uri="{FF2B5EF4-FFF2-40B4-BE49-F238E27FC236}">
                <a16:creationId xmlns:a16="http://schemas.microsoft.com/office/drawing/2014/main" id="{8823AF05-BEF3-4775-9AFE-866058752D21}"/>
              </a:ext>
            </a:extLst>
          </p:cNvPr>
          <p:cNvSpPr txBox="1"/>
          <p:nvPr/>
        </p:nvSpPr>
        <p:spPr>
          <a:xfrm>
            <a:off x="8250919" y="1828132"/>
            <a:ext cx="2101580" cy="646331"/>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Helvetica-Bold"/>
                <a:ea typeface="+mn-ea"/>
                <a:cs typeface="+mn-cs"/>
                <a:sym typeface="Helvetica-Bold"/>
                <a:rtl val="0"/>
              </a:rPr>
              <a:t>Hazard ratio</a:t>
            </a:r>
            <a:r>
              <a:rPr kumimoji="0" lang="en-US" sz="1400" b="0" i="0" u="none" strike="noStrike" kern="0" cap="none" spc="0" normalizeH="0" baseline="0" noProof="0">
                <a:ln>
                  <a:noFill/>
                </a:ln>
                <a:effectLst/>
                <a:uLnTx/>
                <a:uFillTx/>
                <a:latin typeface="Helvetica-Bold"/>
                <a:ea typeface="+mn-ea"/>
                <a:cs typeface="+mn-cs"/>
                <a:sym typeface="Helvetica-Bold"/>
                <a:rtl val="0"/>
              </a:rPr>
              <a:t>: </a:t>
            </a:r>
            <a:r>
              <a:rPr kumimoji="0" lang="en-US" sz="1400" b="1" i="0" u="none" strike="noStrike" kern="0" cap="none" spc="0" normalizeH="0" baseline="0" noProof="0">
                <a:ln>
                  <a:noFill/>
                </a:ln>
                <a:effectLst/>
                <a:uLnTx/>
                <a:uFillTx/>
                <a:latin typeface="Helvetica-Bold"/>
                <a:ea typeface="+mn-ea"/>
                <a:cs typeface="+mn-cs"/>
                <a:sym typeface="Helvetica-Bold"/>
                <a:rtl val="0"/>
              </a:rPr>
              <a:t>0.50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Helvetica-Bold"/>
                <a:ea typeface="+mn-ea"/>
                <a:cs typeface="+mn-cs"/>
                <a:sym typeface="Helvetica-Bold"/>
                <a:rtl val="0"/>
              </a:rPr>
              <a:t>95% CI, 0.40-0.63</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effectLst/>
                <a:uLnTx/>
                <a:uFillTx/>
                <a:latin typeface="Helvetica-Bold"/>
                <a:ea typeface="+mn-ea"/>
                <a:cs typeface="+mn-cs"/>
                <a:sym typeface="Helvetica-Bold"/>
                <a:rtl val="0"/>
              </a:rPr>
              <a:t>P </a:t>
            </a:r>
            <a:r>
              <a:rPr kumimoji="0" lang="en-US" sz="1100" b="0" i="0" u="none" strike="noStrike" kern="0" cap="none" spc="0" normalizeH="0" baseline="0" noProof="0">
                <a:ln>
                  <a:noFill/>
                </a:ln>
                <a:effectLst/>
                <a:uLnTx/>
                <a:uFillTx/>
                <a:latin typeface="Helvetica-Bold"/>
                <a:ea typeface="+mn-ea"/>
                <a:cs typeface="+mn-cs"/>
                <a:sym typeface="Helvetica-Bold"/>
                <a:rtl val="0"/>
              </a:rPr>
              <a:t>&lt;0.0001</a:t>
            </a:r>
          </a:p>
        </p:txBody>
      </p:sp>
      <p:sp>
        <p:nvSpPr>
          <p:cNvPr id="3042" name="TextBox 3041">
            <a:extLst>
              <a:ext uri="{FF2B5EF4-FFF2-40B4-BE49-F238E27FC236}">
                <a16:creationId xmlns:a16="http://schemas.microsoft.com/office/drawing/2014/main" id="{586D040E-CC4F-F0FE-5783-708DF7342AAB}"/>
              </a:ext>
            </a:extLst>
          </p:cNvPr>
          <p:cNvSpPr txBox="1"/>
          <p:nvPr/>
        </p:nvSpPr>
        <p:spPr>
          <a:xfrm>
            <a:off x="7715708" y="3252919"/>
            <a:ext cx="881413" cy="306467"/>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Δ</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 4.8 </a:t>
            </a:r>
            <a:r>
              <a:rPr kumimoji="0" lang="en-US" sz="1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Bold"/>
                <a:rtl val="0"/>
              </a:rPr>
              <a:t>mo</a:t>
            </a:r>
            <a:endParaRPr kumimoji="0" lang="en-US" sz="1200" b="1" i="0" u="none" strike="noStrike" kern="0" cap="none" spc="0" normalizeH="0" baseline="0" noProof="0">
              <a:ln>
                <a:noFill/>
              </a:ln>
              <a:solidFill>
                <a:srgbClr val="000000"/>
              </a:solidFill>
              <a:effectLst/>
              <a:uLnTx/>
              <a:uFillTx/>
              <a:latin typeface="Helvetica-Bold"/>
              <a:ea typeface="+mn-ea"/>
              <a:cs typeface="+mn-cs"/>
              <a:sym typeface="Helvetica-Bold"/>
              <a:rtl val="0"/>
            </a:endParaRPr>
          </a:p>
        </p:txBody>
      </p:sp>
      <p:sp>
        <p:nvSpPr>
          <p:cNvPr id="3043" name="TextBox 3042">
            <a:extLst>
              <a:ext uri="{FF2B5EF4-FFF2-40B4-BE49-F238E27FC236}">
                <a16:creationId xmlns:a16="http://schemas.microsoft.com/office/drawing/2014/main" id="{E197F20C-EF54-E15D-7237-4B93817BBE71}"/>
              </a:ext>
            </a:extLst>
          </p:cNvPr>
          <p:cNvSpPr txBox="1"/>
          <p:nvPr/>
        </p:nvSpPr>
        <p:spPr>
          <a:xfrm>
            <a:off x="6888282" y="3788655"/>
            <a:ext cx="1362899" cy="4616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Arial Narrow"/>
                <a:ea typeface="+mn-ea"/>
                <a:cs typeface="+mn-cs"/>
                <a:sym typeface="Helvetica-Bold"/>
                <a:rtl val="0"/>
              </a:rPr>
              <a:t>TPC </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Arial Narrow"/>
                <a:ea typeface="+mn-ea"/>
                <a:cs typeface="+mn-cs"/>
              </a:rPr>
              <a:t>mPFS: 5.1 </a:t>
            </a:r>
            <a:r>
              <a:rPr kumimoji="0" lang="en-US" sz="1200" b="0" i="0" u="none" strike="noStrike" kern="0" cap="none" spc="0" normalizeH="0" baseline="0" noProof="0" err="1">
                <a:ln>
                  <a:noFill/>
                </a:ln>
                <a:solidFill>
                  <a:schemeClr val="bg1"/>
                </a:solidFill>
                <a:effectLst/>
                <a:uLnTx/>
                <a:uFillTx/>
                <a:latin typeface="Arial Narrow"/>
                <a:ea typeface="+mn-ea"/>
                <a:cs typeface="+mn-cs"/>
              </a:rPr>
              <a:t>mo</a:t>
            </a:r>
            <a:endParaRPr kumimoji="0" lang="en-US" sz="1200" b="0" i="0" u="none" strike="noStrike" kern="0" cap="none" spc="0" normalizeH="0" baseline="0" noProof="0">
              <a:ln>
                <a:noFill/>
              </a:ln>
              <a:solidFill>
                <a:schemeClr val="bg1"/>
              </a:solidFill>
              <a:effectLst/>
              <a:uLnTx/>
              <a:uFillTx/>
              <a:latin typeface="Arial Narrow"/>
              <a:ea typeface="+mn-ea"/>
              <a:cs typeface="+mn-cs"/>
            </a:endParaRPr>
          </a:p>
        </p:txBody>
      </p:sp>
      <p:sp>
        <p:nvSpPr>
          <p:cNvPr id="3044" name="TextBox 3043">
            <a:extLst>
              <a:ext uri="{FF2B5EF4-FFF2-40B4-BE49-F238E27FC236}">
                <a16:creationId xmlns:a16="http://schemas.microsoft.com/office/drawing/2014/main" id="{BDEDA6C8-2151-6D11-8275-1624AF28A0A8}"/>
              </a:ext>
            </a:extLst>
          </p:cNvPr>
          <p:cNvSpPr txBox="1"/>
          <p:nvPr/>
        </p:nvSpPr>
        <p:spPr>
          <a:xfrm>
            <a:off x="8787277" y="2961412"/>
            <a:ext cx="1526718"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sym typeface="Helvetica-Bold"/>
                <a:rtl val="0"/>
              </a:rPr>
              <a:t>T-DXd</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Narrow"/>
                <a:ea typeface="+mn-ea"/>
                <a:cs typeface="+mn-cs"/>
              </a:rPr>
              <a:t>mPFS: 9.9 </a:t>
            </a:r>
            <a:r>
              <a:rPr kumimoji="0" lang="en-US" sz="1200" b="0" i="0" u="none" strike="noStrike" kern="0" cap="none" spc="0" normalizeH="0" baseline="0" noProof="0" err="1">
                <a:ln>
                  <a:noFill/>
                </a:ln>
                <a:solidFill>
                  <a:prstClr val="white"/>
                </a:solidFill>
                <a:effectLst/>
                <a:uLnTx/>
                <a:uFillTx/>
                <a:latin typeface="Arial Narrow"/>
                <a:ea typeface="+mn-ea"/>
                <a:cs typeface="+mn-cs"/>
              </a:rPr>
              <a:t>mo</a:t>
            </a:r>
            <a:endParaRPr kumimoji="0" lang="en-US" sz="1200" b="0" i="0" u="none" strike="noStrike" kern="0" cap="none" spc="0" normalizeH="0" baseline="0" noProof="0">
              <a:ln>
                <a:noFill/>
              </a:ln>
              <a:solidFill>
                <a:prstClr val="white"/>
              </a:solidFill>
              <a:effectLst/>
              <a:uLnTx/>
              <a:uFillTx/>
              <a:latin typeface="Arial Narrow"/>
              <a:ea typeface="+mn-ea"/>
              <a:cs typeface="+mn-cs"/>
            </a:endParaRPr>
          </a:p>
        </p:txBody>
      </p:sp>
      <p:sp>
        <p:nvSpPr>
          <p:cNvPr id="3045" name="TextBox 3044">
            <a:extLst>
              <a:ext uri="{FF2B5EF4-FFF2-40B4-BE49-F238E27FC236}">
                <a16:creationId xmlns:a16="http://schemas.microsoft.com/office/drawing/2014/main" id="{AB4B2D71-6634-0FCA-EC8A-6EBA3FB93874}"/>
              </a:ext>
            </a:extLst>
          </p:cNvPr>
          <p:cNvSpPr txBox="1"/>
          <p:nvPr/>
        </p:nvSpPr>
        <p:spPr>
          <a:xfrm>
            <a:off x="6908445" y="1190138"/>
            <a:ext cx="4755472" cy="43088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a:ln>
                  <a:noFill/>
                </a:ln>
                <a:solidFill>
                  <a:schemeClr val="accent1"/>
                </a:solidFill>
                <a:effectLst/>
                <a:uLnTx/>
                <a:uFillTx/>
                <a:latin typeface="Arial" panose="020B0604020202020204" pitchFamily="34" charset="0"/>
                <a:ea typeface="MS Mincho" panose="02020609040205080304" pitchFamily="49" charset="-128"/>
                <a:cs typeface="Arial" panose="020B0604020202020204" pitchFamily="34" charset="0"/>
              </a:rPr>
              <a:t>All patients</a:t>
            </a:r>
          </a:p>
        </p:txBody>
      </p:sp>
    </p:spTree>
    <p:extLst>
      <p:ext uri="{BB962C8B-B14F-4D97-AF65-F5344CB8AC3E}">
        <p14:creationId xmlns:p14="http://schemas.microsoft.com/office/powerpoint/2010/main" val="796777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4A1F-0F87-1B00-C5A1-67B056AC7F8E}"/>
              </a:ext>
            </a:extLst>
          </p:cNvPr>
          <p:cNvSpPr>
            <a:spLocks noGrp="1"/>
          </p:cNvSpPr>
          <p:nvPr>
            <p:ph type="title"/>
          </p:nvPr>
        </p:nvSpPr>
        <p:spPr>
          <a:xfrm>
            <a:off x="838200" y="303691"/>
            <a:ext cx="10515600" cy="752264"/>
          </a:xfrm>
        </p:spPr>
        <p:txBody>
          <a:bodyPr>
            <a:noAutofit/>
          </a:bodyPr>
          <a:lstStyle/>
          <a:p>
            <a:r>
              <a:rPr lang="en-US"/>
              <a:t>DESTINY-Breast04: OS in HR+ and All Patients</a:t>
            </a:r>
          </a:p>
        </p:txBody>
      </p:sp>
      <p:sp>
        <p:nvSpPr>
          <p:cNvPr id="5" name="TextBox 4">
            <a:extLst>
              <a:ext uri="{FF2B5EF4-FFF2-40B4-BE49-F238E27FC236}">
                <a16:creationId xmlns:a16="http://schemas.microsoft.com/office/drawing/2014/main" id="{5FB9B20B-6B5F-F794-33BB-415EB92EEB4B}"/>
              </a:ext>
            </a:extLst>
          </p:cNvPr>
          <p:cNvSpPr txBox="1"/>
          <p:nvPr/>
        </p:nvSpPr>
        <p:spPr>
          <a:xfrm>
            <a:off x="1657760" y="1029013"/>
            <a:ext cx="3134191" cy="430887"/>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a:ln>
                  <a:noFill/>
                </a:ln>
                <a:solidFill>
                  <a:schemeClr val="accent1"/>
                </a:solidFill>
                <a:effectLst/>
                <a:uLnTx/>
                <a:uFillTx/>
                <a:latin typeface="Arial Narrow" panose="020B0606020202030204" pitchFamily="34" charset="0"/>
                <a:ea typeface="MS Mincho" panose="02020609040205080304" pitchFamily="49" charset="-128"/>
                <a:cs typeface="Arial" panose="020B0604020202020204" pitchFamily="34" charset="0"/>
              </a:rPr>
              <a:t>Hormone receptor-positive</a:t>
            </a:r>
          </a:p>
        </p:txBody>
      </p:sp>
      <p:grpSp>
        <p:nvGrpSpPr>
          <p:cNvPr id="6" name="Group 5">
            <a:extLst>
              <a:ext uri="{FF2B5EF4-FFF2-40B4-BE49-F238E27FC236}">
                <a16:creationId xmlns:a16="http://schemas.microsoft.com/office/drawing/2014/main" id="{9E9F0318-9DD7-F9F3-7CB3-3839EE0BB146}"/>
              </a:ext>
            </a:extLst>
          </p:cNvPr>
          <p:cNvGrpSpPr/>
          <p:nvPr/>
        </p:nvGrpSpPr>
        <p:grpSpPr>
          <a:xfrm>
            <a:off x="-13897" y="5200144"/>
            <a:ext cx="5857252" cy="522650"/>
            <a:chOff x="3440373" y="10516973"/>
            <a:chExt cx="18616477" cy="1346894"/>
          </a:xfrm>
        </p:grpSpPr>
        <p:sp>
          <p:nvSpPr>
            <p:cNvPr id="7" name="TextBox 6">
              <a:extLst>
                <a:ext uri="{FF2B5EF4-FFF2-40B4-BE49-F238E27FC236}">
                  <a16:creationId xmlns:a16="http://schemas.microsoft.com/office/drawing/2014/main" id="{AD605B7E-2041-636A-BC83-E0F814A9373E}"/>
                </a:ext>
              </a:extLst>
            </p:cNvPr>
            <p:cNvSpPr txBox="1"/>
            <p:nvPr/>
          </p:nvSpPr>
          <p:spPr>
            <a:xfrm>
              <a:off x="3867844" y="10516973"/>
              <a:ext cx="1621207"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No. at Risk</a:t>
              </a:r>
            </a:p>
          </p:txBody>
        </p:sp>
        <p:sp>
          <p:nvSpPr>
            <p:cNvPr id="8" name="TextBox 7">
              <a:extLst>
                <a:ext uri="{FF2B5EF4-FFF2-40B4-BE49-F238E27FC236}">
                  <a16:creationId xmlns:a16="http://schemas.microsoft.com/office/drawing/2014/main" id="{9D986E2C-B859-ECD1-5868-1BFEF43CEA91}"/>
                </a:ext>
              </a:extLst>
            </p:cNvPr>
            <p:cNvSpPr txBox="1"/>
            <p:nvPr/>
          </p:nvSpPr>
          <p:spPr>
            <a:xfrm>
              <a:off x="5674661"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331</a:t>
              </a:r>
            </a:p>
          </p:txBody>
        </p:sp>
        <p:sp>
          <p:nvSpPr>
            <p:cNvPr id="9" name="TextBox 8">
              <a:extLst>
                <a:ext uri="{FF2B5EF4-FFF2-40B4-BE49-F238E27FC236}">
                  <a16:creationId xmlns:a16="http://schemas.microsoft.com/office/drawing/2014/main" id="{CAE79C6A-FF13-7D67-EF08-4BF66987F565}"/>
                </a:ext>
              </a:extLst>
            </p:cNvPr>
            <p:cNvSpPr txBox="1"/>
            <p:nvPr/>
          </p:nvSpPr>
          <p:spPr>
            <a:xfrm>
              <a:off x="3440373" y="11027293"/>
              <a:ext cx="2242685" cy="475893"/>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T-DXd (n-331):</a:t>
              </a:r>
            </a:p>
          </p:txBody>
        </p:sp>
        <p:sp>
          <p:nvSpPr>
            <p:cNvPr id="10" name="TextBox 9">
              <a:extLst>
                <a:ext uri="{FF2B5EF4-FFF2-40B4-BE49-F238E27FC236}">
                  <a16:creationId xmlns:a16="http://schemas.microsoft.com/office/drawing/2014/main" id="{0BECFF8F-B27E-1FA0-4A97-3175F29F4924}"/>
                </a:ext>
              </a:extLst>
            </p:cNvPr>
            <p:cNvSpPr txBox="1"/>
            <p:nvPr/>
          </p:nvSpPr>
          <p:spPr>
            <a:xfrm>
              <a:off x="6140393"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325</a:t>
              </a:r>
            </a:p>
          </p:txBody>
        </p:sp>
        <p:sp>
          <p:nvSpPr>
            <p:cNvPr id="11" name="TextBox 10">
              <a:extLst>
                <a:ext uri="{FF2B5EF4-FFF2-40B4-BE49-F238E27FC236}">
                  <a16:creationId xmlns:a16="http://schemas.microsoft.com/office/drawing/2014/main" id="{61FADF40-B373-7E1F-3B3E-AF84443DA245}"/>
                </a:ext>
              </a:extLst>
            </p:cNvPr>
            <p:cNvSpPr txBox="1"/>
            <p:nvPr/>
          </p:nvSpPr>
          <p:spPr>
            <a:xfrm>
              <a:off x="6612749"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323</a:t>
              </a:r>
            </a:p>
          </p:txBody>
        </p:sp>
        <p:sp>
          <p:nvSpPr>
            <p:cNvPr id="12" name="TextBox 11">
              <a:extLst>
                <a:ext uri="{FF2B5EF4-FFF2-40B4-BE49-F238E27FC236}">
                  <a16:creationId xmlns:a16="http://schemas.microsoft.com/office/drawing/2014/main" id="{A872E7CA-C5F9-1AE9-A270-1D5EAAF234ED}"/>
                </a:ext>
              </a:extLst>
            </p:cNvPr>
            <p:cNvSpPr txBox="1"/>
            <p:nvPr/>
          </p:nvSpPr>
          <p:spPr>
            <a:xfrm>
              <a:off x="7053537"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319</a:t>
              </a:r>
            </a:p>
          </p:txBody>
        </p:sp>
        <p:sp>
          <p:nvSpPr>
            <p:cNvPr id="13" name="TextBox 12">
              <a:extLst>
                <a:ext uri="{FF2B5EF4-FFF2-40B4-BE49-F238E27FC236}">
                  <a16:creationId xmlns:a16="http://schemas.microsoft.com/office/drawing/2014/main" id="{5749FA16-A758-2363-1718-D56F09FCFE92}"/>
                </a:ext>
              </a:extLst>
            </p:cNvPr>
            <p:cNvSpPr txBox="1"/>
            <p:nvPr/>
          </p:nvSpPr>
          <p:spPr>
            <a:xfrm>
              <a:off x="7509959"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314</a:t>
              </a:r>
            </a:p>
          </p:txBody>
        </p:sp>
        <p:sp>
          <p:nvSpPr>
            <p:cNvPr id="14" name="TextBox 13">
              <a:extLst>
                <a:ext uri="{FF2B5EF4-FFF2-40B4-BE49-F238E27FC236}">
                  <a16:creationId xmlns:a16="http://schemas.microsoft.com/office/drawing/2014/main" id="{25AD5AC8-D524-FBC3-B95E-F4FC21CE4092}"/>
                </a:ext>
              </a:extLst>
            </p:cNvPr>
            <p:cNvSpPr txBox="1"/>
            <p:nvPr/>
          </p:nvSpPr>
          <p:spPr>
            <a:xfrm>
              <a:off x="7966426"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309</a:t>
              </a:r>
            </a:p>
          </p:txBody>
        </p:sp>
        <p:sp>
          <p:nvSpPr>
            <p:cNvPr id="15" name="TextBox 14">
              <a:extLst>
                <a:ext uri="{FF2B5EF4-FFF2-40B4-BE49-F238E27FC236}">
                  <a16:creationId xmlns:a16="http://schemas.microsoft.com/office/drawing/2014/main" id="{2A3C6C8A-13B2-5EC1-EB49-DDB604B212C3}"/>
                </a:ext>
              </a:extLst>
            </p:cNvPr>
            <p:cNvSpPr txBox="1"/>
            <p:nvPr/>
          </p:nvSpPr>
          <p:spPr>
            <a:xfrm>
              <a:off x="8423126"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303</a:t>
              </a:r>
            </a:p>
          </p:txBody>
        </p:sp>
        <p:sp>
          <p:nvSpPr>
            <p:cNvPr id="16" name="TextBox 15">
              <a:extLst>
                <a:ext uri="{FF2B5EF4-FFF2-40B4-BE49-F238E27FC236}">
                  <a16:creationId xmlns:a16="http://schemas.microsoft.com/office/drawing/2014/main" id="{B481ECF2-93FE-E722-D018-C284A99A0B44}"/>
                </a:ext>
              </a:extLst>
            </p:cNvPr>
            <p:cNvSpPr txBox="1"/>
            <p:nvPr/>
          </p:nvSpPr>
          <p:spPr>
            <a:xfrm>
              <a:off x="8879593"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293</a:t>
              </a:r>
            </a:p>
          </p:txBody>
        </p:sp>
        <p:sp>
          <p:nvSpPr>
            <p:cNvPr id="17" name="TextBox 16">
              <a:extLst>
                <a:ext uri="{FF2B5EF4-FFF2-40B4-BE49-F238E27FC236}">
                  <a16:creationId xmlns:a16="http://schemas.microsoft.com/office/drawing/2014/main" id="{14AE3AB8-81C0-6E5E-B917-5F46BD78487C}"/>
                </a:ext>
              </a:extLst>
            </p:cNvPr>
            <p:cNvSpPr txBox="1"/>
            <p:nvPr/>
          </p:nvSpPr>
          <p:spPr>
            <a:xfrm>
              <a:off x="9336327"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285</a:t>
              </a:r>
            </a:p>
          </p:txBody>
        </p:sp>
        <p:sp>
          <p:nvSpPr>
            <p:cNvPr id="18" name="TextBox 17">
              <a:extLst>
                <a:ext uri="{FF2B5EF4-FFF2-40B4-BE49-F238E27FC236}">
                  <a16:creationId xmlns:a16="http://schemas.microsoft.com/office/drawing/2014/main" id="{E49CD04F-8C26-4024-1AB0-F57942E81A4A}"/>
                </a:ext>
              </a:extLst>
            </p:cNvPr>
            <p:cNvSpPr txBox="1"/>
            <p:nvPr/>
          </p:nvSpPr>
          <p:spPr>
            <a:xfrm>
              <a:off x="9792759"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280</a:t>
              </a:r>
            </a:p>
          </p:txBody>
        </p:sp>
        <p:sp>
          <p:nvSpPr>
            <p:cNvPr id="19" name="TextBox 18">
              <a:extLst>
                <a:ext uri="{FF2B5EF4-FFF2-40B4-BE49-F238E27FC236}">
                  <a16:creationId xmlns:a16="http://schemas.microsoft.com/office/drawing/2014/main" id="{C527799C-5402-8071-794F-63E1FF2907E6}"/>
                </a:ext>
              </a:extLst>
            </p:cNvPr>
            <p:cNvSpPr txBox="1"/>
            <p:nvPr/>
          </p:nvSpPr>
          <p:spPr>
            <a:xfrm>
              <a:off x="10249188"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268</a:t>
              </a:r>
            </a:p>
          </p:txBody>
        </p:sp>
        <p:sp>
          <p:nvSpPr>
            <p:cNvPr id="20" name="TextBox 19">
              <a:extLst>
                <a:ext uri="{FF2B5EF4-FFF2-40B4-BE49-F238E27FC236}">
                  <a16:creationId xmlns:a16="http://schemas.microsoft.com/office/drawing/2014/main" id="{E9076765-0909-F667-D7D0-7444F40A817E}"/>
                </a:ext>
              </a:extLst>
            </p:cNvPr>
            <p:cNvSpPr txBox="1"/>
            <p:nvPr/>
          </p:nvSpPr>
          <p:spPr>
            <a:xfrm>
              <a:off x="10705922"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260</a:t>
              </a:r>
            </a:p>
          </p:txBody>
        </p:sp>
        <p:sp>
          <p:nvSpPr>
            <p:cNvPr id="21" name="TextBox 20">
              <a:extLst>
                <a:ext uri="{FF2B5EF4-FFF2-40B4-BE49-F238E27FC236}">
                  <a16:creationId xmlns:a16="http://schemas.microsoft.com/office/drawing/2014/main" id="{1B34FC85-C633-B240-3AFE-3BA6E96A449A}"/>
                </a:ext>
              </a:extLst>
            </p:cNvPr>
            <p:cNvSpPr txBox="1"/>
            <p:nvPr/>
          </p:nvSpPr>
          <p:spPr>
            <a:xfrm>
              <a:off x="11168561"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250</a:t>
              </a:r>
            </a:p>
          </p:txBody>
        </p:sp>
        <p:sp>
          <p:nvSpPr>
            <p:cNvPr id="22" name="TextBox 21">
              <a:extLst>
                <a:ext uri="{FF2B5EF4-FFF2-40B4-BE49-F238E27FC236}">
                  <a16:creationId xmlns:a16="http://schemas.microsoft.com/office/drawing/2014/main" id="{14B4B29D-5F46-BB03-317E-B78F1DC19B4F}"/>
                </a:ext>
              </a:extLst>
            </p:cNvPr>
            <p:cNvSpPr txBox="1"/>
            <p:nvPr/>
          </p:nvSpPr>
          <p:spPr>
            <a:xfrm>
              <a:off x="11618786"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228</a:t>
              </a:r>
            </a:p>
          </p:txBody>
        </p:sp>
        <p:sp>
          <p:nvSpPr>
            <p:cNvPr id="23" name="TextBox 22">
              <a:extLst>
                <a:ext uri="{FF2B5EF4-FFF2-40B4-BE49-F238E27FC236}">
                  <a16:creationId xmlns:a16="http://schemas.microsoft.com/office/drawing/2014/main" id="{EF676849-62AF-D148-4E97-E18F5B4BD721}"/>
                </a:ext>
              </a:extLst>
            </p:cNvPr>
            <p:cNvSpPr txBox="1"/>
            <p:nvPr/>
          </p:nvSpPr>
          <p:spPr>
            <a:xfrm>
              <a:off x="12075078"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199</a:t>
              </a:r>
            </a:p>
          </p:txBody>
        </p:sp>
        <p:sp>
          <p:nvSpPr>
            <p:cNvPr id="24" name="TextBox 23">
              <a:extLst>
                <a:ext uri="{FF2B5EF4-FFF2-40B4-BE49-F238E27FC236}">
                  <a16:creationId xmlns:a16="http://schemas.microsoft.com/office/drawing/2014/main" id="{3ADFE468-B6E2-1051-2F06-F1BC3D22BCAA}"/>
                </a:ext>
              </a:extLst>
            </p:cNvPr>
            <p:cNvSpPr txBox="1"/>
            <p:nvPr/>
          </p:nvSpPr>
          <p:spPr>
            <a:xfrm>
              <a:off x="12531949"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190</a:t>
              </a:r>
            </a:p>
          </p:txBody>
        </p:sp>
        <p:sp>
          <p:nvSpPr>
            <p:cNvPr id="25" name="TextBox 24">
              <a:extLst>
                <a:ext uri="{FF2B5EF4-FFF2-40B4-BE49-F238E27FC236}">
                  <a16:creationId xmlns:a16="http://schemas.microsoft.com/office/drawing/2014/main" id="{E7CB6067-F1FE-FF3A-A3FF-C3A358BC2B97}"/>
                </a:ext>
              </a:extLst>
            </p:cNvPr>
            <p:cNvSpPr txBox="1"/>
            <p:nvPr/>
          </p:nvSpPr>
          <p:spPr>
            <a:xfrm>
              <a:off x="12988416"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168</a:t>
              </a:r>
            </a:p>
          </p:txBody>
        </p:sp>
        <p:sp>
          <p:nvSpPr>
            <p:cNvPr id="26" name="TextBox 25">
              <a:extLst>
                <a:ext uri="{FF2B5EF4-FFF2-40B4-BE49-F238E27FC236}">
                  <a16:creationId xmlns:a16="http://schemas.microsoft.com/office/drawing/2014/main" id="{A411B1FB-A8BC-CFA2-15B8-E071F27E9589}"/>
                </a:ext>
              </a:extLst>
            </p:cNvPr>
            <p:cNvSpPr txBox="1"/>
            <p:nvPr/>
          </p:nvSpPr>
          <p:spPr>
            <a:xfrm>
              <a:off x="13445051" y="11027293"/>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144</a:t>
              </a:r>
            </a:p>
          </p:txBody>
        </p:sp>
        <p:sp>
          <p:nvSpPr>
            <p:cNvPr id="27" name="TextBox 26">
              <a:extLst>
                <a:ext uri="{FF2B5EF4-FFF2-40B4-BE49-F238E27FC236}">
                  <a16:creationId xmlns:a16="http://schemas.microsoft.com/office/drawing/2014/main" id="{832D5427-58F9-09C5-D2AD-F3D726AB5533}"/>
                </a:ext>
              </a:extLst>
            </p:cNvPr>
            <p:cNvSpPr txBox="1"/>
            <p:nvPr/>
          </p:nvSpPr>
          <p:spPr>
            <a:xfrm>
              <a:off x="13901073" y="11029612"/>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116</a:t>
              </a:r>
            </a:p>
          </p:txBody>
        </p:sp>
        <p:sp>
          <p:nvSpPr>
            <p:cNvPr id="28" name="TextBox 27">
              <a:extLst>
                <a:ext uri="{FF2B5EF4-FFF2-40B4-BE49-F238E27FC236}">
                  <a16:creationId xmlns:a16="http://schemas.microsoft.com/office/drawing/2014/main" id="{1F877750-F870-0158-94E7-F4B42885176A}"/>
                </a:ext>
              </a:extLst>
            </p:cNvPr>
            <p:cNvSpPr txBox="1"/>
            <p:nvPr/>
          </p:nvSpPr>
          <p:spPr>
            <a:xfrm>
              <a:off x="14419468"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95</a:t>
              </a:r>
            </a:p>
          </p:txBody>
        </p:sp>
        <p:sp>
          <p:nvSpPr>
            <p:cNvPr id="29" name="TextBox 28">
              <a:extLst>
                <a:ext uri="{FF2B5EF4-FFF2-40B4-BE49-F238E27FC236}">
                  <a16:creationId xmlns:a16="http://schemas.microsoft.com/office/drawing/2014/main" id="{847BB352-4447-9F9C-A849-3E24B61D558A}"/>
                </a:ext>
              </a:extLst>
            </p:cNvPr>
            <p:cNvSpPr txBox="1"/>
            <p:nvPr/>
          </p:nvSpPr>
          <p:spPr>
            <a:xfrm>
              <a:off x="14876202"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81</a:t>
              </a:r>
            </a:p>
          </p:txBody>
        </p:sp>
        <p:sp>
          <p:nvSpPr>
            <p:cNvPr id="30" name="TextBox 29">
              <a:extLst>
                <a:ext uri="{FF2B5EF4-FFF2-40B4-BE49-F238E27FC236}">
                  <a16:creationId xmlns:a16="http://schemas.microsoft.com/office/drawing/2014/main" id="{E5E41D87-8604-425A-7A4D-A1F0A14CA460}"/>
                </a:ext>
              </a:extLst>
            </p:cNvPr>
            <p:cNvSpPr txBox="1"/>
            <p:nvPr/>
          </p:nvSpPr>
          <p:spPr>
            <a:xfrm>
              <a:off x="15332634"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70</a:t>
              </a:r>
            </a:p>
          </p:txBody>
        </p:sp>
        <p:sp>
          <p:nvSpPr>
            <p:cNvPr id="31" name="TextBox 30">
              <a:extLst>
                <a:ext uri="{FF2B5EF4-FFF2-40B4-BE49-F238E27FC236}">
                  <a16:creationId xmlns:a16="http://schemas.microsoft.com/office/drawing/2014/main" id="{72D4FDBE-7F50-032F-66C8-70043A29B3BC}"/>
                </a:ext>
              </a:extLst>
            </p:cNvPr>
            <p:cNvSpPr txBox="1"/>
            <p:nvPr/>
          </p:nvSpPr>
          <p:spPr>
            <a:xfrm>
              <a:off x="15789098"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51</a:t>
              </a:r>
            </a:p>
          </p:txBody>
        </p:sp>
        <p:sp>
          <p:nvSpPr>
            <p:cNvPr id="32" name="TextBox 31">
              <a:extLst>
                <a:ext uri="{FF2B5EF4-FFF2-40B4-BE49-F238E27FC236}">
                  <a16:creationId xmlns:a16="http://schemas.microsoft.com/office/drawing/2014/main" id="{CDE1131D-7387-FED9-9A71-743A8A42CDAE}"/>
                </a:ext>
              </a:extLst>
            </p:cNvPr>
            <p:cNvSpPr txBox="1"/>
            <p:nvPr/>
          </p:nvSpPr>
          <p:spPr>
            <a:xfrm>
              <a:off x="16245832"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33" name="TextBox 32">
              <a:extLst>
                <a:ext uri="{FF2B5EF4-FFF2-40B4-BE49-F238E27FC236}">
                  <a16:creationId xmlns:a16="http://schemas.microsoft.com/office/drawing/2014/main" id="{6E5FB824-04CC-4A0B-B021-75B9BA2B9C7B}"/>
                </a:ext>
              </a:extLst>
            </p:cNvPr>
            <p:cNvSpPr txBox="1"/>
            <p:nvPr/>
          </p:nvSpPr>
          <p:spPr>
            <a:xfrm>
              <a:off x="16702229"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34" name="TextBox 33">
              <a:extLst>
                <a:ext uri="{FF2B5EF4-FFF2-40B4-BE49-F238E27FC236}">
                  <a16:creationId xmlns:a16="http://schemas.microsoft.com/office/drawing/2014/main" id="{105D70EA-0A5A-BEC1-FB23-6FC593D553B0}"/>
                </a:ext>
              </a:extLst>
            </p:cNvPr>
            <p:cNvSpPr txBox="1"/>
            <p:nvPr/>
          </p:nvSpPr>
          <p:spPr>
            <a:xfrm>
              <a:off x="17159001" y="11027293"/>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5" name="TextBox 34">
              <a:extLst>
                <a:ext uri="{FF2B5EF4-FFF2-40B4-BE49-F238E27FC236}">
                  <a16:creationId xmlns:a16="http://schemas.microsoft.com/office/drawing/2014/main" id="{4A8E51F7-DA64-E4D6-E4A3-FCA4467D2037}"/>
                </a:ext>
              </a:extLst>
            </p:cNvPr>
            <p:cNvSpPr txBox="1"/>
            <p:nvPr/>
          </p:nvSpPr>
          <p:spPr>
            <a:xfrm>
              <a:off x="17676886"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36" name="TextBox 35">
              <a:extLst>
                <a:ext uri="{FF2B5EF4-FFF2-40B4-BE49-F238E27FC236}">
                  <a16:creationId xmlns:a16="http://schemas.microsoft.com/office/drawing/2014/main" id="{3C2ED94E-D581-CB18-B521-412DD8A2AD3B}"/>
                </a:ext>
              </a:extLst>
            </p:cNvPr>
            <p:cNvSpPr txBox="1"/>
            <p:nvPr/>
          </p:nvSpPr>
          <p:spPr>
            <a:xfrm>
              <a:off x="18133315"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37" name="TextBox 36">
              <a:extLst>
                <a:ext uri="{FF2B5EF4-FFF2-40B4-BE49-F238E27FC236}">
                  <a16:creationId xmlns:a16="http://schemas.microsoft.com/office/drawing/2014/main" id="{75B2EC0B-CB80-77F6-2687-72F2D58F5C51}"/>
                </a:ext>
              </a:extLst>
            </p:cNvPr>
            <p:cNvSpPr txBox="1"/>
            <p:nvPr/>
          </p:nvSpPr>
          <p:spPr>
            <a:xfrm>
              <a:off x="18567721"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8" name="TextBox 37">
              <a:extLst>
                <a:ext uri="{FF2B5EF4-FFF2-40B4-BE49-F238E27FC236}">
                  <a16:creationId xmlns:a16="http://schemas.microsoft.com/office/drawing/2014/main" id="{ACCEA1D9-3E1F-1388-9184-BB3B4874722A}"/>
                </a:ext>
              </a:extLst>
            </p:cNvPr>
            <p:cNvSpPr txBox="1"/>
            <p:nvPr/>
          </p:nvSpPr>
          <p:spPr>
            <a:xfrm>
              <a:off x="19046513"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9" name="TextBox 38">
              <a:extLst>
                <a:ext uri="{FF2B5EF4-FFF2-40B4-BE49-F238E27FC236}">
                  <a16:creationId xmlns:a16="http://schemas.microsoft.com/office/drawing/2014/main" id="{F2FFFF8E-B2CA-B81A-1223-A7BB154D844F}"/>
                </a:ext>
              </a:extLst>
            </p:cNvPr>
            <p:cNvSpPr txBox="1"/>
            <p:nvPr/>
          </p:nvSpPr>
          <p:spPr>
            <a:xfrm>
              <a:off x="5674661"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163</a:t>
              </a:r>
            </a:p>
          </p:txBody>
        </p:sp>
        <p:sp>
          <p:nvSpPr>
            <p:cNvPr id="40" name="TextBox 39">
              <a:extLst>
                <a:ext uri="{FF2B5EF4-FFF2-40B4-BE49-F238E27FC236}">
                  <a16:creationId xmlns:a16="http://schemas.microsoft.com/office/drawing/2014/main" id="{321F2594-3C7F-6CE3-3C4C-05AB7DB1C0E2}"/>
                </a:ext>
              </a:extLst>
            </p:cNvPr>
            <p:cNvSpPr txBox="1"/>
            <p:nvPr/>
          </p:nvSpPr>
          <p:spPr>
            <a:xfrm>
              <a:off x="3487184" y="11387972"/>
              <a:ext cx="2188885" cy="475893"/>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TPC (n=163):</a:t>
              </a:r>
            </a:p>
          </p:txBody>
        </p:sp>
        <p:sp>
          <p:nvSpPr>
            <p:cNvPr id="41" name="TextBox 40">
              <a:extLst>
                <a:ext uri="{FF2B5EF4-FFF2-40B4-BE49-F238E27FC236}">
                  <a16:creationId xmlns:a16="http://schemas.microsoft.com/office/drawing/2014/main" id="{A9743261-765E-97C1-0AEB-E660AC565B80}"/>
                </a:ext>
              </a:extLst>
            </p:cNvPr>
            <p:cNvSpPr txBox="1"/>
            <p:nvPr/>
          </p:nvSpPr>
          <p:spPr>
            <a:xfrm>
              <a:off x="6140393"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151</a:t>
              </a:r>
            </a:p>
          </p:txBody>
        </p:sp>
        <p:sp>
          <p:nvSpPr>
            <p:cNvPr id="42" name="TextBox 41">
              <a:extLst>
                <a:ext uri="{FF2B5EF4-FFF2-40B4-BE49-F238E27FC236}">
                  <a16:creationId xmlns:a16="http://schemas.microsoft.com/office/drawing/2014/main" id="{109E21FA-3F6C-2CBD-0924-00D93EC07FC2}"/>
                </a:ext>
              </a:extLst>
            </p:cNvPr>
            <p:cNvSpPr txBox="1"/>
            <p:nvPr/>
          </p:nvSpPr>
          <p:spPr>
            <a:xfrm>
              <a:off x="6612749"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145</a:t>
              </a:r>
            </a:p>
          </p:txBody>
        </p:sp>
        <p:sp>
          <p:nvSpPr>
            <p:cNvPr id="43" name="TextBox 42">
              <a:extLst>
                <a:ext uri="{FF2B5EF4-FFF2-40B4-BE49-F238E27FC236}">
                  <a16:creationId xmlns:a16="http://schemas.microsoft.com/office/drawing/2014/main" id="{2117D0C9-A059-C12A-4483-D39441E42F2C}"/>
                </a:ext>
              </a:extLst>
            </p:cNvPr>
            <p:cNvSpPr txBox="1"/>
            <p:nvPr/>
          </p:nvSpPr>
          <p:spPr>
            <a:xfrm>
              <a:off x="7053537"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143</a:t>
              </a:r>
            </a:p>
          </p:txBody>
        </p:sp>
        <p:sp>
          <p:nvSpPr>
            <p:cNvPr id="44" name="TextBox 43">
              <a:extLst>
                <a:ext uri="{FF2B5EF4-FFF2-40B4-BE49-F238E27FC236}">
                  <a16:creationId xmlns:a16="http://schemas.microsoft.com/office/drawing/2014/main" id="{7F1267BD-5235-31A1-12CC-D1B31411DA6F}"/>
                </a:ext>
              </a:extLst>
            </p:cNvPr>
            <p:cNvSpPr txBox="1"/>
            <p:nvPr/>
          </p:nvSpPr>
          <p:spPr>
            <a:xfrm>
              <a:off x="7509959"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139</a:t>
              </a:r>
            </a:p>
          </p:txBody>
        </p:sp>
        <p:sp>
          <p:nvSpPr>
            <p:cNvPr id="45" name="TextBox 44">
              <a:extLst>
                <a:ext uri="{FF2B5EF4-FFF2-40B4-BE49-F238E27FC236}">
                  <a16:creationId xmlns:a16="http://schemas.microsoft.com/office/drawing/2014/main" id="{94DE492D-F38B-FC44-A217-66D166F362E8}"/>
                </a:ext>
              </a:extLst>
            </p:cNvPr>
            <p:cNvSpPr txBox="1"/>
            <p:nvPr/>
          </p:nvSpPr>
          <p:spPr>
            <a:xfrm>
              <a:off x="7966426"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135</a:t>
              </a:r>
            </a:p>
          </p:txBody>
        </p:sp>
        <p:sp>
          <p:nvSpPr>
            <p:cNvPr id="46" name="TextBox 45">
              <a:extLst>
                <a:ext uri="{FF2B5EF4-FFF2-40B4-BE49-F238E27FC236}">
                  <a16:creationId xmlns:a16="http://schemas.microsoft.com/office/drawing/2014/main" id="{E7255CEE-543F-D94C-372C-DA2954557F47}"/>
                </a:ext>
              </a:extLst>
            </p:cNvPr>
            <p:cNvSpPr txBox="1"/>
            <p:nvPr/>
          </p:nvSpPr>
          <p:spPr>
            <a:xfrm>
              <a:off x="8423126"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130</a:t>
              </a:r>
            </a:p>
          </p:txBody>
        </p:sp>
        <p:sp>
          <p:nvSpPr>
            <p:cNvPr id="47" name="TextBox 46">
              <a:extLst>
                <a:ext uri="{FF2B5EF4-FFF2-40B4-BE49-F238E27FC236}">
                  <a16:creationId xmlns:a16="http://schemas.microsoft.com/office/drawing/2014/main" id="{451952F6-16D6-80DB-0BB1-1979214806B9}"/>
                </a:ext>
              </a:extLst>
            </p:cNvPr>
            <p:cNvSpPr txBox="1"/>
            <p:nvPr/>
          </p:nvSpPr>
          <p:spPr>
            <a:xfrm>
              <a:off x="8879593"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124</a:t>
              </a:r>
            </a:p>
          </p:txBody>
        </p:sp>
        <p:sp>
          <p:nvSpPr>
            <p:cNvPr id="48" name="TextBox 47">
              <a:extLst>
                <a:ext uri="{FF2B5EF4-FFF2-40B4-BE49-F238E27FC236}">
                  <a16:creationId xmlns:a16="http://schemas.microsoft.com/office/drawing/2014/main" id="{2F5557CA-4D4C-B2B6-BCEC-344A664E1B3A}"/>
                </a:ext>
              </a:extLst>
            </p:cNvPr>
            <p:cNvSpPr txBox="1"/>
            <p:nvPr/>
          </p:nvSpPr>
          <p:spPr>
            <a:xfrm>
              <a:off x="9336327"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115</a:t>
              </a:r>
            </a:p>
          </p:txBody>
        </p:sp>
        <p:sp>
          <p:nvSpPr>
            <p:cNvPr id="49" name="TextBox 48">
              <a:extLst>
                <a:ext uri="{FF2B5EF4-FFF2-40B4-BE49-F238E27FC236}">
                  <a16:creationId xmlns:a16="http://schemas.microsoft.com/office/drawing/2014/main" id="{D91F373D-B866-C479-FDD7-BDB710A60993}"/>
                </a:ext>
              </a:extLst>
            </p:cNvPr>
            <p:cNvSpPr txBox="1"/>
            <p:nvPr/>
          </p:nvSpPr>
          <p:spPr>
            <a:xfrm>
              <a:off x="9792759"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109</a:t>
              </a:r>
            </a:p>
          </p:txBody>
        </p:sp>
        <p:sp>
          <p:nvSpPr>
            <p:cNvPr id="50" name="TextBox 49">
              <a:extLst>
                <a:ext uri="{FF2B5EF4-FFF2-40B4-BE49-F238E27FC236}">
                  <a16:creationId xmlns:a16="http://schemas.microsoft.com/office/drawing/2014/main" id="{40438E6C-1AD2-D5D8-217E-40EAD4BA072A}"/>
                </a:ext>
              </a:extLst>
            </p:cNvPr>
            <p:cNvSpPr txBox="1"/>
            <p:nvPr/>
          </p:nvSpPr>
          <p:spPr>
            <a:xfrm>
              <a:off x="10249188" y="11385655"/>
              <a:ext cx="923200"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104</a:t>
              </a:r>
            </a:p>
          </p:txBody>
        </p:sp>
        <p:sp>
          <p:nvSpPr>
            <p:cNvPr id="51" name="TextBox 50">
              <a:extLst>
                <a:ext uri="{FF2B5EF4-FFF2-40B4-BE49-F238E27FC236}">
                  <a16:creationId xmlns:a16="http://schemas.microsoft.com/office/drawing/2014/main" id="{1596F3F1-D09C-041B-7E3C-2A64D5A0AB53}"/>
                </a:ext>
              </a:extLst>
            </p:cNvPr>
            <p:cNvSpPr txBox="1"/>
            <p:nvPr/>
          </p:nvSpPr>
          <p:spPr>
            <a:xfrm>
              <a:off x="10767379"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98</a:t>
              </a:r>
            </a:p>
          </p:txBody>
        </p:sp>
        <p:sp>
          <p:nvSpPr>
            <p:cNvPr id="52" name="TextBox 51">
              <a:extLst>
                <a:ext uri="{FF2B5EF4-FFF2-40B4-BE49-F238E27FC236}">
                  <a16:creationId xmlns:a16="http://schemas.microsoft.com/office/drawing/2014/main" id="{57730413-AEEB-875B-DFEE-1B8BAC7211FE}"/>
                </a:ext>
              </a:extLst>
            </p:cNvPr>
            <p:cNvSpPr txBox="1"/>
            <p:nvPr/>
          </p:nvSpPr>
          <p:spPr>
            <a:xfrm>
              <a:off x="11230053"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96</a:t>
              </a:r>
            </a:p>
          </p:txBody>
        </p:sp>
        <p:sp>
          <p:nvSpPr>
            <p:cNvPr id="53" name="TextBox 52">
              <a:extLst>
                <a:ext uri="{FF2B5EF4-FFF2-40B4-BE49-F238E27FC236}">
                  <a16:creationId xmlns:a16="http://schemas.microsoft.com/office/drawing/2014/main" id="{EB7A6963-0F0A-B9C6-B278-6677DEC7C89A}"/>
                </a:ext>
              </a:extLst>
            </p:cNvPr>
            <p:cNvSpPr txBox="1"/>
            <p:nvPr/>
          </p:nvSpPr>
          <p:spPr>
            <a:xfrm>
              <a:off x="11680274"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89</a:t>
              </a:r>
            </a:p>
          </p:txBody>
        </p:sp>
        <p:sp>
          <p:nvSpPr>
            <p:cNvPr id="54" name="TextBox 53">
              <a:extLst>
                <a:ext uri="{FF2B5EF4-FFF2-40B4-BE49-F238E27FC236}">
                  <a16:creationId xmlns:a16="http://schemas.microsoft.com/office/drawing/2014/main" id="{9E0E6199-CBC7-6423-4B8C-EB11436E0E24}"/>
                </a:ext>
              </a:extLst>
            </p:cNvPr>
            <p:cNvSpPr txBox="1"/>
            <p:nvPr/>
          </p:nvSpPr>
          <p:spPr>
            <a:xfrm>
              <a:off x="12136538"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80</a:t>
              </a:r>
            </a:p>
          </p:txBody>
        </p:sp>
        <p:sp>
          <p:nvSpPr>
            <p:cNvPr id="55" name="TextBox 54">
              <a:extLst>
                <a:ext uri="{FF2B5EF4-FFF2-40B4-BE49-F238E27FC236}">
                  <a16:creationId xmlns:a16="http://schemas.microsoft.com/office/drawing/2014/main" id="{0D665943-3DA0-189F-DEFF-AED422F946CF}"/>
                </a:ext>
              </a:extLst>
            </p:cNvPr>
            <p:cNvSpPr txBox="1"/>
            <p:nvPr/>
          </p:nvSpPr>
          <p:spPr>
            <a:xfrm>
              <a:off x="12593409"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71</a:t>
              </a:r>
            </a:p>
          </p:txBody>
        </p:sp>
        <p:sp>
          <p:nvSpPr>
            <p:cNvPr id="56" name="TextBox 55">
              <a:extLst>
                <a:ext uri="{FF2B5EF4-FFF2-40B4-BE49-F238E27FC236}">
                  <a16:creationId xmlns:a16="http://schemas.microsoft.com/office/drawing/2014/main" id="{2825ED21-FA75-15D3-FE1D-0430D16E16B8}"/>
                </a:ext>
              </a:extLst>
            </p:cNvPr>
            <p:cNvSpPr txBox="1"/>
            <p:nvPr/>
          </p:nvSpPr>
          <p:spPr>
            <a:xfrm>
              <a:off x="13049873"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56</a:t>
              </a:r>
            </a:p>
          </p:txBody>
        </p:sp>
        <p:sp>
          <p:nvSpPr>
            <p:cNvPr id="57" name="TextBox 56">
              <a:extLst>
                <a:ext uri="{FF2B5EF4-FFF2-40B4-BE49-F238E27FC236}">
                  <a16:creationId xmlns:a16="http://schemas.microsoft.com/office/drawing/2014/main" id="{50BCBB70-007B-80B2-EB91-19E50ADDD93F}"/>
                </a:ext>
              </a:extLst>
            </p:cNvPr>
            <p:cNvSpPr txBox="1"/>
            <p:nvPr/>
          </p:nvSpPr>
          <p:spPr>
            <a:xfrm>
              <a:off x="13506505"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45</a:t>
              </a:r>
            </a:p>
          </p:txBody>
        </p:sp>
        <p:sp>
          <p:nvSpPr>
            <p:cNvPr id="58" name="TextBox 57">
              <a:extLst>
                <a:ext uri="{FF2B5EF4-FFF2-40B4-BE49-F238E27FC236}">
                  <a16:creationId xmlns:a16="http://schemas.microsoft.com/office/drawing/2014/main" id="{3B681B37-4233-28B8-0D23-F4350A43F1E8}"/>
                </a:ext>
              </a:extLst>
            </p:cNvPr>
            <p:cNvSpPr txBox="1"/>
            <p:nvPr/>
          </p:nvSpPr>
          <p:spPr>
            <a:xfrm>
              <a:off x="13962530" y="11387974"/>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37</a:t>
              </a:r>
            </a:p>
          </p:txBody>
        </p:sp>
        <p:sp>
          <p:nvSpPr>
            <p:cNvPr id="59" name="TextBox 58">
              <a:extLst>
                <a:ext uri="{FF2B5EF4-FFF2-40B4-BE49-F238E27FC236}">
                  <a16:creationId xmlns:a16="http://schemas.microsoft.com/office/drawing/2014/main" id="{1BAB9B1F-8DAD-5DA4-39AD-C86D79154B60}"/>
                </a:ext>
              </a:extLst>
            </p:cNvPr>
            <p:cNvSpPr txBox="1"/>
            <p:nvPr/>
          </p:nvSpPr>
          <p:spPr>
            <a:xfrm>
              <a:off x="14419468"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a:t>
              </a:r>
            </a:p>
          </p:txBody>
        </p:sp>
        <p:sp>
          <p:nvSpPr>
            <p:cNvPr id="60" name="TextBox 59">
              <a:extLst>
                <a:ext uri="{FF2B5EF4-FFF2-40B4-BE49-F238E27FC236}">
                  <a16:creationId xmlns:a16="http://schemas.microsoft.com/office/drawing/2014/main" id="{E8D3FC52-D5BE-9330-EA09-AC68C7F9AD91}"/>
                </a:ext>
              </a:extLst>
            </p:cNvPr>
            <p:cNvSpPr txBox="1"/>
            <p:nvPr/>
          </p:nvSpPr>
          <p:spPr>
            <a:xfrm>
              <a:off x="14876202"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61" name="TextBox 60">
              <a:extLst>
                <a:ext uri="{FF2B5EF4-FFF2-40B4-BE49-F238E27FC236}">
                  <a16:creationId xmlns:a16="http://schemas.microsoft.com/office/drawing/2014/main" id="{077F748F-26A1-839B-C0F5-69EA724D7077}"/>
                </a:ext>
              </a:extLst>
            </p:cNvPr>
            <p:cNvSpPr txBox="1"/>
            <p:nvPr/>
          </p:nvSpPr>
          <p:spPr>
            <a:xfrm>
              <a:off x="15332634"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62" name="TextBox 61">
              <a:extLst>
                <a:ext uri="{FF2B5EF4-FFF2-40B4-BE49-F238E27FC236}">
                  <a16:creationId xmlns:a16="http://schemas.microsoft.com/office/drawing/2014/main" id="{2D9D4191-893F-3F09-9468-FF27509015C8}"/>
                </a:ext>
              </a:extLst>
            </p:cNvPr>
            <p:cNvSpPr txBox="1"/>
            <p:nvPr/>
          </p:nvSpPr>
          <p:spPr>
            <a:xfrm>
              <a:off x="15789098"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63" name="TextBox 62">
              <a:extLst>
                <a:ext uri="{FF2B5EF4-FFF2-40B4-BE49-F238E27FC236}">
                  <a16:creationId xmlns:a16="http://schemas.microsoft.com/office/drawing/2014/main" id="{5DBF4397-10F6-BEE9-332C-B8979D55DFD4}"/>
                </a:ext>
              </a:extLst>
            </p:cNvPr>
            <p:cNvSpPr txBox="1"/>
            <p:nvPr/>
          </p:nvSpPr>
          <p:spPr>
            <a:xfrm>
              <a:off x="16245832" y="11385655"/>
              <a:ext cx="81111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64" name="TextBox 63">
              <a:extLst>
                <a:ext uri="{FF2B5EF4-FFF2-40B4-BE49-F238E27FC236}">
                  <a16:creationId xmlns:a16="http://schemas.microsoft.com/office/drawing/2014/main" id="{5773A906-DD72-815B-9114-8D1F205A1308}"/>
                </a:ext>
              </a:extLst>
            </p:cNvPr>
            <p:cNvSpPr txBox="1"/>
            <p:nvPr/>
          </p:nvSpPr>
          <p:spPr>
            <a:xfrm>
              <a:off x="16763689" y="11385655"/>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65" name="TextBox 64">
              <a:extLst>
                <a:ext uri="{FF2B5EF4-FFF2-40B4-BE49-F238E27FC236}">
                  <a16:creationId xmlns:a16="http://schemas.microsoft.com/office/drawing/2014/main" id="{3DD5D947-6E6A-35FD-32E9-35FFC02E6088}"/>
                </a:ext>
              </a:extLst>
            </p:cNvPr>
            <p:cNvSpPr txBox="1"/>
            <p:nvPr/>
          </p:nvSpPr>
          <p:spPr>
            <a:xfrm>
              <a:off x="17220458" y="11385655"/>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66" name="TextBox 65">
              <a:extLst>
                <a:ext uri="{FF2B5EF4-FFF2-40B4-BE49-F238E27FC236}">
                  <a16:creationId xmlns:a16="http://schemas.microsoft.com/office/drawing/2014/main" id="{91877D43-2088-E1E1-58EB-8E8EE6ACE1B2}"/>
                </a:ext>
              </a:extLst>
            </p:cNvPr>
            <p:cNvSpPr txBox="1"/>
            <p:nvPr/>
          </p:nvSpPr>
          <p:spPr>
            <a:xfrm>
              <a:off x="17676886" y="11385655"/>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67" name="TextBox 66">
              <a:extLst>
                <a:ext uri="{FF2B5EF4-FFF2-40B4-BE49-F238E27FC236}">
                  <a16:creationId xmlns:a16="http://schemas.microsoft.com/office/drawing/2014/main" id="{756B2AAF-339E-AA9F-FD1E-019E533EB124}"/>
                </a:ext>
              </a:extLst>
            </p:cNvPr>
            <p:cNvSpPr txBox="1"/>
            <p:nvPr/>
          </p:nvSpPr>
          <p:spPr>
            <a:xfrm>
              <a:off x="18133315" y="11385655"/>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68" name="TextBox 67">
              <a:extLst>
                <a:ext uri="{FF2B5EF4-FFF2-40B4-BE49-F238E27FC236}">
                  <a16:creationId xmlns:a16="http://schemas.microsoft.com/office/drawing/2014/main" id="{C4D0347F-C350-649E-C200-9EFCBBA6055F}"/>
                </a:ext>
              </a:extLst>
            </p:cNvPr>
            <p:cNvSpPr txBox="1"/>
            <p:nvPr/>
          </p:nvSpPr>
          <p:spPr>
            <a:xfrm>
              <a:off x="18567721" y="11385655"/>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69" name="TextBox 68">
              <a:extLst>
                <a:ext uri="{FF2B5EF4-FFF2-40B4-BE49-F238E27FC236}">
                  <a16:creationId xmlns:a16="http://schemas.microsoft.com/office/drawing/2014/main" id="{D1859130-EE4C-0ABA-9C0E-831221466CC8}"/>
                </a:ext>
              </a:extLst>
            </p:cNvPr>
            <p:cNvSpPr txBox="1"/>
            <p:nvPr/>
          </p:nvSpPr>
          <p:spPr>
            <a:xfrm>
              <a:off x="19506286"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70" name="TextBox 69">
              <a:extLst>
                <a:ext uri="{FF2B5EF4-FFF2-40B4-BE49-F238E27FC236}">
                  <a16:creationId xmlns:a16="http://schemas.microsoft.com/office/drawing/2014/main" id="{65EB30F7-7525-21D6-BACE-0305C09976B0}"/>
                </a:ext>
              </a:extLst>
            </p:cNvPr>
            <p:cNvSpPr txBox="1"/>
            <p:nvPr/>
          </p:nvSpPr>
          <p:spPr>
            <a:xfrm>
              <a:off x="19962715"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71" name="TextBox 70">
              <a:extLst>
                <a:ext uri="{FF2B5EF4-FFF2-40B4-BE49-F238E27FC236}">
                  <a16:creationId xmlns:a16="http://schemas.microsoft.com/office/drawing/2014/main" id="{1568AA86-C0DB-C230-93A4-8C23FC4218C9}"/>
                </a:ext>
              </a:extLst>
            </p:cNvPr>
            <p:cNvSpPr txBox="1"/>
            <p:nvPr/>
          </p:nvSpPr>
          <p:spPr>
            <a:xfrm>
              <a:off x="20419147"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72" name="TextBox 71">
              <a:extLst>
                <a:ext uri="{FF2B5EF4-FFF2-40B4-BE49-F238E27FC236}">
                  <a16:creationId xmlns:a16="http://schemas.microsoft.com/office/drawing/2014/main" id="{D8D8C1E9-47BA-9E5C-E3C9-6E003AC5C224}"/>
                </a:ext>
              </a:extLst>
            </p:cNvPr>
            <p:cNvSpPr txBox="1"/>
            <p:nvPr/>
          </p:nvSpPr>
          <p:spPr>
            <a:xfrm>
              <a:off x="20853553"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73" name="TextBox 72">
              <a:extLst>
                <a:ext uri="{FF2B5EF4-FFF2-40B4-BE49-F238E27FC236}">
                  <a16:creationId xmlns:a16="http://schemas.microsoft.com/office/drawing/2014/main" id="{13C11305-4529-0CE2-FE43-BBB079D53D8D}"/>
                </a:ext>
              </a:extLst>
            </p:cNvPr>
            <p:cNvSpPr txBox="1"/>
            <p:nvPr/>
          </p:nvSpPr>
          <p:spPr>
            <a:xfrm>
              <a:off x="21332348" y="11027293"/>
              <a:ext cx="724502" cy="47589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grpSp>
      <p:grpSp>
        <p:nvGrpSpPr>
          <p:cNvPr id="74" name="Group 73">
            <a:extLst>
              <a:ext uri="{FF2B5EF4-FFF2-40B4-BE49-F238E27FC236}">
                <a16:creationId xmlns:a16="http://schemas.microsoft.com/office/drawing/2014/main" id="{271B383C-F177-9053-7F15-4959AC1D8C95}"/>
              </a:ext>
            </a:extLst>
          </p:cNvPr>
          <p:cNvGrpSpPr/>
          <p:nvPr/>
        </p:nvGrpSpPr>
        <p:grpSpPr>
          <a:xfrm>
            <a:off x="126298" y="1933495"/>
            <a:ext cx="5720317" cy="3454574"/>
            <a:chOff x="252626" y="3514053"/>
            <a:chExt cx="11442124" cy="6910048"/>
          </a:xfrm>
        </p:grpSpPr>
        <p:grpSp>
          <p:nvGrpSpPr>
            <p:cNvPr id="75" name="Graphic 4">
              <a:extLst>
                <a:ext uri="{FF2B5EF4-FFF2-40B4-BE49-F238E27FC236}">
                  <a16:creationId xmlns:a16="http://schemas.microsoft.com/office/drawing/2014/main" id="{D474A60D-772B-E5D5-7344-EC984B37C8ED}"/>
                </a:ext>
              </a:extLst>
            </p:cNvPr>
            <p:cNvGrpSpPr/>
            <p:nvPr/>
          </p:nvGrpSpPr>
          <p:grpSpPr>
            <a:xfrm>
              <a:off x="1578932" y="3645842"/>
              <a:ext cx="9494153" cy="3495602"/>
              <a:chOff x="2977671" y="1043454"/>
              <a:chExt cx="6801700" cy="2229834"/>
            </a:xfrm>
            <a:noFill/>
          </p:grpSpPr>
          <p:sp>
            <p:nvSpPr>
              <p:cNvPr id="356" name="Freeform 68">
                <a:extLst>
                  <a:ext uri="{FF2B5EF4-FFF2-40B4-BE49-F238E27FC236}">
                    <a16:creationId xmlns:a16="http://schemas.microsoft.com/office/drawing/2014/main" id="{593F3A3A-C409-3D07-3BFD-716FFDB559FF}"/>
                  </a:ext>
                </a:extLst>
              </p:cNvPr>
              <p:cNvSpPr/>
              <p:nvPr/>
            </p:nvSpPr>
            <p:spPr>
              <a:xfrm>
                <a:off x="2977671" y="1051013"/>
                <a:ext cx="6771483" cy="2192040"/>
              </a:xfrm>
              <a:custGeom>
                <a:avLst/>
                <a:gdLst>
                  <a:gd name="connsiteX0" fmla="*/ 0 w 6771483"/>
                  <a:gd name="connsiteY0" fmla="*/ 0 h 2192040"/>
                  <a:gd name="connsiteX1" fmla="*/ 80073 w 6771483"/>
                  <a:gd name="connsiteY1" fmla="*/ 0 h 2192040"/>
                  <a:gd name="connsiteX2" fmla="*/ 80073 w 6771483"/>
                  <a:gd name="connsiteY2" fmla="*/ 12094 h 2192040"/>
                  <a:gd name="connsiteX3" fmla="*/ 87627 w 6771483"/>
                  <a:gd name="connsiteY3" fmla="*/ 12094 h 2192040"/>
                  <a:gd name="connsiteX4" fmla="*/ 87627 w 6771483"/>
                  <a:gd name="connsiteY4" fmla="*/ 22676 h 2192040"/>
                  <a:gd name="connsiteX5" fmla="*/ 113311 w 6771483"/>
                  <a:gd name="connsiteY5" fmla="*/ 22676 h 2192040"/>
                  <a:gd name="connsiteX6" fmla="*/ 113311 w 6771483"/>
                  <a:gd name="connsiteY6" fmla="*/ 33259 h 2192040"/>
                  <a:gd name="connsiteX7" fmla="*/ 126909 w 6771483"/>
                  <a:gd name="connsiteY7" fmla="*/ 33259 h 2192040"/>
                  <a:gd name="connsiteX8" fmla="*/ 126909 w 6771483"/>
                  <a:gd name="connsiteY8" fmla="*/ 45353 h 2192040"/>
                  <a:gd name="connsiteX9" fmla="*/ 222090 w 6771483"/>
                  <a:gd name="connsiteY9" fmla="*/ 45353 h 2192040"/>
                  <a:gd name="connsiteX10" fmla="*/ 222090 w 6771483"/>
                  <a:gd name="connsiteY10" fmla="*/ 55935 h 2192040"/>
                  <a:gd name="connsiteX11" fmla="*/ 376194 w 6771483"/>
                  <a:gd name="connsiteY11" fmla="*/ 55935 h 2192040"/>
                  <a:gd name="connsiteX12" fmla="*/ 376194 w 6771483"/>
                  <a:gd name="connsiteY12" fmla="*/ 66517 h 2192040"/>
                  <a:gd name="connsiteX13" fmla="*/ 450224 w 6771483"/>
                  <a:gd name="connsiteY13" fmla="*/ 66517 h 2192040"/>
                  <a:gd name="connsiteX14" fmla="*/ 450224 w 6771483"/>
                  <a:gd name="connsiteY14" fmla="*/ 78611 h 2192040"/>
                  <a:gd name="connsiteX15" fmla="*/ 463821 w 6771483"/>
                  <a:gd name="connsiteY15" fmla="*/ 78611 h 2192040"/>
                  <a:gd name="connsiteX16" fmla="*/ 463821 w 6771483"/>
                  <a:gd name="connsiteY16" fmla="*/ 89193 h 2192040"/>
                  <a:gd name="connsiteX17" fmla="*/ 483462 w 6771483"/>
                  <a:gd name="connsiteY17" fmla="*/ 89193 h 2192040"/>
                  <a:gd name="connsiteX18" fmla="*/ 483462 w 6771483"/>
                  <a:gd name="connsiteY18" fmla="*/ 99776 h 2192040"/>
                  <a:gd name="connsiteX19" fmla="*/ 610370 w 6771483"/>
                  <a:gd name="connsiteY19" fmla="*/ 99776 h 2192040"/>
                  <a:gd name="connsiteX20" fmla="*/ 610370 w 6771483"/>
                  <a:gd name="connsiteY20" fmla="*/ 111870 h 2192040"/>
                  <a:gd name="connsiteX21" fmla="*/ 645119 w 6771483"/>
                  <a:gd name="connsiteY21" fmla="*/ 111870 h 2192040"/>
                  <a:gd name="connsiteX22" fmla="*/ 645119 w 6771483"/>
                  <a:gd name="connsiteY22" fmla="*/ 122452 h 2192040"/>
                  <a:gd name="connsiteX23" fmla="*/ 719149 w 6771483"/>
                  <a:gd name="connsiteY23" fmla="*/ 122452 h 2192040"/>
                  <a:gd name="connsiteX24" fmla="*/ 719149 w 6771483"/>
                  <a:gd name="connsiteY24" fmla="*/ 133034 h 2192040"/>
                  <a:gd name="connsiteX25" fmla="*/ 920088 w 6771483"/>
                  <a:gd name="connsiteY25" fmla="*/ 133034 h 2192040"/>
                  <a:gd name="connsiteX26" fmla="*/ 920088 w 6771483"/>
                  <a:gd name="connsiteY26" fmla="*/ 145128 h 2192040"/>
                  <a:gd name="connsiteX27" fmla="*/ 933685 w 6771483"/>
                  <a:gd name="connsiteY27" fmla="*/ 145128 h 2192040"/>
                  <a:gd name="connsiteX28" fmla="*/ 933685 w 6771483"/>
                  <a:gd name="connsiteY28" fmla="*/ 155711 h 2192040"/>
                  <a:gd name="connsiteX29" fmla="*/ 939729 w 6771483"/>
                  <a:gd name="connsiteY29" fmla="*/ 155711 h 2192040"/>
                  <a:gd name="connsiteX30" fmla="*/ 939729 w 6771483"/>
                  <a:gd name="connsiteY30" fmla="*/ 167805 h 2192040"/>
                  <a:gd name="connsiteX31" fmla="*/ 947283 w 6771483"/>
                  <a:gd name="connsiteY31" fmla="*/ 167805 h 2192040"/>
                  <a:gd name="connsiteX32" fmla="*/ 947283 w 6771483"/>
                  <a:gd name="connsiteY32" fmla="*/ 178387 h 2192040"/>
                  <a:gd name="connsiteX33" fmla="*/ 1007715 w 6771483"/>
                  <a:gd name="connsiteY33" fmla="*/ 178387 h 2192040"/>
                  <a:gd name="connsiteX34" fmla="*/ 1007715 w 6771483"/>
                  <a:gd name="connsiteY34" fmla="*/ 188969 h 2192040"/>
                  <a:gd name="connsiteX35" fmla="*/ 1048507 w 6771483"/>
                  <a:gd name="connsiteY35" fmla="*/ 188969 h 2192040"/>
                  <a:gd name="connsiteX36" fmla="*/ 1048507 w 6771483"/>
                  <a:gd name="connsiteY36" fmla="*/ 201063 h 2192040"/>
                  <a:gd name="connsiteX37" fmla="*/ 1134624 w 6771483"/>
                  <a:gd name="connsiteY37" fmla="*/ 201063 h 2192040"/>
                  <a:gd name="connsiteX38" fmla="*/ 1134624 w 6771483"/>
                  <a:gd name="connsiteY38" fmla="*/ 211645 h 2192040"/>
                  <a:gd name="connsiteX39" fmla="*/ 1169373 w 6771483"/>
                  <a:gd name="connsiteY39" fmla="*/ 211645 h 2192040"/>
                  <a:gd name="connsiteX40" fmla="*/ 1169373 w 6771483"/>
                  <a:gd name="connsiteY40" fmla="*/ 234322 h 2192040"/>
                  <a:gd name="connsiteX41" fmla="*/ 1309879 w 6771483"/>
                  <a:gd name="connsiteY41" fmla="*/ 234322 h 2192040"/>
                  <a:gd name="connsiteX42" fmla="*/ 1309879 w 6771483"/>
                  <a:gd name="connsiteY42" fmla="*/ 246416 h 2192040"/>
                  <a:gd name="connsiteX43" fmla="*/ 1315922 w 6771483"/>
                  <a:gd name="connsiteY43" fmla="*/ 246416 h 2192040"/>
                  <a:gd name="connsiteX44" fmla="*/ 1315922 w 6771483"/>
                  <a:gd name="connsiteY44" fmla="*/ 256998 h 2192040"/>
                  <a:gd name="connsiteX45" fmla="*/ 1343117 w 6771483"/>
                  <a:gd name="connsiteY45" fmla="*/ 256998 h 2192040"/>
                  <a:gd name="connsiteX46" fmla="*/ 1343117 w 6771483"/>
                  <a:gd name="connsiteY46" fmla="*/ 269092 h 2192040"/>
                  <a:gd name="connsiteX47" fmla="*/ 1356714 w 6771483"/>
                  <a:gd name="connsiteY47" fmla="*/ 269092 h 2192040"/>
                  <a:gd name="connsiteX48" fmla="*/ 1356714 w 6771483"/>
                  <a:gd name="connsiteY48" fmla="*/ 279674 h 2192040"/>
                  <a:gd name="connsiteX49" fmla="*/ 1370312 w 6771483"/>
                  <a:gd name="connsiteY49" fmla="*/ 279674 h 2192040"/>
                  <a:gd name="connsiteX50" fmla="*/ 1370312 w 6771483"/>
                  <a:gd name="connsiteY50" fmla="*/ 290256 h 2192040"/>
                  <a:gd name="connsiteX51" fmla="*/ 1376355 w 6771483"/>
                  <a:gd name="connsiteY51" fmla="*/ 290256 h 2192040"/>
                  <a:gd name="connsiteX52" fmla="*/ 1376355 w 6771483"/>
                  <a:gd name="connsiteY52" fmla="*/ 302351 h 2192040"/>
                  <a:gd name="connsiteX53" fmla="*/ 1383909 w 6771483"/>
                  <a:gd name="connsiteY53" fmla="*/ 302351 h 2192040"/>
                  <a:gd name="connsiteX54" fmla="*/ 1383909 w 6771483"/>
                  <a:gd name="connsiteY54" fmla="*/ 312933 h 2192040"/>
                  <a:gd name="connsiteX55" fmla="*/ 1389952 w 6771483"/>
                  <a:gd name="connsiteY55" fmla="*/ 312933 h 2192040"/>
                  <a:gd name="connsiteX56" fmla="*/ 1389952 w 6771483"/>
                  <a:gd name="connsiteY56" fmla="*/ 325027 h 2192040"/>
                  <a:gd name="connsiteX57" fmla="*/ 1424701 w 6771483"/>
                  <a:gd name="connsiteY57" fmla="*/ 325027 h 2192040"/>
                  <a:gd name="connsiteX58" fmla="*/ 1424701 w 6771483"/>
                  <a:gd name="connsiteY58" fmla="*/ 335609 h 2192040"/>
                  <a:gd name="connsiteX59" fmla="*/ 1485134 w 6771483"/>
                  <a:gd name="connsiteY59" fmla="*/ 335609 h 2192040"/>
                  <a:gd name="connsiteX60" fmla="*/ 1485134 w 6771483"/>
                  <a:gd name="connsiteY60" fmla="*/ 347703 h 2192040"/>
                  <a:gd name="connsiteX61" fmla="*/ 1565207 w 6771483"/>
                  <a:gd name="connsiteY61" fmla="*/ 347703 h 2192040"/>
                  <a:gd name="connsiteX62" fmla="*/ 1565207 w 6771483"/>
                  <a:gd name="connsiteY62" fmla="*/ 370379 h 2192040"/>
                  <a:gd name="connsiteX63" fmla="*/ 1571250 w 6771483"/>
                  <a:gd name="connsiteY63" fmla="*/ 370379 h 2192040"/>
                  <a:gd name="connsiteX64" fmla="*/ 1571250 w 6771483"/>
                  <a:gd name="connsiteY64" fmla="*/ 380962 h 2192040"/>
                  <a:gd name="connsiteX65" fmla="*/ 1584848 w 6771483"/>
                  <a:gd name="connsiteY65" fmla="*/ 380962 h 2192040"/>
                  <a:gd name="connsiteX66" fmla="*/ 1584848 w 6771483"/>
                  <a:gd name="connsiteY66" fmla="*/ 393056 h 2192040"/>
                  <a:gd name="connsiteX67" fmla="*/ 1605999 w 6771483"/>
                  <a:gd name="connsiteY67" fmla="*/ 393056 h 2192040"/>
                  <a:gd name="connsiteX68" fmla="*/ 1605999 w 6771483"/>
                  <a:gd name="connsiteY68" fmla="*/ 403638 h 2192040"/>
                  <a:gd name="connsiteX69" fmla="*/ 1631683 w 6771483"/>
                  <a:gd name="connsiteY69" fmla="*/ 403638 h 2192040"/>
                  <a:gd name="connsiteX70" fmla="*/ 1631683 w 6771483"/>
                  <a:gd name="connsiteY70" fmla="*/ 426314 h 2192040"/>
                  <a:gd name="connsiteX71" fmla="*/ 1645280 w 6771483"/>
                  <a:gd name="connsiteY71" fmla="*/ 426314 h 2192040"/>
                  <a:gd name="connsiteX72" fmla="*/ 1645280 w 6771483"/>
                  <a:gd name="connsiteY72" fmla="*/ 438408 h 2192040"/>
                  <a:gd name="connsiteX73" fmla="*/ 1686072 w 6771483"/>
                  <a:gd name="connsiteY73" fmla="*/ 438408 h 2192040"/>
                  <a:gd name="connsiteX74" fmla="*/ 1686072 w 6771483"/>
                  <a:gd name="connsiteY74" fmla="*/ 448990 h 2192040"/>
                  <a:gd name="connsiteX75" fmla="*/ 1812981 w 6771483"/>
                  <a:gd name="connsiteY75" fmla="*/ 448990 h 2192040"/>
                  <a:gd name="connsiteX76" fmla="*/ 1812981 w 6771483"/>
                  <a:gd name="connsiteY76" fmla="*/ 461085 h 2192040"/>
                  <a:gd name="connsiteX77" fmla="*/ 1861327 w 6771483"/>
                  <a:gd name="connsiteY77" fmla="*/ 461085 h 2192040"/>
                  <a:gd name="connsiteX78" fmla="*/ 1861327 w 6771483"/>
                  <a:gd name="connsiteY78" fmla="*/ 471667 h 2192040"/>
                  <a:gd name="connsiteX79" fmla="*/ 1887011 w 6771483"/>
                  <a:gd name="connsiteY79" fmla="*/ 471667 h 2192040"/>
                  <a:gd name="connsiteX80" fmla="*/ 1887011 w 6771483"/>
                  <a:gd name="connsiteY80" fmla="*/ 483761 h 2192040"/>
                  <a:gd name="connsiteX81" fmla="*/ 1914206 w 6771483"/>
                  <a:gd name="connsiteY81" fmla="*/ 483761 h 2192040"/>
                  <a:gd name="connsiteX82" fmla="*/ 1914206 w 6771483"/>
                  <a:gd name="connsiteY82" fmla="*/ 494343 h 2192040"/>
                  <a:gd name="connsiteX83" fmla="*/ 1935357 w 6771483"/>
                  <a:gd name="connsiteY83" fmla="*/ 494343 h 2192040"/>
                  <a:gd name="connsiteX84" fmla="*/ 1935357 w 6771483"/>
                  <a:gd name="connsiteY84" fmla="*/ 506437 h 2192040"/>
                  <a:gd name="connsiteX85" fmla="*/ 1947444 w 6771483"/>
                  <a:gd name="connsiteY85" fmla="*/ 506437 h 2192040"/>
                  <a:gd name="connsiteX86" fmla="*/ 1947444 w 6771483"/>
                  <a:gd name="connsiteY86" fmla="*/ 518531 h 2192040"/>
                  <a:gd name="connsiteX87" fmla="*/ 1961041 w 6771483"/>
                  <a:gd name="connsiteY87" fmla="*/ 518531 h 2192040"/>
                  <a:gd name="connsiteX88" fmla="*/ 1961041 w 6771483"/>
                  <a:gd name="connsiteY88" fmla="*/ 529113 h 2192040"/>
                  <a:gd name="connsiteX89" fmla="*/ 2029028 w 6771483"/>
                  <a:gd name="connsiteY89" fmla="*/ 529113 h 2192040"/>
                  <a:gd name="connsiteX90" fmla="*/ 2029028 w 6771483"/>
                  <a:gd name="connsiteY90" fmla="*/ 541207 h 2192040"/>
                  <a:gd name="connsiteX91" fmla="*/ 2035071 w 6771483"/>
                  <a:gd name="connsiteY91" fmla="*/ 541207 h 2192040"/>
                  <a:gd name="connsiteX92" fmla="*/ 2035071 w 6771483"/>
                  <a:gd name="connsiteY92" fmla="*/ 563884 h 2192040"/>
                  <a:gd name="connsiteX93" fmla="*/ 2081906 w 6771483"/>
                  <a:gd name="connsiteY93" fmla="*/ 563884 h 2192040"/>
                  <a:gd name="connsiteX94" fmla="*/ 2081906 w 6771483"/>
                  <a:gd name="connsiteY94" fmla="*/ 575978 h 2192040"/>
                  <a:gd name="connsiteX95" fmla="*/ 2116655 w 6771483"/>
                  <a:gd name="connsiteY95" fmla="*/ 575978 h 2192040"/>
                  <a:gd name="connsiteX96" fmla="*/ 2116655 w 6771483"/>
                  <a:gd name="connsiteY96" fmla="*/ 586560 h 2192040"/>
                  <a:gd name="connsiteX97" fmla="*/ 2155937 w 6771483"/>
                  <a:gd name="connsiteY97" fmla="*/ 586560 h 2192040"/>
                  <a:gd name="connsiteX98" fmla="*/ 2155937 w 6771483"/>
                  <a:gd name="connsiteY98" fmla="*/ 598654 h 2192040"/>
                  <a:gd name="connsiteX99" fmla="*/ 2223923 w 6771483"/>
                  <a:gd name="connsiteY99" fmla="*/ 598654 h 2192040"/>
                  <a:gd name="connsiteX100" fmla="*/ 2223923 w 6771483"/>
                  <a:gd name="connsiteY100" fmla="*/ 610748 h 2192040"/>
                  <a:gd name="connsiteX101" fmla="*/ 2251118 w 6771483"/>
                  <a:gd name="connsiteY101" fmla="*/ 610748 h 2192040"/>
                  <a:gd name="connsiteX102" fmla="*/ 2251118 w 6771483"/>
                  <a:gd name="connsiteY102" fmla="*/ 621330 h 2192040"/>
                  <a:gd name="connsiteX103" fmla="*/ 2317594 w 6771483"/>
                  <a:gd name="connsiteY103" fmla="*/ 621330 h 2192040"/>
                  <a:gd name="connsiteX104" fmla="*/ 2317594 w 6771483"/>
                  <a:gd name="connsiteY104" fmla="*/ 633424 h 2192040"/>
                  <a:gd name="connsiteX105" fmla="*/ 2331191 w 6771483"/>
                  <a:gd name="connsiteY105" fmla="*/ 633424 h 2192040"/>
                  <a:gd name="connsiteX106" fmla="*/ 2331191 w 6771483"/>
                  <a:gd name="connsiteY106" fmla="*/ 645518 h 2192040"/>
                  <a:gd name="connsiteX107" fmla="*/ 2350832 w 6771483"/>
                  <a:gd name="connsiteY107" fmla="*/ 645518 h 2192040"/>
                  <a:gd name="connsiteX108" fmla="*/ 2350832 w 6771483"/>
                  <a:gd name="connsiteY108" fmla="*/ 657612 h 2192040"/>
                  <a:gd name="connsiteX109" fmla="*/ 2358386 w 6771483"/>
                  <a:gd name="connsiteY109" fmla="*/ 657612 h 2192040"/>
                  <a:gd name="connsiteX110" fmla="*/ 2358386 w 6771483"/>
                  <a:gd name="connsiteY110" fmla="*/ 668195 h 2192040"/>
                  <a:gd name="connsiteX111" fmla="*/ 2391624 w 6771483"/>
                  <a:gd name="connsiteY111" fmla="*/ 668195 h 2192040"/>
                  <a:gd name="connsiteX112" fmla="*/ 2391624 w 6771483"/>
                  <a:gd name="connsiteY112" fmla="*/ 680289 h 2192040"/>
                  <a:gd name="connsiteX113" fmla="*/ 2411265 w 6771483"/>
                  <a:gd name="connsiteY113" fmla="*/ 680289 h 2192040"/>
                  <a:gd name="connsiteX114" fmla="*/ 2411265 w 6771483"/>
                  <a:gd name="connsiteY114" fmla="*/ 692383 h 2192040"/>
                  <a:gd name="connsiteX115" fmla="*/ 2432416 w 6771483"/>
                  <a:gd name="connsiteY115" fmla="*/ 692383 h 2192040"/>
                  <a:gd name="connsiteX116" fmla="*/ 2432416 w 6771483"/>
                  <a:gd name="connsiteY116" fmla="*/ 704477 h 2192040"/>
                  <a:gd name="connsiteX117" fmla="*/ 2485295 w 6771483"/>
                  <a:gd name="connsiteY117" fmla="*/ 704477 h 2192040"/>
                  <a:gd name="connsiteX118" fmla="*/ 2485295 w 6771483"/>
                  <a:gd name="connsiteY118" fmla="*/ 715059 h 2192040"/>
                  <a:gd name="connsiteX119" fmla="*/ 2498892 w 6771483"/>
                  <a:gd name="connsiteY119" fmla="*/ 715059 h 2192040"/>
                  <a:gd name="connsiteX120" fmla="*/ 2498892 w 6771483"/>
                  <a:gd name="connsiteY120" fmla="*/ 727153 h 2192040"/>
                  <a:gd name="connsiteX121" fmla="*/ 2512489 w 6771483"/>
                  <a:gd name="connsiteY121" fmla="*/ 727153 h 2192040"/>
                  <a:gd name="connsiteX122" fmla="*/ 2512489 w 6771483"/>
                  <a:gd name="connsiteY122" fmla="*/ 763435 h 2192040"/>
                  <a:gd name="connsiteX123" fmla="*/ 2545728 w 6771483"/>
                  <a:gd name="connsiteY123" fmla="*/ 763435 h 2192040"/>
                  <a:gd name="connsiteX124" fmla="*/ 2545728 w 6771483"/>
                  <a:gd name="connsiteY124" fmla="*/ 775529 h 2192040"/>
                  <a:gd name="connsiteX125" fmla="*/ 2687744 w 6771483"/>
                  <a:gd name="connsiteY125" fmla="*/ 775529 h 2192040"/>
                  <a:gd name="connsiteX126" fmla="*/ 2687744 w 6771483"/>
                  <a:gd name="connsiteY126" fmla="*/ 787623 h 2192040"/>
                  <a:gd name="connsiteX127" fmla="*/ 2720982 w 6771483"/>
                  <a:gd name="connsiteY127" fmla="*/ 787623 h 2192040"/>
                  <a:gd name="connsiteX128" fmla="*/ 2720982 w 6771483"/>
                  <a:gd name="connsiteY128" fmla="*/ 799717 h 2192040"/>
                  <a:gd name="connsiteX129" fmla="*/ 2727026 w 6771483"/>
                  <a:gd name="connsiteY129" fmla="*/ 799717 h 2192040"/>
                  <a:gd name="connsiteX130" fmla="*/ 2727026 w 6771483"/>
                  <a:gd name="connsiteY130" fmla="*/ 813323 h 2192040"/>
                  <a:gd name="connsiteX131" fmla="*/ 2734580 w 6771483"/>
                  <a:gd name="connsiteY131" fmla="*/ 813323 h 2192040"/>
                  <a:gd name="connsiteX132" fmla="*/ 2734580 w 6771483"/>
                  <a:gd name="connsiteY132" fmla="*/ 825417 h 2192040"/>
                  <a:gd name="connsiteX133" fmla="*/ 2760264 w 6771483"/>
                  <a:gd name="connsiteY133" fmla="*/ 825417 h 2192040"/>
                  <a:gd name="connsiteX134" fmla="*/ 2760264 w 6771483"/>
                  <a:gd name="connsiteY134" fmla="*/ 839023 h 2192040"/>
                  <a:gd name="connsiteX135" fmla="*/ 2781415 w 6771483"/>
                  <a:gd name="connsiteY135" fmla="*/ 839023 h 2192040"/>
                  <a:gd name="connsiteX136" fmla="*/ 2781415 w 6771483"/>
                  <a:gd name="connsiteY136" fmla="*/ 852628 h 2192040"/>
                  <a:gd name="connsiteX137" fmla="*/ 2801056 w 6771483"/>
                  <a:gd name="connsiteY137" fmla="*/ 852628 h 2192040"/>
                  <a:gd name="connsiteX138" fmla="*/ 2801056 w 6771483"/>
                  <a:gd name="connsiteY138" fmla="*/ 866234 h 2192040"/>
                  <a:gd name="connsiteX139" fmla="*/ 2822207 w 6771483"/>
                  <a:gd name="connsiteY139" fmla="*/ 866234 h 2192040"/>
                  <a:gd name="connsiteX140" fmla="*/ 2822207 w 6771483"/>
                  <a:gd name="connsiteY140" fmla="*/ 879840 h 2192040"/>
                  <a:gd name="connsiteX141" fmla="*/ 2841848 w 6771483"/>
                  <a:gd name="connsiteY141" fmla="*/ 879840 h 2192040"/>
                  <a:gd name="connsiteX142" fmla="*/ 2841848 w 6771483"/>
                  <a:gd name="connsiteY142" fmla="*/ 893446 h 2192040"/>
                  <a:gd name="connsiteX143" fmla="*/ 3009548 w 6771483"/>
                  <a:gd name="connsiteY143" fmla="*/ 893446 h 2192040"/>
                  <a:gd name="connsiteX144" fmla="*/ 3009548 w 6771483"/>
                  <a:gd name="connsiteY144" fmla="*/ 907051 h 2192040"/>
                  <a:gd name="connsiteX145" fmla="*/ 3023146 w 6771483"/>
                  <a:gd name="connsiteY145" fmla="*/ 907051 h 2192040"/>
                  <a:gd name="connsiteX146" fmla="*/ 3023146 w 6771483"/>
                  <a:gd name="connsiteY146" fmla="*/ 920657 h 2192040"/>
                  <a:gd name="connsiteX147" fmla="*/ 3069981 w 6771483"/>
                  <a:gd name="connsiteY147" fmla="*/ 920657 h 2192040"/>
                  <a:gd name="connsiteX148" fmla="*/ 3069981 w 6771483"/>
                  <a:gd name="connsiteY148" fmla="*/ 935775 h 2192040"/>
                  <a:gd name="connsiteX149" fmla="*/ 3089622 w 6771483"/>
                  <a:gd name="connsiteY149" fmla="*/ 935775 h 2192040"/>
                  <a:gd name="connsiteX150" fmla="*/ 3089622 w 6771483"/>
                  <a:gd name="connsiteY150" fmla="*/ 949381 h 2192040"/>
                  <a:gd name="connsiteX151" fmla="*/ 3171206 w 6771483"/>
                  <a:gd name="connsiteY151" fmla="*/ 949381 h 2192040"/>
                  <a:gd name="connsiteX152" fmla="*/ 3171206 w 6771483"/>
                  <a:gd name="connsiteY152" fmla="*/ 964498 h 2192040"/>
                  <a:gd name="connsiteX153" fmla="*/ 3177249 w 6771483"/>
                  <a:gd name="connsiteY153" fmla="*/ 964498 h 2192040"/>
                  <a:gd name="connsiteX154" fmla="*/ 3177249 w 6771483"/>
                  <a:gd name="connsiteY154" fmla="*/ 994733 h 2192040"/>
                  <a:gd name="connsiteX155" fmla="*/ 3198400 w 6771483"/>
                  <a:gd name="connsiteY155" fmla="*/ 994733 h 2192040"/>
                  <a:gd name="connsiteX156" fmla="*/ 3198400 w 6771483"/>
                  <a:gd name="connsiteY156" fmla="*/ 1009851 h 2192040"/>
                  <a:gd name="connsiteX157" fmla="*/ 3210487 w 6771483"/>
                  <a:gd name="connsiteY157" fmla="*/ 1009851 h 2192040"/>
                  <a:gd name="connsiteX158" fmla="*/ 3210487 w 6771483"/>
                  <a:gd name="connsiteY158" fmla="*/ 1024968 h 2192040"/>
                  <a:gd name="connsiteX159" fmla="*/ 3237682 w 6771483"/>
                  <a:gd name="connsiteY159" fmla="*/ 1024968 h 2192040"/>
                  <a:gd name="connsiteX160" fmla="*/ 3237682 w 6771483"/>
                  <a:gd name="connsiteY160" fmla="*/ 1055203 h 2192040"/>
                  <a:gd name="connsiteX161" fmla="*/ 3258833 w 6771483"/>
                  <a:gd name="connsiteY161" fmla="*/ 1055203 h 2192040"/>
                  <a:gd name="connsiteX162" fmla="*/ 3258833 w 6771483"/>
                  <a:gd name="connsiteY162" fmla="*/ 1070321 h 2192040"/>
                  <a:gd name="connsiteX163" fmla="*/ 3298115 w 6771483"/>
                  <a:gd name="connsiteY163" fmla="*/ 1070321 h 2192040"/>
                  <a:gd name="connsiteX164" fmla="*/ 3298115 w 6771483"/>
                  <a:gd name="connsiteY164" fmla="*/ 1085438 h 2192040"/>
                  <a:gd name="connsiteX165" fmla="*/ 3311712 w 6771483"/>
                  <a:gd name="connsiteY165" fmla="*/ 1085438 h 2192040"/>
                  <a:gd name="connsiteX166" fmla="*/ 3311712 w 6771483"/>
                  <a:gd name="connsiteY166" fmla="*/ 1102068 h 2192040"/>
                  <a:gd name="connsiteX167" fmla="*/ 3405383 w 6771483"/>
                  <a:gd name="connsiteY167" fmla="*/ 1102068 h 2192040"/>
                  <a:gd name="connsiteX168" fmla="*/ 3405383 w 6771483"/>
                  <a:gd name="connsiteY168" fmla="*/ 1117185 h 2192040"/>
                  <a:gd name="connsiteX169" fmla="*/ 3446175 w 6771483"/>
                  <a:gd name="connsiteY169" fmla="*/ 1117185 h 2192040"/>
                  <a:gd name="connsiteX170" fmla="*/ 3446175 w 6771483"/>
                  <a:gd name="connsiteY170" fmla="*/ 1135326 h 2192040"/>
                  <a:gd name="connsiteX171" fmla="*/ 3473369 w 6771483"/>
                  <a:gd name="connsiteY171" fmla="*/ 1135326 h 2192040"/>
                  <a:gd name="connsiteX172" fmla="*/ 3473369 w 6771483"/>
                  <a:gd name="connsiteY172" fmla="*/ 1151955 h 2192040"/>
                  <a:gd name="connsiteX173" fmla="*/ 3479413 w 6771483"/>
                  <a:gd name="connsiteY173" fmla="*/ 1151955 h 2192040"/>
                  <a:gd name="connsiteX174" fmla="*/ 3479413 w 6771483"/>
                  <a:gd name="connsiteY174" fmla="*/ 1170096 h 2192040"/>
                  <a:gd name="connsiteX175" fmla="*/ 3493010 w 6771483"/>
                  <a:gd name="connsiteY175" fmla="*/ 1170096 h 2192040"/>
                  <a:gd name="connsiteX176" fmla="*/ 3493010 w 6771483"/>
                  <a:gd name="connsiteY176" fmla="*/ 1186726 h 2192040"/>
                  <a:gd name="connsiteX177" fmla="*/ 3506608 w 6771483"/>
                  <a:gd name="connsiteY177" fmla="*/ 1186726 h 2192040"/>
                  <a:gd name="connsiteX178" fmla="*/ 3506608 w 6771483"/>
                  <a:gd name="connsiteY178" fmla="*/ 1204867 h 2192040"/>
                  <a:gd name="connsiteX179" fmla="*/ 3514162 w 6771483"/>
                  <a:gd name="connsiteY179" fmla="*/ 1204867 h 2192040"/>
                  <a:gd name="connsiteX180" fmla="*/ 3514162 w 6771483"/>
                  <a:gd name="connsiteY180" fmla="*/ 1221496 h 2192040"/>
                  <a:gd name="connsiteX181" fmla="*/ 3526248 w 6771483"/>
                  <a:gd name="connsiteY181" fmla="*/ 1221496 h 2192040"/>
                  <a:gd name="connsiteX182" fmla="*/ 3526248 w 6771483"/>
                  <a:gd name="connsiteY182" fmla="*/ 1239637 h 2192040"/>
                  <a:gd name="connsiteX183" fmla="*/ 3539845 w 6771483"/>
                  <a:gd name="connsiteY183" fmla="*/ 1239637 h 2192040"/>
                  <a:gd name="connsiteX184" fmla="*/ 3539845 w 6771483"/>
                  <a:gd name="connsiteY184" fmla="*/ 1257778 h 2192040"/>
                  <a:gd name="connsiteX185" fmla="*/ 3560997 w 6771483"/>
                  <a:gd name="connsiteY185" fmla="*/ 1257778 h 2192040"/>
                  <a:gd name="connsiteX186" fmla="*/ 3560997 w 6771483"/>
                  <a:gd name="connsiteY186" fmla="*/ 1275919 h 2192040"/>
                  <a:gd name="connsiteX187" fmla="*/ 3635027 w 6771483"/>
                  <a:gd name="connsiteY187" fmla="*/ 1275919 h 2192040"/>
                  <a:gd name="connsiteX188" fmla="*/ 3635027 w 6771483"/>
                  <a:gd name="connsiteY188" fmla="*/ 1295572 h 2192040"/>
                  <a:gd name="connsiteX189" fmla="*/ 3641070 w 6771483"/>
                  <a:gd name="connsiteY189" fmla="*/ 1295572 h 2192040"/>
                  <a:gd name="connsiteX190" fmla="*/ 3641070 w 6771483"/>
                  <a:gd name="connsiteY190" fmla="*/ 1313713 h 2192040"/>
                  <a:gd name="connsiteX191" fmla="*/ 3660711 w 6771483"/>
                  <a:gd name="connsiteY191" fmla="*/ 1313713 h 2192040"/>
                  <a:gd name="connsiteX192" fmla="*/ 3660711 w 6771483"/>
                  <a:gd name="connsiteY192" fmla="*/ 1333366 h 2192040"/>
                  <a:gd name="connsiteX193" fmla="*/ 3707546 w 6771483"/>
                  <a:gd name="connsiteY193" fmla="*/ 1333366 h 2192040"/>
                  <a:gd name="connsiteX194" fmla="*/ 3707546 w 6771483"/>
                  <a:gd name="connsiteY194" fmla="*/ 1354530 h 2192040"/>
                  <a:gd name="connsiteX195" fmla="*/ 3715100 w 6771483"/>
                  <a:gd name="connsiteY195" fmla="*/ 1354530 h 2192040"/>
                  <a:gd name="connsiteX196" fmla="*/ 3715100 w 6771483"/>
                  <a:gd name="connsiteY196" fmla="*/ 1374183 h 2192040"/>
                  <a:gd name="connsiteX197" fmla="*/ 3728697 w 6771483"/>
                  <a:gd name="connsiteY197" fmla="*/ 1374183 h 2192040"/>
                  <a:gd name="connsiteX198" fmla="*/ 3728697 w 6771483"/>
                  <a:gd name="connsiteY198" fmla="*/ 1395348 h 2192040"/>
                  <a:gd name="connsiteX199" fmla="*/ 3789130 w 6771483"/>
                  <a:gd name="connsiteY199" fmla="*/ 1395348 h 2192040"/>
                  <a:gd name="connsiteX200" fmla="*/ 3789130 w 6771483"/>
                  <a:gd name="connsiteY200" fmla="*/ 1416512 h 2192040"/>
                  <a:gd name="connsiteX201" fmla="*/ 3842009 w 6771483"/>
                  <a:gd name="connsiteY201" fmla="*/ 1416512 h 2192040"/>
                  <a:gd name="connsiteX202" fmla="*/ 3842009 w 6771483"/>
                  <a:gd name="connsiteY202" fmla="*/ 1439188 h 2192040"/>
                  <a:gd name="connsiteX203" fmla="*/ 3882801 w 6771483"/>
                  <a:gd name="connsiteY203" fmla="*/ 1439188 h 2192040"/>
                  <a:gd name="connsiteX204" fmla="*/ 3882801 w 6771483"/>
                  <a:gd name="connsiteY204" fmla="*/ 1461865 h 2192040"/>
                  <a:gd name="connsiteX205" fmla="*/ 3997623 w 6771483"/>
                  <a:gd name="connsiteY205" fmla="*/ 1461865 h 2192040"/>
                  <a:gd name="connsiteX206" fmla="*/ 3997623 w 6771483"/>
                  <a:gd name="connsiteY206" fmla="*/ 1487564 h 2192040"/>
                  <a:gd name="connsiteX207" fmla="*/ 4030861 w 6771483"/>
                  <a:gd name="connsiteY207" fmla="*/ 1487564 h 2192040"/>
                  <a:gd name="connsiteX208" fmla="*/ 4030861 w 6771483"/>
                  <a:gd name="connsiteY208" fmla="*/ 1513264 h 2192040"/>
                  <a:gd name="connsiteX209" fmla="*/ 4044458 w 6771483"/>
                  <a:gd name="connsiteY209" fmla="*/ 1513264 h 2192040"/>
                  <a:gd name="connsiteX210" fmla="*/ 4044458 w 6771483"/>
                  <a:gd name="connsiteY210" fmla="*/ 1538964 h 2192040"/>
                  <a:gd name="connsiteX211" fmla="*/ 4097337 w 6771483"/>
                  <a:gd name="connsiteY211" fmla="*/ 1538964 h 2192040"/>
                  <a:gd name="connsiteX212" fmla="*/ 4097337 w 6771483"/>
                  <a:gd name="connsiteY212" fmla="*/ 1564664 h 2192040"/>
                  <a:gd name="connsiteX213" fmla="*/ 4252951 w 6771483"/>
                  <a:gd name="connsiteY213" fmla="*/ 1564664 h 2192040"/>
                  <a:gd name="connsiteX214" fmla="*/ 4252951 w 6771483"/>
                  <a:gd name="connsiteY214" fmla="*/ 1619087 h 2192040"/>
                  <a:gd name="connsiteX215" fmla="*/ 4401011 w 6771483"/>
                  <a:gd name="connsiteY215" fmla="*/ 1619087 h 2192040"/>
                  <a:gd name="connsiteX216" fmla="*/ 4401011 w 6771483"/>
                  <a:gd name="connsiteY216" fmla="*/ 1652345 h 2192040"/>
                  <a:gd name="connsiteX217" fmla="*/ 4434250 w 6771483"/>
                  <a:gd name="connsiteY217" fmla="*/ 1652345 h 2192040"/>
                  <a:gd name="connsiteX218" fmla="*/ 4434250 w 6771483"/>
                  <a:gd name="connsiteY218" fmla="*/ 1720374 h 2192040"/>
                  <a:gd name="connsiteX219" fmla="*/ 4440293 w 6771483"/>
                  <a:gd name="connsiteY219" fmla="*/ 1720374 h 2192040"/>
                  <a:gd name="connsiteX220" fmla="*/ 4440293 w 6771483"/>
                  <a:gd name="connsiteY220" fmla="*/ 1753633 h 2192040"/>
                  <a:gd name="connsiteX221" fmla="*/ 4789292 w 6771483"/>
                  <a:gd name="connsiteY221" fmla="*/ 1753633 h 2192040"/>
                  <a:gd name="connsiteX222" fmla="*/ 4789292 w 6771483"/>
                  <a:gd name="connsiteY222" fmla="*/ 1805033 h 2192040"/>
                  <a:gd name="connsiteX223" fmla="*/ 4890516 w 6771483"/>
                  <a:gd name="connsiteY223" fmla="*/ 1805033 h 2192040"/>
                  <a:gd name="connsiteX224" fmla="*/ 4890516 w 6771483"/>
                  <a:gd name="connsiteY224" fmla="*/ 1863991 h 2192040"/>
                  <a:gd name="connsiteX225" fmla="*/ 5011382 w 6771483"/>
                  <a:gd name="connsiteY225" fmla="*/ 1863991 h 2192040"/>
                  <a:gd name="connsiteX226" fmla="*/ 5011382 w 6771483"/>
                  <a:gd name="connsiteY226" fmla="*/ 2019701 h 2192040"/>
                  <a:gd name="connsiteX227" fmla="*/ 5044620 w 6771483"/>
                  <a:gd name="connsiteY227" fmla="*/ 2019701 h 2192040"/>
                  <a:gd name="connsiteX228" fmla="*/ 5044620 w 6771483"/>
                  <a:gd name="connsiteY228" fmla="*/ 2105871 h 2192040"/>
                  <a:gd name="connsiteX229" fmla="*/ 5065771 w 6771483"/>
                  <a:gd name="connsiteY229" fmla="*/ 2105871 h 2192040"/>
                  <a:gd name="connsiteX230" fmla="*/ 5065771 w 6771483"/>
                  <a:gd name="connsiteY230" fmla="*/ 2192041 h 2192040"/>
                  <a:gd name="connsiteX231" fmla="*/ 6771484 w 6771483"/>
                  <a:gd name="connsiteY231" fmla="*/ 2192041 h 219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6771483" h="2192040">
                    <a:moveTo>
                      <a:pt x="0" y="0"/>
                    </a:moveTo>
                    <a:lnTo>
                      <a:pt x="80073" y="0"/>
                    </a:lnTo>
                    <a:lnTo>
                      <a:pt x="80073" y="12094"/>
                    </a:lnTo>
                    <a:lnTo>
                      <a:pt x="87627" y="12094"/>
                    </a:lnTo>
                    <a:lnTo>
                      <a:pt x="87627" y="22676"/>
                    </a:lnTo>
                    <a:lnTo>
                      <a:pt x="113311" y="22676"/>
                    </a:lnTo>
                    <a:lnTo>
                      <a:pt x="113311" y="33259"/>
                    </a:lnTo>
                    <a:lnTo>
                      <a:pt x="126909" y="33259"/>
                    </a:lnTo>
                    <a:lnTo>
                      <a:pt x="126909" y="45353"/>
                    </a:lnTo>
                    <a:lnTo>
                      <a:pt x="222090" y="45353"/>
                    </a:lnTo>
                    <a:lnTo>
                      <a:pt x="222090" y="55935"/>
                    </a:lnTo>
                    <a:lnTo>
                      <a:pt x="376194" y="55935"/>
                    </a:lnTo>
                    <a:lnTo>
                      <a:pt x="376194" y="66517"/>
                    </a:lnTo>
                    <a:lnTo>
                      <a:pt x="450224" y="66517"/>
                    </a:lnTo>
                    <a:lnTo>
                      <a:pt x="450224" y="78611"/>
                    </a:lnTo>
                    <a:lnTo>
                      <a:pt x="463821" y="78611"/>
                    </a:lnTo>
                    <a:lnTo>
                      <a:pt x="463821" y="89193"/>
                    </a:lnTo>
                    <a:lnTo>
                      <a:pt x="483462" y="89193"/>
                    </a:lnTo>
                    <a:lnTo>
                      <a:pt x="483462" y="99776"/>
                    </a:lnTo>
                    <a:lnTo>
                      <a:pt x="610370" y="99776"/>
                    </a:lnTo>
                    <a:lnTo>
                      <a:pt x="610370" y="111870"/>
                    </a:lnTo>
                    <a:lnTo>
                      <a:pt x="645119" y="111870"/>
                    </a:lnTo>
                    <a:lnTo>
                      <a:pt x="645119" y="122452"/>
                    </a:lnTo>
                    <a:lnTo>
                      <a:pt x="719149" y="122452"/>
                    </a:lnTo>
                    <a:lnTo>
                      <a:pt x="719149" y="133034"/>
                    </a:lnTo>
                    <a:lnTo>
                      <a:pt x="920088" y="133034"/>
                    </a:lnTo>
                    <a:lnTo>
                      <a:pt x="920088" y="145128"/>
                    </a:lnTo>
                    <a:lnTo>
                      <a:pt x="933685" y="145128"/>
                    </a:lnTo>
                    <a:lnTo>
                      <a:pt x="933685" y="155711"/>
                    </a:lnTo>
                    <a:lnTo>
                      <a:pt x="939729" y="155711"/>
                    </a:lnTo>
                    <a:lnTo>
                      <a:pt x="939729" y="167805"/>
                    </a:lnTo>
                    <a:lnTo>
                      <a:pt x="947283" y="167805"/>
                    </a:lnTo>
                    <a:lnTo>
                      <a:pt x="947283" y="178387"/>
                    </a:lnTo>
                    <a:lnTo>
                      <a:pt x="1007715" y="178387"/>
                    </a:lnTo>
                    <a:lnTo>
                      <a:pt x="1007715" y="188969"/>
                    </a:lnTo>
                    <a:lnTo>
                      <a:pt x="1048507" y="188969"/>
                    </a:lnTo>
                    <a:lnTo>
                      <a:pt x="1048507" y="201063"/>
                    </a:lnTo>
                    <a:lnTo>
                      <a:pt x="1134624" y="201063"/>
                    </a:lnTo>
                    <a:lnTo>
                      <a:pt x="1134624" y="211645"/>
                    </a:lnTo>
                    <a:lnTo>
                      <a:pt x="1169373" y="211645"/>
                    </a:lnTo>
                    <a:lnTo>
                      <a:pt x="1169373" y="234322"/>
                    </a:lnTo>
                    <a:lnTo>
                      <a:pt x="1309879" y="234322"/>
                    </a:lnTo>
                    <a:lnTo>
                      <a:pt x="1309879" y="246416"/>
                    </a:lnTo>
                    <a:lnTo>
                      <a:pt x="1315922" y="246416"/>
                    </a:lnTo>
                    <a:lnTo>
                      <a:pt x="1315922" y="256998"/>
                    </a:lnTo>
                    <a:lnTo>
                      <a:pt x="1343117" y="256998"/>
                    </a:lnTo>
                    <a:lnTo>
                      <a:pt x="1343117" y="269092"/>
                    </a:lnTo>
                    <a:lnTo>
                      <a:pt x="1356714" y="269092"/>
                    </a:lnTo>
                    <a:lnTo>
                      <a:pt x="1356714" y="279674"/>
                    </a:lnTo>
                    <a:lnTo>
                      <a:pt x="1370312" y="279674"/>
                    </a:lnTo>
                    <a:lnTo>
                      <a:pt x="1370312" y="290256"/>
                    </a:lnTo>
                    <a:lnTo>
                      <a:pt x="1376355" y="290256"/>
                    </a:lnTo>
                    <a:lnTo>
                      <a:pt x="1376355" y="302351"/>
                    </a:lnTo>
                    <a:lnTo>
                      <a:pt x="1383909" y="302351"/>
                    </a:lnTo>
                    <a:lnTo>
                      <a:pt x="1383909" y="312933"/>
                    </a:lnTo>
                    <a:lnTo>
                      <a:pt x="1389952" y="312933"/>
                    </a:lnTo>
                    <a:lnTo>
                      <a:pt x="1389952" y="325027"/>
                    </a:lnTo>
                    <a:lnTo>
                      <a:pt x="1424701" y="325027"/>
                    </a:lnTo>
                    <a:lnTo>
                      <a:pt x="1424701" y="335609"/>
                    </a:lnTo>
                    <a:lnTo>
                      <a:pt x="1485134" y="335609"/>
                    </a:lnTo>
                    <a:lnTo>
                      <a:pt x="1485134" y="347703"/>
                    </a:lnTo>
                    <a:lnTo>
                      <a:pt x="1565207" y="347703"/>
                    </a:lnTo>
                    <a:lnTo>
                      <a:pt x="1565207" y="370379"/>
                    </a:lnTo>
                    <a:lnTo>
                      <a:pt x="1571250" y="370379"/>
                    </a:lnTo>
                    <a:lnTo>
                      <a:pt x="1571250" y="380962"/>
                    </a:lnTo>
                    <a:lnTo>
                      <a:pt x="1584848" y="380962"/>
                    </a:lnTo>
                    <a:lnTo>
                      <a:pt x="1584848" y="393056"/>
                    </a:lnTo>
                    <a:lnTo>
                      <a:pt x="1605999" y="393056"/>
                    </a:lnTo>
                    <a:lnTo>
                      <a:pt x="1605999" y="403638"/>
                    </a:lnTo>
                    <a:lnTo>
                      <a:pt x="1631683" y="403638"/>
                    </a:lnTo>
                    <a:lnTo>
                      <a:pt x="1631683" y="426314"/>
                    </a:lnTo>
                    <a:lnTo>
                      <a:pt x="1645280" y="426314"/>
                    </a:lnTo>
                    <a:lnTo>
                      <a:pt x="1645280" y="438408"/>
                    </a:lnTo>
                    <a:lnTo>
                      <a:pt x="1686072" y="438408"/>
                    </a:lnTo>
                    <a:lnTo>
                      <a:pt x="1686072" y="448990"/>
                    </a:lnTo>
                    <a:lnTo>
                      <a:pt x="1812981" y="448990"/>
                    </a:lnTo>
                    <a:lnTo>
                      <a:pt x="1812981" y="461085"/>
                    </a:lnTo>
                    <a:lnTo>
                      <a:pt x="1861327" y="461085"/>
                    </a:lnTo>
                    <a:lnTo>
                      <a:pt x="1861327" y="471667"/>
                    </a:lnTo>
                    <a:lnTo>
                      <a:pt x="1887011" y="471667"/>
                    </a:lnTo>
                    <a:lnTo>
                      <a:pt x="1887011" y="483761"/>
                    </a:lnTo>
                    <a:lnTo>
                      <a:pt x="1914206" y="483761"/>
                    </a:lnTo>
                    <a:lnTo>
                      <a:pt x="1914206" y="494343"/>
                    </a:lnTo>
                    <a:lnTo>
                      <a:pt x="1935357" y="494343"/>
                    </a:lnTo>
                    <a:lnTo>
                      <a:pt x="1935357" y="506437"/>
                    </a:lnTo>
                    <a:lnTo>
                      <a:pt x="1947444" y="506437"/>
                    </a:lnTo>
                    <a:lnTo>
                      <a:pt x="1947444" y="518531"/>
                    </a:lnTo>
                    <a:lnTo>
                      <a:pt x="1961041" y="518531"/>
                    </a:lnTo>
                    <a:lnTo>
                      <a:pt x="1961041" y="529113"/>
                    </a:lnTo>
                    <a:lnTo>
                      <a:pt x="2029028" y="529113"/>
                    </a:lnTo>
                    <a:lnTo>
                      <a:pt x="2029028" y="541207"/>
                    </a:lnTo>
                    <a:lnTo>
                      <a:pt x="2035071" y="541207"/>
                    </a:lnTo>
                    <a:lnTo>
                      <a:pt x="2035071" y="563884"/>
                    </a:lnTo>
                    <a:lnTo>
                      <a:pt x="2081906" y="563884"/>
                    </a:lnTo>
                    <a:lnTo>
                      <a:pt x="2081906" y="575978"/>
                    </a:lnTo>
                    <a:lnTo>
                      <a:pt x="2116655" y="575978"/>
                    </a:lnTo>
                    <a:lnTo>
                      <a:pt x="2116655" y="586560"/>
                    </a:lnTo>
                    <a:lnTo>
                      <a:pt x="2155937" y="586560"/>
                    </a:lnTo>
                    <a:lnTo>
                      <a:pt x="2155937" y="598654"/>
                    </a:lnTo>
                    <a:lnTo>
                      <a:pt x="2223923" y="598654"/>
                    </a:lnTo>
                    <a:lnTo>
                      <a:pt x="2223923" y="610748"/>
                    </a:lnTo>
                    <a:lnTo>
                      <a:pt x="2251118" y="610748"/>
                    </a:lnTo>
                    <a:lnTo>
                      <a:pt x="2251118" y="621330"/>
                    </a:lnTo>
                    <a:lnTo>
                      <a:pt x="2317594" y="621330"/>
                    </a:lnTo>
                    <a:lnTo>
                      <a:pt x="2317594" y="633424"/>
                    </a:lnTo>
                    <a:lnTo>
                      <a:pt x="2331191" y="633424"/>
                    </a:lnTo>
                    <a:lnTo>
                      <a:pt x="2331191" y="645518"/>
                    </a:lnTo>
                    <a:lnTo>
                      <a:pt x="2350832" y="645518"/>
                    </a:lnTo>
                    <a:lnTo>
                      <a:pt x="2350832" y="657612"/>
                    </a:lnTo>
                    <a:lnTo>
                      <a:pt x="2358386" y="657612"/>
                    </a:lnTo>
                    <a:lnTo>
                      <a:pt x="2358386" y="668195"/>
                    </a:lnTo>
                    <a:lnTo>
                      <a:pt x="2391624" y="668195"/>
                    </a:lnTo>
                    <a:lnTo>
                      <a:pt x="2391624" y="680289"/>
                    </a:lnTo>
                    <a:lnTo>
                      <a:pt x="2411265" y="680289"/>
                    </a:lnTo>
                    <a:lnTo>
                      <a:pt x="2411265" y="692383"/>
                    </a:lnTo>
                    <a:lnTo>
                      <a:pt x="2432416" y="692383"/>
                    </a:lnTo>
                    <a:lnTo>
                      <a:pt x="2432416" y="704477"/>
                    </a:lnTo>
                    <a:lnTo>
                      <a:pt x="2485295" y="704477"/>
                    </a:lnTo>
                    <a:lnTo>
                      <a:pt x="2485295" y="715059"/>
                    </a:lnTo>
                    <a:lnTo>
                      <a:pt x="2498892" y="715059"/>
                    </a:lnTo>
                    <a:lnTo>
                      <a:pt x="2498892" y="727153"/>
                    </a:lnTo>
                    <a:lnTo>
                      <a:pt x="2512489" y="727153"/>
                    </a:lnTo>
                    <a:lnTo>
                      <a:pt x="2512489" y="763435"/>
                    </a:lnTo>
                    <a:lnTo>
                      <a:pt x="2545728" y="763435"/>
                    </a:lnTo>
                    <a:lnTo>
                      <a:pt x="2545728" y="775529"/>
                    </a:lnTo>
                    <a:lnTo>
                      <a:pt x="2687744" y="775529"/>
                    </a:lnTo>
                    <a:lnTo>
                      <a:pt x="2687744" y="787623"/>
                    </a:lnTo>
                    <a:lnTo>
                      <a:pt x="2720982" y="787623"/>
                    </a:lnTo>
                    <a:lnTo>
                      <a:pt x="2720982" y="799717"/>
                    </a:lnTo>
                    <a:lnTo>
                      <a:pt x="2727026" y="799717"/>
                    </a:lnTo>
                    <a:lnTo>
                      <a:pt x="2727026" y="813323"/>
                    </a:lnTo>
                    <a:lnTo>
                      <a:pt x="2734580" y="813323"/>
                    </a:lnTo>
                    <a:lnTo>
                      <a:pt x="2734580" y="825417"/>
                    </a:lnTo>
                    <a:lnTo>
                      <a:pt x="2760264" y="825417"/>
                    </a:lnTo>
                    <a:lnTo>
                      <a:pt x="2760264" y="839023"/>
                    </a:lnTo>
                    <a:lnTo>
                      <a:pt x="2781415" y="839023"/>
                    </a:lnTo>
                    <a:lnTo>
                      <a:pt x="2781415" y="852628"/>
                    </a:lnTo>
                    <a:lnTo>
                      <a:pt x="2801056" y="852628"/>
                    </a:lnTo>
                    <a:lnTo>
                      <a:pt x="2801056" y="866234"/>
                    </a:lnTo>
                    <a:lnTo>
                      <a:pt x="2822207" y="866234"/>
                    </a:lnTo>
                    <a:lnTo>
                      <a:pt x="2822207" y="879840"/>
                    </a:lnTo>
                    <a:lnTo>
                      <a:pt x="2841848" y="879840"/>
                    </a:lnTo>
                    <a:lnTo>
                      <a:pt x="2841848" y="893446"/>
                    </a:lnTo>
                    <a:lnTo>
                      <a:pt x="3009548" y="893446"/>
                    </a:lnTo>
                    <a:lnTo>
                      <a:pt x="3009548" y="907051"/>
                    </a:lnTo>
                    <a:lnTo>
                      <a:pt x="3023146" y="907051"/>
                    </a:lnTo>
                    <a:lnTo>
                      <a:pt x="3023146" y="920657"/>
                    </a:lnTo>
                    <a:lnTo>
                      <a:pt x="3069981" y="920657"/>
                    </a:lnTo>
                    <a:lnTo>
                      <a:pt x="3069981" y="935775"/>
                    </a:lnTo>
                    <a:lnTo>
                      <a:pt x="3089622" y="935775"/>
                    </a:lnTo>
                    <a:lnTo>
                      <a:pt x="3089622" y="949381"/>
                    </a:lnTo>
                    <a:lnTo>
                      <a:pt x="3171206" y="949381"/>
                    </a:lnTo>
                    <a:lnTo>
                      <a:pt x="3171206" y="964498"/>
                    </a:lnTo>
                    <a:lnTo>
                      <a:pt x="3177249" y="964498"/>
                    </a:lnTo>
                    <a:lnTo>
                      <a:pt x="3177249" y="994733"/>
                    </a:lnTo>
                    <a:lnTo>
                      <a:pt x="3198400" y="994733"/>
                    </a:lnTo>
                    <a:lnTo>
                      <a:pt x="3198400" y="1009851"/>
                    </a:lnTo>
                    <a:lnTo>
                      <a:pt x="3210487" y="1009851"/>
                    </a:lnTo>
                    <a:lnTo>
                      <a:pt x="3210487" y="1024968"/>
                    </a:lnTo>
                    <a:lnTo>
                      <a:pt x="3237682" y="1024968"/>
                    </a:lnTo>
                    <a:lnTo>
                      <a:pt x="3237682" y="1055203"/>
                    </a:lnTo>
                    <a:lnTo>
                      <a:pt x="3258833" y="1055203"/>
                    </a:lnTo>
                    <a:lnTo>
                      <a:pt x="3258833" y="1070321"/>
                    </a:lnTo>
                    <a:lnTo>
                      <a:pt x="3298115" y="1070321"/>
                    </a:lnTo>
                    <a:lnTo>
                      <a:pt x="3298115" y="1085438"/>
                    </a:lnTo>
                    <a:lnTo>
                      <a:pt x="3311712" y="1085438"/>
                    </a:lnTo>
                    <a:lnTo>
                      <a:pt x="3311712" y="1102068"/>
                    </a:lnTo>
                    <a:lnTo>
                      <a:pt x="3405383" y="1102068"/>
                    </a:lnTo>
                    <a:lnTo>
                      <a:pt x="3405383" y="1117185"/>
                    </a:lnTo>
                    <a:lnTo>
                      <a:pt x="3446175" y="1117185"/>
                    </a:lnTo>
                    <a:lnTo>
                      <a:pt x="3446175" y="1135326"/>
                    </a:lnTo>
                    <a:lnTo>
                      <a:pt x="3473369" y="1135326"/>
                    </a:lnTo>
                    <a:lnTo>
                      <a:pt x="3473369" y="1151955"/>
                    </a:lnTo>
                    <a:lnTo>
                      <a:pt x="3479413" y="1151955"/>
                    </a:lnTo>
                    <a:lnTo>
                      <a:pt x="3479413" y="1170096"/>
                    </a:lnTo>
                    <a:lnTo>
                      <a:pt x="3493010" y="1170096"/>
                    </a:lnTo>
                    <a:lnTo>
                      <a:pt x="3493010" y="1186726"/>
                    </a:lnTo>
                    <a:lnTo>
                      <a:pt x="3506608" y="1186726"/>
                    </a:lnTo>
                    <a:lnTo>
                      <a:pt x="3506608" y="1204867"/>
                    </a:lnTo>
                    <a:lnTo>
                      <a:pt x="3514162" y="1204867"/>
                    </a:lnTo>
                    <a:lnTo>
                      <a:pt x="3514162" y="1221496"/>
                    </a:lnTo>
                    <a:lnTo>
                      <a:pt x="3526248" y="1221496"/>
                    </a:lnTo>
                    <a:lnTo>
                      <a:pt x="3526248" y="1239637"/>
                    </a:lnTo>
                    <a:lnTo>
                      <a:pt x="3539845" y="1239637"/>
                    </a:lnTo>
                    <a:lnTo>
                      <a:pt x="3539845" y="1257778"/>
                    </a:lnTo>
                    <a:lnTo>
                      <a:pt x="3560997" y="1257778"/>
                    </a:lnTo>
                    <a:lnTo>
                      <a:pt x="3560997" y="1275919"/>
                    </a:lnTo>
                    <a:lnTo>
                      <a:pt x="3635027" y="1275919"/>
                    </a:lnTo>
                    <a:lnTo>
                      <a:pt x="3635027" y="1295572"/>
                    </a:lnTo>
                    <a:lnTo>
                      <a:pt x="3641070" y="1295572"/>
                    </a:lnTo>
                    <a:lnTo>
                      <a:pt x="3641070" y="1313713"/>
                    </a:lnTo>
                    <a:lnTo>
                      <a:pt x="3660711" y="1313713"/>
                    </a:lnTo>
                    <a:lnTo>
                      <a:pt x="3660711" y="1333366"/>
                    </a:lnTo>
                    <a:lnTo>
                      <a:pt x="3707546" y="1333366"/>
                    </a:lnTo>
                    <a:lnTo>
                      <a:pt x="3707546" y="1354530"/>
                    </a:lnTo>
                    <a:lnTo>
                      <a:pt x="3715100" y="1354530"/>
                    </a:lnTo>
                    <a:lnTo>
                      <a:pt x="3715100" y="1374183"/>
                    </a:lnTo>
                    <a:lnTo>
                      <a:pt x="3728697" y="1374183"/>
                    </a:lnTo>
                    <a:lnTo>
                      <a:pt x="3728697" y="1395348"/>
                    </a:lnTo>
                    <a:lnTo>
                      <a:pt x="3789130" y="1395348"/>
                    </a:lnTo>
                    <a:lnTo>
                      <a:pt x="3789130" y="1416512"/>
                    </a:lnTo>
                    <a:lnTo>
                      <a:pt x="3842009" y="1416512"/>
                    </a:lnTo>
                    <a:lnTo>
                      <a:pt x="3842009" y="1439188"/>
                    </a:lnTo>
                    <a:lnTo>
                      <a:pt x="3882801" y="1439188"/>
                    </a:lnTo>
                    <a:lnTo>
                      <a:pt x="3882801" y="1461865"/>
                    </a:lnTo>
                    <a:lnTo>
                      <a:pt x="3997623" y="1461865"/>
                    </a:lnTo>
                    <a:lnTo>
                      <a:pt x="3997623" y="1487564"/>
                    </a:lnTo>
                    <a:lnTo>
                      <a:pt x="4030861" y="1487564"/>
                    </a:lnTo>
                    <a:lnTo>
                      <a:pt x="4030861" y="1513264"/>
                    </a:lnTo>
                    <a:lnTo>
                      <a:pt x="4044458" y="1513264"/>
                    </a:lnTo>
                    <a:lnTo>
                      <a:pt x="4044458" y="1538964"/>
                    </a:lnTo>
                    <a:lnTo>
                      <a:pt x="4097337" y="1538964"/>
                    </a:lnTo>
                    <a:lnTo>
                      <a:pt x="4097337" y="1564664"/>
                    </a:lnTo>
                    <a:lnTo>
                      <a:pt x="4252951" y="1564664"/>
                    </a:lnTo>
                    <a:lnTo>
                      <a:pt x="4252951" y="1619087"/>
                    </a:lnTo>
                    <a:lnTo>
                      <a:pt x="4401011" y="1619087"/>
                    </a:lnTo>
                    <a:lnTo>
                      <a:pt x="4401011" y="1652345"/>
                    </a:lnTo>
                    <a:lnTo>
                      <a:pt x="4434250" y="1652345"/>
                    </a:lnTo>
                    <a:lnTo>
                      <a:pt x="4434250" y="1720374"/>
                    </a:lnTo>
                    <a:lnTo>
                      <a:pt x="4440293" y="1720374"/>
                    </a:lnTo>
                    <a:lnTo>
                      <a:pt x="4440293" y="1753633"/>
                    </a:lnTo>
                    <a:lnTo>
                      <a:pt x="4789292" y="1753633"/>
                    </a:lnTo>
                    <a:lnTo>
                      <a:pt x="4789292" y="1805033"/>
                    </a:lnTo>
                    <a:lnTo>
                      <a:pt x="4890516" y="1805033"/>
                    </a:lnTo>
                    <a:lnTo>
                      <a:pt x="4890516" y="1863991"/>
                    </a:lnTo>
                    <a:lnTo>
                      <a:pt x="5011382" y="1863991"/>
                    </a:lnTo>
                    <a:lnTo>
                      <a:pt x="5011382" y="2019701"/>
                    </a:lnTo>
                    <a:lnTo>
                      <a:pt x="5044620" y="2019701"/>
                    </a:lnTo>
                    <a:lnTo>
                      <a:pt x="5044620" y="2105871"/>
                    </a:lnTo>
                    <a:lnTo>
                      <a:pt x="5065771" y="2105871"/>
                    </a:lnTo>
                    <a:lnTo>
                      <a:pt x="5065771" y="2192041"/>
                    </a:lnTo>
                    <a:lnTo>
                      <a:pt x="6771484" y="2192041"/>
                    </a:lnTo>
                  </a:path>
                </a:pathLst>
              </a:custGeom>
              <a:noFill/>
              <a:ln w="38100" cap="flat">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7" name="Freeform 69">
                <a:extLst>
                  <a:ext uri="{FF2B5EF4-FFF2-40B4-BE49-F238E27FC236}">
                    <a16:creationId xmlns:a16="http://schemas.microsoft.com/office/drawing/2014/main" id="{02CCC664-8835-C5D1-F566-C36C9DA9E751}"/>
                  </a:ext>
                </a:extLst>
              </p:cNvPr>
              <p:cNvSpPr/>
              <p:nvPr/>
            </p:nvSpPr>
            <p:spPr>
              <a:xfrm>
                <a:off x="3054723" y="10736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8" name="Freeform 70">
                <a:extLst>
                  <a:ext uri="{FF2B5EF4-FFF2-40B4-BE49-F238E27FC236}">
                    <a16:creationId xmlns:a16="http://schemas.microsoft.com/office/drawing/2014/main" id="{930A60D0-0075-0C52-6E0F-55521AC59C3D}"/>
                  </a:ext>
                </a:extLst>
              </p:cNvPr>
              <p:cNvSpPr/>
              <p:nvPr/>
            </p:nvSpPr>
            <p:spPr>
              <a:xfrm>
                <a:off x="3084939" y="10434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9" name="Freeform 71">
                <a:extLst>
                  <a:ext uri="{FF2B5EF4-FFF2-40B4-BE49-F238E27FC236}">
                    <a16:creationId xmlns:a16="http://schemas.microsoft.com/office/drawing/2014/main" id="{BD9832D3-E041-04D2-4FC6-05566B521155}"/>
                  </a:ext>
                </a:extLst>
              </p:cNvPr>
              <p:cNvSpPr/>
              <p:nvPr/>
            </p:nvSpPr>
            <p:spPr>
              <a:xfrm>
                <a:off x="3095515" y="10963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0" name="Freeform 72">
                <a:extLst>
                  <a:ext uri="{FF2B5EF4-FFF2-40B4-BE49-F238E27FC236}">
                    <a16:creationId xmlns:a16="http://schemas.microsoft.com/office/drawing/2014/main" id="{78E9D820-E624-8314-66AE-DD4EA3700DF9}"/>
                  </a:ext>
                </a:extLst>
              </p:cNvPr>
              <p:cNvSpPr/>
              <p:nvPr/>
            </p:nvSpPr>
            <p:spPr>
              <a:xfrm>
                <a:off x="3125731" y="10661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1" name="Freeform 73">
                <a:extLst>
                  <a:ext uri="{FF2B5EF4-FFF2-40B4-BE49-F238E27FC236}">
                    <a16:creationId xmlns:a16="http://schemas.microsoft.com/office/drawing/2014/main" id="{E60CC3AE-CC9B-B664-BF0E-66D5B715F409}"/>
                  </a:ext>
                </a:extLst>
              </p:cNvPr>
              <p:cNvSpPr/>
              <p:nvPr/>
            </p:nvSpPr>
            <p:spPr>
              <a:xfrm>
                <a:off x="3659050" y="11734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2" name="Freeform 74">
                <a:extLst>
                  <a:ext uri="{FF2B5EF4-FFF2-40B4-BE49-F238E27FC236}">
                    <a16:creationId xmlns:a16="http://schemas.microsoft.com/office/drawing/2014/main" id="{45CD0143-90D3-2FF3-4EFB-A962B34CF59A}"/>
                  </a:ext>
                </a:extLst>
              </p:cNvPr>
              <p:cNvSpPr/>
              <p:nvPr/>
            </p:nvSpPr>
            <p:spPr>
              <a:xfrm>
                <a:off x="3689266" y="11432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3" name="Freeform 75">
                <a:extLst>
                  <a:ext uri="{FF2B5EF4-FFF2-40B4-BE49-F238E27FC236}">
                    <a16:creationId xmlns:a16="http://schemas.microsoft.com/office/drawing/2014/main" id="{F8F858CB-4AB9-C125-A479-4260E2C134DA}"/>
                  </a:ext>
                </a:extLst>
              </p:cNvPr>
              <p:cNvSpPr/>
              <p:nvPr/>
            </p:nvSpPr>
            <p:spPr>
              <a:xfrm>
                <a:off x="3666604" y="11840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4" name="Freeform 76">
                <a:extLst>
                  <a:ext uri="{FF2B5EF4-FFF2-40B4-BE49-F238E27FC236}">
                    <a16:creationId xmlns:a16="http://schemas.microsoft.com/office/drawing/2014/main" id="{67CD4B1A-DE08-6F91-F358-AD1798F4A27E}"/>
                  </a:ext>
                </a:extLst>
              </p:cNvPr>
              <p:cNvSpPr/>
              <p:nvPr/>
            </p:nvSpPr>
            <p:spPr>
              <a:xfrm>
                <a:off x="3696820" y="11538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5" name="Freeform 77">
                <a:extLst>
                  <a:ext uri="{FF2B5EF4-FFF2-40B4-BE49-F238E27FC236}">
                    <a16:creationId xmlns:a16="http://schemas.microsoft.com/office/drawing/2014/main" id="{D5ED9124-E282-D7EE-2F9E-1A1B05383240}"/>
                  </a:ext>
                </a:extLst>
              </p:cNvPr>
              <p:cNvSpPr/>
              <p:nvPr/>
            </p:nvSpPr>
            <p:spPr>
              <a:xfrm>
                <a:off x="3678691" y="1184047"/>
                <a:ext cx="61943" cy="15117"/>
              </a:xfrm>
              <a:custGeom>
                <a:avLst/>
                <a:gdLst>
                  <a:gd name="connsiteX0" fmla="*/ 0 w 61943"/>
                  <a:gd name="connsiteY0" fmla="*/ 0 h 15117"/>
                  <a:gd name="connsiteX1" fmla="*/ 61943 w 61943"/>
                  <a:gd name="connsiteY1" fmla="*/ 0 h 15117"/>
                </a:gdLst>
                <a:ahLst/>
                <a:cxnLst>
                  <a:cxn ang="0">
                    <a:pos x="connsiteX0" y="connsiteY0"/>
                  </a:cxn>
                  <a:cxn ang="0">
                    <a:pos x="connsiteX1" y="connsiteY1"/>
                  </a:cxn>
                </a:cxnLst>
                <a:rect l="l" t="t" r="r" b="b"/>
                <a:pathLst>
                  <a:path w="61943" h="15117">
                    <a:moveTo>
                      <a:pt x="0" y="0"/>
                    </a:moveTo>
                    <a:lnTo>
                      <a:pt x="6194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6" name="Freeform 78">
                <a:extLst>
                  <a:ext uri="{FF2B5EF4-FFF2-40B4-BE49-F238E27FC236}">
                    <a16:creationId xmlns:a16="http://schemas.microsoft.com/office/drawing/2014/main" id="{2600A9C0-07DE-CC5A-898B-EAD704A85763}"/>
                  </a:ext>
                </a:extLst>
              </p:cNvPr>
              <p:cNvSpPr/>
              <p:nvPr/>
            </p:nvSpPr>
            <p:spPr>
              <a:xfrm>
                <a:off x="3710418" y="11538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7" name="Freeform 79">
                <a:extLst>
                  <a:ext uri="{FF2B5EF4-FFF2-40B4-BE49-F238E27FC236}">
                    <a16:creationId xmlns:a16="http://schemas.microsoft.com/office/drawing/2014/main" id="{97B41123-DF80-BE75-07D6-96C50A1265AD}"/>
                  </a:ext>
                </a:extLst>
              </p:cNvPr>
              <p:cNvSpPr/>
              <p:nvPr/>
            </p:nvSpPr>
            <p:spPr>
              <a:xfrm>
                <a:off x="4021646" y="125207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8" name="Freeform 80">
                <a:extLst>
                  <a:ext uri="{FF2B5EF4-FFF2-40B4-BE49-F238E27FC236}">
                    <a16:creationId xmlns:a16="http://schemas.microsoft.com/office/drawing/2014/main" id="{31E60A37-DBC8-94E8-6474-ADCA6AEB7EC8}"/>
                  </a:ext>
                </a:extLst>
              </p:cNvPr>
              <p:cNvSpPr/>
              <p:nvPr/>
            </p:nvSpPr>
            <p:spPr>
              <a:xfrm>
                <a:off x="4051863" y="122184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9" name="Freeform 81">
                <a:extLst>
                  <a:ext uri="{FF2B5EF4-FFF2-40B4-BE49-F238E27FC236}">
                    <a16:creationId xmlns:a16="http://schemas.microsoft.com/office/drawing/2014/main" id="{73FF8D7B-BB03-1434-D66E-EC1AC2562017}"/>
                  </a:ext>
                </a:extLst>
              </p:cNvPr>
              <p:cNvSpPr/>
              <p:nvPr/>
            </p:nvSpPr>
            <p:spPr>
              <a:xfrm>
                <a:off x="4076036" y="125207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0" name="Freeform 82">
                <a:extLst>
                  <a:ext uri="{FF2B5EF4-FFF2-40B4-BE49-F238E27FC236}">
                    <a16:creationId xmlns:a16="http://schemas.microsoft.com/office/drawing/2014/main" id="{9FE7C8C8-05FF-0952-7CAB-6E48C0E6BD0D}"/>
                  </a:ext>
                </a:extLst>
              </p:cNvPr>
              <p:cNvSpPr/>
              <p:nvPr/>
            </p:nvSpPr>
            <p:spPr>
              <a:xfrm>
                <a:off x="4106252" y="122184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1" name="Freeform 83">
                <a:extLst>
                  <a:ext uri="{FF2B5EF4-FFF2-40B4-BE49-F238E27FC236}">
                    <a16:creationId xmlns:a16="http://schemas.microsoft.com/office/drawing/2014/main" id="{05AABCC9-BCDD-DB92-3326-67392BD2487B}"/>
                  </a:ext>
                </a:extLst>
              </p:cNvPr>
              <p:cNvSpPr/>
              <p:nvPr/>
            </p:nvSpPr>
            <p:spPr>
              <a:xfrm>
                <a:off x="4364602" y="137604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2" name="Freeform 84">
                <a:extLst>
                  <a:ext uri="{FF2B5EF4-FFF2-40B4-BE49-F238E27FC236}">
                    <a16:creationId xmlns:a16="http://schemas.microsoft.com/office/drawing/2014/main" id="{DB495E64-5E11-1935-CF56-E3EF52B6BE4E}"/>
                  </a:ext>
                </a:extLst>
              </p:cNvPr>
              <p:cNvSpPr/>
              <p:nvPr/>
            </p:nvSpPr>
            <p:spPr>
              <a:xfrm>
                <a:off x="4394818" y="134580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3" name="Freeform 85">
                <a:extLst>
                  <a:ext uri="{FF2B5EF4-FFF2-40B4-BE49-F238E27FC236}">
                    <a16:creationId xmlns:a16="http://schemas.microsoft.com/office/drawing/2014/main" id="{99EE65DD-0379-287B-66DF-DCBEA6316090}"/>
                  </a:ext>
                </a:extLst>
              </p:cNvPr>
              <p:cNvSpPr/>
              <p:nvPr/>
            </p:nvSpPr>
            <p:spPr>
              <a:xfrm>
                <a:off x="4700003" y="15000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4" name="Freeform 86">
                <a:extLst>
                  <a:ext uri="{FF2B5EF4-FFF2-40B4-BE49-F238E27FC236}">
                    <a16:creationId xmlns:a16="http://schemas.microsoft.com/office/drawing/2014/main" id="{0573CC17-B550-CBF6-3A96-3EF6C0020FF1}"/>
                  </a:ext>
                </a:extLst>
              </p:cNvPr>
              <p:cNvSpPr/>
              <p:nvPr/>
            </p:nvSpPr>
            <p:spPr>
              <a:xfrm>
                <a:off x="4730220" y="14697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5" name="Freeform 87">
                <a:extLst>
                  <a:ext uri="{FF2B5EF4-FFF2-40B4-BE49-F238E27FC236}">
                    <a16:creationId xmlns:a16="http://schemas.microsoft.com/office/drawing/2014/main" id="{5DC09C99-35D4-B3F0-F29E-FCDFC9911680}"/>
                  </a:ext>
                </a:extLst>
              </p:cNvPr>
              <p:cNvSpPr/>
              <p:nvPr/>
            </p:nvSpPr>
            <p:spPr>
              <a:xfrm>
                <a:off x="4727198" y="150000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6" name="Freeform 88">
                <a:extLst>
                  <a:ext uri="{FF2B5EF4-FFF2-40B4-BE49-F238E27FC236}">
                    <a16:creationId xmlns:a16="http://schemas.microsoft.com/office/drawing/2014/main" id="{820634ED-6FE4-06AF-4507-1091B0B4456E}"/>
                  </a:ext>
                </a:extLst>
              </p:cNvPr>
              <p:cNvSpPr/>
              <p:nvPr/>
            </p:nvSpPr>
            <p:spPr>
              <a:xfrm>
                <a:off x="4757414" y="146976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7" name="Freeform 89">
                <a:extLst>
                  <a:ext uri="{FF2B5EF4-FFF2-40B4-BE49-F238E27FC236}">
                    <a16:creationId xmlns:a16="http://schemas.microsoft.com/office/drawing/2014/main" id="{2974B7C9-1589-C7FC-3500-1809A74647DA}"/>
                  </a:ext>
                </a:extLst>
              </p:cNvPr>
              <p:cNvSpPr/>
              <p:nvPr/>
            </p:nvSpPr>
            <p:spPr>
              <a:xfrm>
                <a:off x="4822379" y="15226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8" name="Freeform 90">
                <a:extLst>
                  <a:ext uri="{FF2B5EF4-FFF2-40B4-BE49-F238E27FC236}">
                    <a16:creationId xmlns:a16="http://schemas.microsoft.com/office/drawing/2014/main" id="{86029322-5B17-22B1-20A1-5070F0775AC7}"/>
                  </a:ext>
                </a:extLst>
              </p:cNvPr>
              <p:cNvSpPr/>
              <p:nvPr/>
            </p:nvSpPr>
            <p:spPr>
              <a:xfrm>
                <a:off x="4852596" y="14924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9" name="Freeform 91">
                <a:extLst>
                  <a:ext uri="{FF2B5EF4-FFF2-40B4-BE49-F238E27FC236}">
                    <a16:creationId xmlns:a16="http://schemas.microsoft.com/office/drawing/2014/main" id="{E19B6292-A1F8-C17F-7974-4A3737166355}"/>
                  </a:ext>
                </a:extLst>
              </p:cNvPr>
              <p:cNvSpPr/>
              <p:nvPr/>
            </p:nvSpPr>
            <p:spPr>
              <a:xfrm>
                <a:off x="4842020" y="153477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0" name="Freeform 92">
                <a:extLst>
                  <a:ext uri="{FF2B5EF4-FFF2-40B4-BE49-F238E27FC236}">
                    <a16:creationId xmlns:a16="http://schemas.microsoft.com/office/drawing/2014/main" id="{FDE38707-7EA6-1FAA-3012-20D52C4A4F73}"/>
                  </a:ext>
                </a:extLst>
              </p:cNvPr>
              <p:cNvSpPr/>
              <p:nvPr/>
            </p:nvSpPr>
            <p:spPr>
              <a:xfrm>
                <a:off x="4872236" y="150453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1" name="Freeform 93">
                <a:extLst>
                  <a:ext uri="{FF2B5EF4-FFF2-40B4-BE49-F238E27FC236}">
                    <a16:creationId xmlns:a16="http://schemas.microsoft.com/office/drawing/2014/main" id="{B9A77BC7-8CC3-630A-87D5-1D05D2C34032}"/>
                  </a:ext>
                </a:extLst>
              </p:cNvPr>
              <p:cNvSpPr/>
              <p:nvPr/>
            </p:nvSpPr>
            <p:spPr>
              <a:xfrm>
                <a:off x="4976483" y="159222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2" name="Freeform 94">
                <a:extLst>
                  <a:ext uri="{FF2B5EF4-FFF2-40B4-BE49-F238E27FC236}">
                    <a16:creationId xmlns:a16="http://schemas.microsoft.com/office/drawing/2014/main" id="{9B7AF082-6A13-AF89-5C73-927181E4E9A7}"/>
                  </a:ext>
                </a:extLst>
              </p:cNvPr>
              <p:cNvSpPr/>
              <p:nvPr/>
            </p:nvSpPr>
            <p:spPr>
              <a:xfrm>
                <a:off x="5006699" y="156198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3" name="Freeform 95">
                <a:extLst>
                  <a:ext uri="{FF2B5EF4-FFF2-40B4-BE49-F238E27FC236}">
                    <a16:creationId xmlns:a16="http://schemas.microsoft.com/office/drawing/2014/main" id="{13075DEE-82FE-AACB-F1DF-5E6C2CF9A54C}"/>
                  </a:ext>
                </a:extLst>
              </p:cNvPr>
              <p:cNvSpPr/>
              <p:nvPr/>
            </p:nvSpPr>
            <p:spPr>
              <a:xfrm>
                <a:off x="5077708" y="163757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4" name="Freeform 96">
                <a:extLst>
                  <a:ext uri="{FF2B5EF4-FFF2-40B4-BE49-F238E27FC236}">
                    <a16:creationId xmlns:a16="http://schemas.microsoft.com/office/drawing/2014/main" id="{B2C09959-3036-3103-521D-3A28353BFD85}"/>
                  </a:ext>
                </a:extLst>
              </p:cNvPr>
              <p:cNvSpPr/>
              <p:nvPr/>
            </p:nvSpPr>
            <p:spPr>
              <a:xfrm>
                <a:off x="5107924" y="160733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5" name="Freeform 97">
                <a:extLst>
                  <a:ext uri="{FF2B5EF4-FFF2-40B4-BE49-F238E27FC236}">
                    <a16:creationId xmlns:a16="http://schemas.microsoft.com/office/drawing/2014/main" id="{1DB1A078-BE9B-F920-CEF0-3D49C20EB9A6}"/>
                  </a:ext>
                </a:extLst>
              </p:cNvPr>
              <p:cNvSpPr/>
              <p:nvPr/>
            </p:nvSpPr>
            <p:spPr>
              <a:xfrm>
                <a:off x="5124543" y="164966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6" name="Freeform 98">
                <a:extLst>
                  <a:ext uri="{FF2B5EF4-FFF2-40B4-BE49-F238E27FC236}">
                    <a16:creationId xmlns:a16="http://schemas.microsoft.com/office/drawing/2014/main" id="{2FB0DDC8-8F02-BB59-08F8-7D3E01060FA8}"/>
                  </a:ext>
                </a:extLst>
              </p:cNvPr>
              <p:cNvSpPr/>
              <p:nvPr/>
            </p:nvSpPr>
            <p:spPr>
              <a:xfrm>
                <a:off x="5154759" y="161943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7" name="Freeform 99">
                <a:extLst>
                  <a:ext uri="{FF2B5EF4-FFF2-40B4-BE49-F238E27FC236}">
                    <a16:creationId xmlns:a16="http://schemas.microsoft.com/office/drawing/2014/main" id="{D563B6C8-859A-25B4-D837-32647BA93E8B}"/>
                  </a:ext>
                </a:extLst>
              </p:cNvPr>
              <p:cNvSpPr/>
              <p:nvPr/>
            </p:nvSpPr>
            <p:spPr>
              <a:xfrm>
                <a:off x="5163824" y="164966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8" name="Freeform 100">
                <a:extLst>
                  <a:ext uri="{FF2B5EF4-FFF2-40B4-BE49-F238E27FC236}">
                    <a16:creationId xmlns:a16="http://schemas.microsoft.com/office/drawing/2014/main" id="{84DCDD9C-93EF-9A48-02F7-E5520B412418}"/>
                  </a:ext>
                </a:extLst>
              </p:cNvPr>
              <p:cNvSpPr/>
              <p:nvPr/>
            </p:nvSpPr>
            <p:spPr>
              <a:xfrm>
                <a:off x="5194040" y="161943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9" name="Freeform 101">
                <a:extLst>
                  <a:ext uri="{FF2B5EF4-FFF2-40B4-BE49-F238E27FC236}">
                    <a16:creationId xmlns:a16="http://schemas.microsoft.com/office/drawing/2014/main" id="{362C3A68-61DE-CF21-7215-18C909162D1B}"/>
                  </a:ext>
                </a:extLst>
              </p:cNvPr>
              <p:cNvSpPr/>
              <p:nvPr/>
            </p:nvSpPr>
            <p:spPr>
              <a:xfrm>
                <a:off x="5163824" y="164966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0" name="Freeform 102">
                <a:extLst>
                  <a:ext uri="{FF2B5EF4-FFF2-40B4-BE49-F238E27FC236}">
                    <a16:creationId xmlns:a16="http://schemas.microsoft.com/office/drawing/2014/main" id="{23765ECB-82C7-2EE0-04A0-3199A2BCFE66}"/>
                  </a:ext>
                </a:extLst>
              </p:cNvPr>
              <p:cNvSpPr/>
              <p:nvPr/>
            </p:nvSpPr>
            <p:spPr>
              <a:xfrm>
                <a:off x="5194040" y="161943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1" name="Freeform 103">
                <a:extLst>
                  <a:ext uri="{FF2B5EF4-FFF2-40B4-BE49-F238E27FC236}">
                    <a16:creationId xmlns:a16="http://schemas.microsoft.com/office/drawing/2014/main" id="{5F8B82B1-4467-12E1-4A80-AAB471EC2B13}"/>
                  </a:ext>
                </a:extLst>
              </p:cNvPr>
              <p:cNvSpPr/>
              <p:nvPr/>
            </p:nvSpPr>
            <p:spPr>
              <a:xfrm>
                <a:off x="5311884" y="171920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2" name="Freeform 104">
                <a:extLst>
                  <a:ext uri="{FF2B5EF4-FFF2-40B4-BE49-F238E27FC236}">
                    <a16:creationId xmlns:a16="http://schemas.microsoft.com/office/drawing/2014/main" id="{43D9A983-2911-B139-8AB1-2AD48CD5ED6D}"/>
                  </a:ext>
                </a:extLst>
              </p:cNvPr>
              <p:cNvSpPr/>
              <p:nvPr/>
            </p:nvSpPr>
            <p:spPr>
              <a:xfrm>
                <a:off x="5342101" y="168897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3" name="Freeform 105">
                <a:extLst>
                  <a:ext uri="{FF2B5EF4-FFF2-40B4-BE49-F238E27FC236}">
                    <a16:creationId xmlns:a16="http://schemas.microsoft.com/office/drawing/2014/main" id="{8CFC30A3-5C47-C471-291B-4DDCDC08A874}"/>
                  </a:ext>
                </a:extLst>
              </p:cNvPr>
              <p:cNvSpPr/>
              <p:nvPr/>
            </p:nvSpPr>
            <p:spPr>
              <a:xfrm>
                <a:off x="5372317" y="17433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4" name="Freeform 106">
                <a:extLst>
                  <a:ext uri="{FF2B5EF4-FFF2-40B4-BE49-F238E27FC236}">
                    <a16:creationId xmlns:a16="http://schemas.microsoft.com/office/drawing/2014/main" id="{99409DF9-0AD6-97BF-C61F-F0749106C4E5}"/>
                  </a:ext>
                </a:extLst>
              </p:cNvPr>
              <p:cNvSpPr/>
              <p:nvPr/>
            </p:nvSpPr>
            <p:spPr>
              <a:xfrm>
                <a:off x="5402533" y="17131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5" name="Freeform 107">
                <a:extLst>
                  <a:ext uri="{FF2B5EF4-FFF2-40B4-BE49-F238E27FC236}">
                    <a16:creationId xmlns:a16="http://schemas.microsoft.com/office/drawing/2014/main" id="{9FE0A188-13D3-73B8-DCF1-F8C6E66DEFFC}"/>
                  </a:ext>
                </a:extLst>
              </p:cNvPr>
              <p:cNvSpPr/>
              <p:nvPr/>
            </p:nvSpPr>
            <p:spPr>
              <a:xfrm>
                <a:off x="5453901" y="177816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6" name="Freeform 108">
                <a:extLst>
                  <a:ext uri="{FF2B5EF4-FFF2-40B4-BE49-F238E27FC236}">
                    <a16:creationId xmlns:a16="http://schemas.microsoft.com/office/drawing/2014/main" id="{4624B27E-DF78-F12C-BCB6-458948B72EB6}"/>
                  </a:ext>
                </a:extLst>
              </p:cNvPr>
              <p:cNvSpPr/>
              <p:nvPr/>
            </p:nvSpPr>
            <p:spPr>
              <a:xfrm>
                <a:off x="5484117" y="174793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7" name="Freeform 109">
                <a:extLst>
                  <a:ext uri="{FF2B5EF4-FFF2-40B4-BE49-F238E27FC236}">
                    <a16:creationId xmlns:a16="http://schemas.microsoft.com/office/drawing/2014/main" id="{2B7F92AB-0063-DC34-2394-1092181C8E76}"/>
                  </a:ext>
                </a:extLst>
              </p:cNvPr>
              <p:cNvSpPr/>
              <p:nvPr/>
            </p:nvSpPr>
            <p:spPr>
              <a:xfrm>
                <a:off x="5479585" y="181444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8" name="Freeform 110">
                <a:extLst>
                  <a:ext uri="{FF2B5EF4-FFF2-40B4-BE49-F238E27FC236}">
                    <a16:creationId xmlns:a16="http://schemas.microsoft.com/office/drawing/2014/main" id="{A51343A4-4BF4-DF58-0220-0F866FC49DC2}"/>
                  </a:ext>
                </a:extLst>
              </p:cNvPr>
              <p:cNvSpPr/>
              <p:nvPr/>
            </p:nvSpPr>
            <p:spPr>
              <a:xfrm>
                <a:off x="5509801" y="178421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99" name="Freeform 111">
                <a:extLst>
                  <a:ext uri="{FF2B5EF4-FFF2-40B4-BE49-F238E27FC236}">
                    <a16:creationId xmlns:a16="http://schemas.microsoft.com/office/drawing/2014/main" id="{FE5A4377-F027-DAB4-42AF-72F76EA5CF79}"/>
                  </a:ext>
                </a:extLst>
              </p:cNvPr>
              <p:cNvSpPr/>
              <p:nvPr/>
            </p:nvSpPr>
            <p:spPr>
              <a:xfrm>
                <a:off x="5493182"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0" name="Freeform 112">
                <a:extLst>
                  <a:ext uri="{FF2B5EF4-FFF2-40B4-BE49-F238E27FC236}">
                    <a16:creationId xmlns:a16="http://schemas.microsoft.com/office/drawing/2014/main" id="{54C0A904-BA73-9F14-0307-8A38C2332550}"/>
                  </a:ext>
                </a:extLst>
              </p:cNvPr>
              <p:cNvSpPr/>
              <p:nvPr/>
            </p:nvSpPr>
            <p:spPr>
              <a:xfrm>
                <a:off x="5523399"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1" name="Freeform 113">
                <a:extLst>
                  <a:ext uri="{FF2B5EF4-FFF2-40B4-BE49-F238E27FC236}">
                    <a16:creationId xmlns:a16="http://schemas.microsoft.com/office/drawing/2014/main" id="{2F229B8C-A435-C9E9-E23A-B66418511163}"/>
                  </a:ext>
                </a:extLst>
              </p:cNvPr>
              <p:cNvSpPr/>
              <p:nvPr/>
            </p:nvSpPr>
            <p:spPr>
              <a:xfrm>
                <a:off x="5500736"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2" name="Freeform 114">
                <a:extLst>
                  <a:ext uri="{FF2B5EF4-FFF2-40B4-BE49-F238E27FC236}">
                    <a16:creationId xmlns:a16="http://schemas.microsoft.com/office/drawing/2014/main" id="{667CA749-09B8-7D59-014F-389933BE55BD}"/>
                  </a:ext>
                </a:extLst>
              </p:cNvPr>
              <p:cNvSpPr/>
              <p:nvPr/>
            </p:nvSpPr>
            <p:spPr>
              <a:xfrm>
                <a:off x="553095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3" name="Freeform 115">
                <a:extLst>
                  <a:ext uri="{FF2B5EF4-FFF2-40B4-BE49-F238E27FC236}">
                    <a16:creationId xmlns:a16="http://schemas.microsoft.com/office/drawing/2014/main" id="{D4557FD8-B949-0E46-D216-EA5E46B59996}"/>
                  </a:ext>
                </a:extLst>
              </p:cNvPr>
              <p:cNvSpPr/>
              <p:nvPr/>
            </p:nvSpPr>
            <p:spPr>
              <a:xfrm>
                <a:off x="5500736"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4" name="Freeform 116">
                <a:extLst>
                  <a:ext uri="{FF2B5EF4-FFF2-40B4-BE49-F238E27FC236}">
                    <a16:creationId xmlns:a16="http://schemas.microsoft.com/office/drawing/2014/main" id="{67F45197-1ECE-1970-7E0F-CEDB1F01F893}"/>
                  </a:ext>
                </a:extLst>
              </p:cNvPr>
              <p:cNvSpPr/>
              <p:nvPr/>
            </p:nvSpPr>
            <p:spPr>
              <a:xfrm>
                <a:off x="553095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5" name="Freeform 117">
                <a:extLst>
                  <a:ext uri="{FF2B5EF4-FFF2-40B4-BE49-F238E27FC236}">
                    <a16:creationId xmlns:a16="http://schemas.microsoft.com/office/drawing/2014/main" id="{93BE3E73-B7EA-055B-8E03-7E0DEBF7076A}"/>
                  </a:ext>
                </a:extLst>
              </p:cNvPr>
              <p:cNvSpPr/>
              <p:nvPr/>
            </p:nvSpPr>
            <p:spPr>
              <a:xfrm>
                <a:off x="5506780"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6" name="Freeform 118">
                <a:extLst>
                  <a:ext uri="{FF2B5EF4-FFF2-40B4-BE49-F238E27FC236}">
                    <a16:creationId xmlns:a16="http://schemas.microsoft.com/office/drawing/2014/main" id="{B88C65AB-6DAE-8B34-E48B-B85450FE892F}"/>
                  </a:ext>
                </a:extLst>
              </p:cNvPr>
              <p:cNvSpPr/>
              <p:nvPr/>
            </p:nvSpPr>
            <p:spPr>
              <a:xfrm>
                <a:off x="5536996"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7" name="Freeform 119">
                <a:extLst>
                  <a:ext uri="{FF2B5EF4-FFF2-40B4-BE49-F238E27FC236}">
                    <a16:creationId xmlns:a16="http://schemas.microsoft.com/office/drawing/2014/main" id="{181496BB-4D1F-E531-A870-8758F166E99F}"/>
                  </a:ext>
                </a:extLst>
              </p:cNvPr>
              <p:cNvSpPr/>
              <p:nvPr/>
            </p:nvSpPr>
            <p:spPr>
              <a:xfrm>
                <a:off x="5520377"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8" name="Freeform 120">
                <a:extLst>
                  <a:ext uri="{FF2B5EF4-FFF2-40B4-BE49-F238E27FC236}">
                    <a16:creationId xmlns:a16="http://schemas.microsoft.com/office/drawing/2014/main" id="{0B110ADB-2247-9D30-3ACA-DB14A0D3582B}"/>
                  </a:ext>
                </a:extLst>
              </p:cNvPr>
              <p:cNvSpPr/>
              <p:nvPr/>
            </p:nvSpPr>
            <p:spPr>
              <a:xfrm>
                <a:off x="555059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09" name="Freeform 121">
                <a:extLst>
                  <a:ext uri="{FF2B5EF4-FFF2-40B4-BE49-F238E27FC236}">
                    <a16:creationId xmlns:a16="http://schemas.microsoft.com/office/drawing/2014/main" id="{F7E7F8C8-5476-1A42-1E76-62E60B1B4653}"/>
                  </a:ext>
                </a:extLst>
              </p:cNvPr>
              <p:cNvSpPr/>
              <p:nvPr/>
            </p:nvSpPr>
            <p:spPr>
              <a:xfrm>
                <a:off x="5520377"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0" name="Freeform 122">
                <a:extLst>
                  <a:ext uri="{FF2B5EF4-FFF2-40B4-BE49-F238E27FC236}">
                    <a16:creationId xmlns:a16="http://schemas.microsoft.com/office/drawing/2014/main" id="{89835E86-7AF2-C16D-AFB9-67AEE6B32046}"/>
                  </a:ext>
                </a:extLst>
              </p:cNvPr>
              <p:cNvSpPr/>
              <p:nvPr/>
            </p:nvSpPr>
            <p:spPr>
              <a:xfrm>
                <a:off x="555059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1" name="Freeform 123">
                <a:extLst>
                  <a:ext uri="{FF2B5EF4-FFF2-40B4-BE49-F238E27FC236}">
                    <a16:creationId xmlns:a16="http://schemas.microsoft.com/office/drawing/2014/main" id="{4B7009A9-E565-A14D-DF5C-132D69215C91}"/>
                  </a:ext>
                </a:extLst>
              </p:cNvPr>
              <p:cNvSpPr/>
              <p:nvPr/>
            </p:nvSpPr>
            <p:spPr>
              <a:xfrm>
                <a:off x="5520377"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2" name="Freeform 124">
                <a:extLst>
                  <a:ext uri="{FF2B5EF4-FFF2-40B4-BE49-F238E27FC236}">
                    <a16:creationId xmlns:a16="http://schemas.microsoft.com/office/drawing/2014/main" id="{E894C1E0-7D5F-7A7F-D1CD-1F4B38A9D62C}"/>
                  </a:ext>
                </a:extLst>
              </p:cNvPr>
              <p:cNvSpPr/>
              <p:nvPr/>
            </p:nvSpPr>
            <p:spPr>
              <a:xfrm>
                <a:off x="555059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3" name="Freeform 125">
                <a:extLst>
                  <a:ext uri="{FF2B5EF4-FFF2-40B4-BE49-F238E27FC236}">
                    <a16:creationId xmlns:a16="http://schemas.microsoft.com/office/drawing/2014/main" id="{621CCC3F-1F53-E088-7635-9EDDD3488C54}"/>
                  </a:ext>
                </a:extLst>
              </p:cNvPr>
              <p:cNvSpPr/>
              <p:nvPr/>
            </p:nvSpPr>
            <p:spPr>
              <a:xfrm>
                <a:off x="5540018"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4" name="Freeform 126">
                <a:extLst>
                  <a:ext uri="{FF2B5EF4-FFF2-40B4-BE49-F238E27FC236}">
                    <a16:creationId xmlns:a16="http://schemas.microsoft.com/office/drawing/2014/main" id="{163CF3E4-BA2F-BF19-C391-296C821823B2}"/>
                  </a:ext>
                </a:extLst>
              </p:cNvPr>
              <p:cNvSpPr/>
              <p:nvPr/>
            </p:nvSpPr>
            <p:spPr>
              <a:xfrm>
                <a:off x="5570234"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5" name="Freeform 127">
                <a:extLst>
                  <a:ext uri="{FF2B5EF4-FFF2-40B4-BE49-F238E27FC236}">
                    <a16:creationId xmlns:a16="http://schemas.microsoft.com/office/drawing/2014/main" id="{F226C6A5-B8AB-2586-C9D0-8B19758BB2F0}"/>
                  </a:ext>
                </a:extLst>
              </p:cNvPr>
              <p:cNvSpPr/>
              <p:nvPr/>
            </p:nvSpPr>
            <p:spPr>
              <a:xfrm>
                <a:off x="5540018"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6" name="Freeform 128">
                <a:extLst>
                  <a:ext uri="{FF2B5EF4-FFF2-40B4-BE49-F238E27FC236}">
                    <a16:creationId xmlns:a16="http://schemas.microsoft.com/office/drawing/2014/main" id="{82455B31-8627-BEFC-4441-C2D27E2133E6}"/>
                  </a:ext>
                </a:extLst>
              </p:cNvPr>
              <p:cNvSpPr/>
              <p:nvPr/>
            </p:nvSpPr>
            <p:spPr>
              <a:xfrm>
                <a:off x="5570234"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7" name="Freeform 129">
                <a:extLst>
                  <a:ext uri="{FF2B5EF4-FFF2-40B4-BE49-F238E27FC236}">
                    <a16:creationId xmlns:a16="http://schemas.microsoft.com/office/drawing/2014/main" id="{907B6107-66CD-3B9A-126A-987F0DDA631A}"/>
                  </a:ext>
                </a:extLst>
              </p:cNvPr>
              <p:cNvSpPr/>
              <p:nvPr/>
            </p:nvSpPr>
            <p:spPr>
              <a:xfrm>
                <a:off x="5540018"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8" name="Freeform 130">
                <a:extLst>
                  <a:ext uri="{FF2B5EF4-FFF2-40B4-BE49-F238E27FC236}">
                    <a16:creationId xmlns:a16="http://schemas.microsoft.com/office/drawing/2014/main" id="{7AD3CB67-E3F9-A73D-53A2-EC30650FBC7C}"/>
                  </a:ext>
                </a:extLst>
              </p:cNvPr>
              <p:cNvSpPr/>
              <p:nvPr/>
            </p:nvSpPr>
            <p:spPr>
              <a:xfrm>
                <a:off x="5570234"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9" name="Freeform 131">
                <a:extLst>
                  <a:ext uri="{FF2B5EF4-FFF2-40B4-BE49-F238E27FC236}">
                    <a16:creationId xmlns:a16="http://schemas.microsoft.com/office/drawing/2014/main" id="{FD1D3B64-8C3C-58AF-428B-E32E333A4370}"/>
                  </a:ext>
                </a:extLst>
              </p:cNvPr>
              <p:cNvSpPr/>
              <p:nvPr/>
            </p:nvSpPr>
            <p:spPr>
              <a:xfrm>
                <a:off x="5567212"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0" name="Freeform 132">
                <a:extLst>
                  <a:ext uri="{FF2B5EF4-FFF2-40B4-BE49-F238E27FC236}">
                    <a16:creationId xmlns:a16="http://schemas.microsoft.com/office/drawing/2014/main" id="{23940AFF-D95B-A117-308C-E10EED27AAAC}"/>
                  </a:ext>
                </a:extLst>
              </p:cNvPr>
              <p:cNvSpPr/>
              <p:nvPr/>
            </p:nvSpPr>
            <p:spPr>
              <a:xfrm>
                <a:off x="5597429"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1" name="Freeform 133">
                <a:extLst>
                  <a:ext uri="{FF2B5EF4-FFF2-40B4-BE49-F238E27FC236}">
                    <a16:creationId xmlns:a16="http://schemas.microsoft.com/office/drawing/2014/main" id="{7212F266-231C-0ED7-F29E-33F48FCD8A73}"/>
                  </a:ext>
                </a:extLst>
              </p:cNvPr>
              <p:cNvSpPr/>
              <p:nvPr/>
            </p:nvSpPr>
            <p:spPr>
              <a:xfrm>
                <a:off x="5567212"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2" name="Freeform 134">
                <a:extLst>
                  <a:ext uri="{FF2B5EF4-FFF2-40B4-BE49-F238E27FC236}">
                    <a16:creationId xmlns:a16="http://schemas.microsoft.com/office/drawing/2014/main" id="{E90C9CC6-F922-14CD-319B-F757462BB781}"/>
                  </a:ext>
                </a:extLst>
              </p:cNvPr>
              <p:cNvSpPr/>
              <p:nvPr/>
            </p:nvSpPr>
            <p:spPr>
              <a:xfrm>
                <a:off x="5597429"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3" name="Freeform 135">
                <a:extLst>
                  <a:ext uri="{FF2B5EF4-FFF2-40B4-BE49-F238E27FC236}">
                    <a16:creationId xmlns:a16="http://schemas.microsoft.com/office/drawing/2014/main" id="{4E356E92-C34E-B0F1-7E0F-6848EA361032}"/>
                  </a:ext>
                </a:extLst>
              </p:cNvPr>
              <p:cNvSpPr/>
              <p:nvPr/>
            </p:nvSpPr>
            <p:spPr>
              <a:xfrm>
                <a:off x="5594407"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4" name="Freeform 136">
                <a:extLst>
                  <a:ext uri="{FF2B5EF4-FFF2-40B4-BE49-F238E27FC236}">
                    <a16:creationId xmlns:a16="http://schemas.microsoft.com/office/drawing/2014/main" id="{F884F478-C741-E017-A4C8-057414B5FCED}"/>
                  </a:ext>
                </a:extLst>
              </p:cNvPr>
              <p:cNvSpPr/>
              <p:nvPr/>
            </p:nvSpPr>
            <p:spPr>
              <a:xfrm>
                <a:off x="5624623"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5" name="Freeform 137">
                <a:extLst>
                  <a:ext uri="{FF2B5EF4-FFF2-40B4-BE49-F238E27FC236}">
                    <a16:creationId xmlns:a16="http://schemas.microsoft.com/office/drawing/2014/main" id="{C5801BBF-837A-F3EF-278F-CFEA759B4F8D}"/>
                  </a:ext>
                </a:extLst>
              </p:cNvPr>
              <p:cNvSpPr/>
              <p:nvPr/>
            </p:nvSpPr>
            <p:spPr>
              <a:xfrm>
                <a:off x="5600450" y="18265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6" name="Freeform 138">
                <a:extLst>
                  <a:ext uri="{FF2B5EF4-FFF2-40B4-BE49-F238E27FC236}">
                    <a16:creationId xmlns:a16="http://schemas.microsoft.com/office/drawing/2014/main" id="{D4566B48-AD2F-284D-BA95-93F8F6A4F37B}"/>
                  </a:ext>
                </a:extLst>
              </p:cNvPr>
              <p:cNvSpPr/>
              <p:nvPr/>
            </p:nvSpPr>
            <p:spPr>
              <a:xfrm>
                <a:off x="5630667" y="17963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7" name="Freeform 139">
                <a:extLst>
                  <a:ext uri="{FF2B5EF4-FFF2-40B4-BE49-F238E27FC236}">
                    <a16:creationId xmlns:a16="http://schemas.microsoft.com/office/drawing/2014/main" id="{7299FEDA-472E-6A54-34B0-DC802C7FBF92}"/>
                  </a:ext>
                </a:extLst>
              </p:cNvPr>
              <p:cNvSpPr/>
              <p:nvPr/>
            </p:nvSpPr>
            <p:spPr>
              <a:xfrm>
                <a:off x="5647286" y="18386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8" name="Freeform 140">
                <a:extLst>
                  <a:ext uri="{FF2B5EF4-FFF2-40B4-BE49-F238E27FC236}">
                    <a16:creationId xmlns:a16="http://schemas.microsoft.com/office/drawing/2014/main" id="{DBB9D721-F49F-5F5E-6B9C-9357ACBB42F6}"/>
                  </a:ext>
                </a:extLst>
              </p:cNvPr>
              <p:cNvSpPr/>
              <p:nvPr/>
            </p:nvSpPr>
            <p:spPr>
              <a:xfrm>
                <a:off x="5677502" y="18084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9" name="Freeform 141">
                <a:extLst>
                  <a:ext uri="{FF2B5EF4-FFF2-40B4-BE49-F238E27FC236}">
                    <a16:creationId xmlns:a16="http://schemas.microsoft.com/office/drawing/2014/main" id="{4DDCE41F-BABC-D8B1-C610-17DD0FD1B82D}"/>
                  </a:ext>
                </a:extLst>
              </p:cNvPr>
              <p:cNvSpPr/>
              <p:nvPr/>
            </p:nvSpPr>
            <p:spPr>
              <a:xfrm>
                <a:off x="5660883" y="18386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0" name="Freeform 142">
                <a:extLst>
                  <a:ext uri="{FF2B5EF4-FFF2-40B4-BE49-F238E27FC236}">
                    <a16:creationId xmlns:a16="http://schemas.microsoft.com/office/drawing/2014/main" id="{9991A191-2196-7745-98B3-587622180D38}"/>
                  </a:ext>
                </a:extLst>
              </p:cNvPr>
              <p:cNvSpPr/>
              <p:nvPr/>
            </p:nvSpPr>
            <p:spPr>
              <a:xfrm>
                <a:off x="5691099" y="18084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1" name="Freeform 143">
                <a:extLst>
                  <a:ext uri="{FF2B5EF4-FFF2-40B4-BE49-F238E27FC236}">
                    <a16:creationId xmlns:a16="http://schemas.microsoft.com/office/drawing/2014/main" id="{3BBE70FF-1934-9420-7C86-9C29A83113DC}"/>
                  </a:ext>
                </a:extLst>
              </p:cNvPr>
              <p:cNvSpPr/>
              <p:nvPr/>
            </p:nvSpPr>
            <p:spPr>
              <a:xfrm>
                <a:off x="5660883" y="18386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2" name="Freeform 144">
                <a:extLst>
                  <a:ext uri="{FF2B5EF4-FFF2-40B4-BE49-F238E27FC236}">
                    <a16:creationId xmlns:a16="http://schemas.microsoft.com/office/drawing/2014/main" id="{B4EC0693-EFE9-3B9E-DE15-49C034CCE5D2}"/>
                  </a:ext>
                </a:extLst>
              </p:cNvPr>
              <p:cNvSpPr/>
              <p:nvPr/>
            </p:nvSpPr>
            <p:spPr>
              <a:xfrm>
                <a:off x="5691099" y="18084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3" name="Freeform 145">
                <a:extLst>
                  <a:ext uri="{FF2B5EF4-FFF2-40B4-BE49-F238E27FC236}">
                    <a16:creationId xmlns:a16="http://schemas.microsoft.com/office/drawing/2014/main" id="{8012F0D8-4BAF-5900-422D-C7FA94A2D8E9}"/>
                  </a:ext>
                </a:extLst>
              </p:cNvPr>
              <p:cNvSpPr/>
              <p:nvPr/>
            </p:nvSpPr>
            <p:spPr>
              <a:xfrm>
                <a:off x="5668437" y="18507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4" name="Freeform 146">
                <a:extLst>
                  <a:ext uri="{FF2B5EF4-FFF2-40B4-BE49-F238E27FC236}">
                    <a16:creationId xmlns:a16="http://schemas.microsoft.com/office/drawing/2014/main" id="{5DA4F0CC-F63B-0282-7565-0E5333EB91EA}"/>
                  </a:ext>
                </a:extLst>
              </p:cNvPr>
              <p:cNvSpPr/>
              <p:nvPr/>
            </p:nvSpPr>
            <p:spPr>
              <a:xfrm>
                <a:off x="5698654" y="18204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5" name="Freeform 147">
                <a:extLst>
                  <a:ext uri="{FF2B5EF4-FFF2-40B4-BE49-F238E27FC236}">
                    <a16:creationId xmlns:a16="http://schemas.microsoft.com/office/drawing/2014/main" id="{72D9FF69-F530-DD91-7081-832C9C1D43B9}"/>
                  </a:ext>
                </a:extLst>
              </p:cNvPr>
              <p:cNvSpPr/>
              <p:nvPr/>
            </p:nvSpPr>
            <p:spPr>
              <a:xfrm>
                <a:off x="5674480" y="18643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6" name="Freeform 148">
                <a:extLst>
                  <a:ext uri="{FF2B5EF4-FFF2-40B4-BE49-F238E27FC236}">
                    <a16:creationId xmlns:a16="http://schemas.microsoft.com/office/drawing/2014/main" id="{90A6626F-987B-5F77-B3C9-978B614452A9}"/>
                  </a:ext>
                </a:extLst>
              </p:cNvPr>
              <p:cNvSpPr/>
              <p:nvPr/>
            </p:nvSpPr>
            <p:spPr>
              <a:xfrm>
                <a:off x="5704697" y="18341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7" name="Freeform 149">
                <a:extLst>
                  <a:ext uri="{FF2B5EF4-FFF2-40B4-BE49-F238E27FC236}">
                    <a16:creationId xmlns:a16="http://schemas.microsoft.com/office/drawing/2014/main" id="{0899C4A1-A0D9-4422-D39B-8BE1442C44AC}"/>
                  </a:ext>
                </a:extLst>
              </p:cNvPr>
              <p:cNvSpPr/>
              <p:nvPr/>
            </p:nvSpPr>
            <p:spPr>
              <a:xfrm>
                <a:off x="5674480" y="18643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8" name="Freeform 150">
                <a:extLst>
                  <a:ext uri="{FF2B5EF4-FFF2-40B4-BE49-F238E27FC236}">
                    <a16:creationId xmlns:a16="http://schemas.microsoft.com/office/drawing/2014/main" id="{F78C1F30-A72D-B45E-C7EF-1319B680F92C}"/>
                  </a:ext>
                </a:extLst>
              </p:cNvPr>
              <p:cNvSpPr/>
              <p:nvPr/>
            </p:nvSpPr>
            <p:spPr>
              <a:xfrm>
                <a:off x="5704697" y="18341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9" name="Freeform 151">
                <a:extLst>
                  <a:ext uri="{FF2B5EF4-FFF2-40B4-BE49-F238E27FC236}">
                    <a16:creationId xmlns:a16="http://schemas.microsoft.com/office/drawing/2014/main" id="{B6BC7E59-4439-9081-4A22-20B6F1390827}"/>
                  </a:ext>
                </a:extLst>
              </p:cNvPr>
              <p:cNvSpPr/>
              <p:nvPr/>
            </p:nvSpPr>
            <p:spPr>
              <a:xfrm>
                <a:off x="5682035" y="18764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0" name="Freeform 152">
                <a:extLst>
                  <a:ext uri="{FF2B5EF4-FFF2-40B4-BE49-F238E27FC236}">
                    <a16:creationId xmlns:a16="http://schemas.microsoft.com/office/drawing/2014/main" id="{59E89D30-AFBE-30F7-5783-BF5365E531D5}"/>
                  </a:ext>
                </a:extLst>
              </p:cNvPr>
              <p:cNvSpPr/>
              <p:nvPr/>
            </p:nvSpPr>
            <p:spPr>
              <a:xfrm>
                <a:off x="5712251" y="18461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1" name="Freeform 153">
                <a:extLst>
                  <a:ext uri="{FF2B5EF4-FFF2-40B4-BE49-F238E27FC236}">
                    <a16:creationId xmlns:a16="http://schemas.microsoft.com/office/drawing/2014/main" id="{AB311049-5693-6990-88F1-F2DA778A54AE}"/>
                  </a:ext>
                </a:extLst>
              </p:cNvPr>
              <p:cNvSpPr/>
              <p:nvPr/>
            </p:nvSpPr>
            <p:spPr>
              <a:xfrm>
                <a:off x="5682035" y="18764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2" name="Freeform 154">
                <a:extLst>
                  <a:ext uri="{FF2B5EF4-FFF2-40B4-BE49-F238E27FC236}">
                    <a16:creationId xmlns:a16="http://schemas.microsoft.com/office/drawing/2014/main" id="{5EDBFDFC-F63C-8687-B575-5A4A8D1436D8}"/>
                  </a:ext>
                </a:extLst>
              </p:cNvPr>
              <p:cNvSpPr/>
              <p:nvPr/>
            </p:nvSpPr>
            <p:spPr>
              <a:xfrm>
                <a:off x="5712251" y="18461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3" name="Freeform 155">
                <a:extLst>
                  <a:ext uri="{FF2B5EF4-FFF2-40B4-BE49-F238E27FC236}">
                    <a16:creationId xmlns:a16="http://schemas.microsoft.com/office/drawing/2014/main" id="{2E2F327D-F3FC-C6CD-4A3A-7AED04524E37}"/>
                  </a:ext>
                </a:extLst>
              </p:cNvPr>
              <p:cNvSpPr/>
              <p:nvPr/>
            </p:nvSpPr>
            <p:spPr>
              <a:xfrm>
                <a:off x="5688078" y="18764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4" name="Freeform 156">
                <a:extLst>
                  <a:ext uri="{FF2B5EF4-FFF2-40B4-BE49-F238E27FC236}">
                    <a16:creationId xmlns:a16="http://schemas.microsoft.com/office/drawing/2014/main" id="{E4D0360E-3D63-0828-232A-4E808BFA5BFB}"/>
                  </a:ext>
                </a:extLst>
              </p:cNvPr>
              <p:cNvSpPr/>
              <p:nvPr/>
            </p:nvSpPr>
            <p:spPr>
              <a:xfrm>
                <a:off x="5718294" y="18461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5" name="Freeform 157">
                <a:extLst>
                  <a:ext uri="{FF2B5EF4-FFF2-40B4-BE49-F238E27FC236}">
                    <a16:creationId xmlns:a16="http://schemas.microsoft.com/office/drawing/2014/main" id="{59FC11C3-8C5E-2427-80C1-5EA3AA88C9D8}"/>
                  </a:ext>
                </a:extLst>
              </p:cNvPr>
              <p:cNvSpPr/>
              <p:nvPr/>
            </p:nvSpPr>
            <p:spPr>
              <a:xfrm>
                <a:off x="5701675" y="18764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6" name="Freeform 158">
                <a:extLst>
                  <a:ext uri="{FF2B5EF4-FFF2-40B4-BE49-F238E27FC236}">
                    <a16:creationId xmlns:a16="http://schemas.microsoft.com/office/drawing/2014/main" id="{FD49D6E8-D79E-E775-F974-0B3592BF583D}"/>
                  </a:ext>
                </a:extLst>
              </p:cNvPr>
              <p:cNvSpPr/>
              <p:nvPr/>
            </p:nvSpPr>
            <p:spPr>
              <a:xfrm>
                <a:off x="5731891" y="184619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7" name="Freeform 159">
                <a:extLst>
                  <a:ext uri="{FF2B5EF4-FFF2-40B4-BE49-F238E27FC236}">
                    <a16:creationId xmlns:a16="http://schemas.microsoft.com/office/drawing/2014/main" id="{E7BB692D-F029-6BEE-B05A-07F44289D53F}"/>
                  </a:ext>
                </a:extLst>
              </p:cNvPr>
              <p:cNvSpPr/>
              <p:nvPr/>
            </p:nvSpPr>
            <p:spPr>
              <a:xfrm>
                <a:off x="5721316" y="189003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8" name="Freeform 160">
                <a:extLst>
                  <a:ext uri="{FF2B5EF4-FFF2-40B4-BE49-F238E27FC236}">
                    <a16:creationId xmlns:a16="http://schemas.microsoft.com/office/drawing/2014/main" id="{FEFB8BCE-F69C-AF6C-6B38-4D1DB36E92F7}"/>
                  </a:ext>
                </a:extLst>
              </p:cNvPr>
              <p:cNvSpPr/>
              <p:nvPr/>
            </p:nvSpPr>
            <p:spPr>
              <a:xfrm>
                <a:off x="5751532" y="185980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9" name="Freeform 161">
                <a:extLst>
                  <a:ext uri="{FF2B5EF4-FFF2-40B4-BE49-F238E27FC236}">
                    <a16:creationId xmlns:a16="http://schemas.microsoft.com/office/drawing/2014/main" id="{0FF891FB-E1E3-F216-0D4A-418875F65672}"/>
                  </a:ext>
                </a:extLst>
              </p:cNvPr>
              <p:cNvSpPr/>
              <p:nvPr/>
            </p:nvSpPr>
            <p:spPr>
              <a:xfrm>
                <a:off x="5728870" y="190364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0" name="Freeform 162">
                <a:extLst>
                  <a:ext uri="{FF2B5EF4-FFF2-40B4-BE49-F238E27FC236}">
                    <a16:creationId xmlns:a16="http://schemas.microsoft.com/office/drawing/2014/main" id="{3AFAD8F2-74BA-428D-5070-993F0EADC827}"/>
                  </a:ext>
                </a:extLst>
              </p:cNvPr>
              <p:cNvSpPr/>
              <p:nvPr/>
            </p:nvSpPr>
            <p:spPr>
              <a:xfrm>
                <a:off x="5759086" y="187340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1" name="Freeform 163">
                <a:extLst>
                  <a:ext uri="{FF2B5EF4-FFF2-40B4-BE49-F238E27FC236}">
                    <a16:creationId xmlns:a16="http://schemas.microsoft.com/office/drawing/2014/main" id="{681346DE-5D4D-5C4C-5972-A68FDC2B42D7}"/>
                  </a:ext>
                </a:extLst>
              </p:cNvPr>
              <p:cNvSpPr/>
              <p:nvPr/>
            </p:nvSpPr>
            <p:spPr>
              <a:xfrm>
                <a:off x="5742467" y="190364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2" name="Freeform 164">
                <a:extLst>
                  <a:ext uri="{FF2B5EF4-FFF2-40B4-BE49-F238E27FC236}">
                    <a16:creationId xmlns:a16="http://schemas.microsoft.com/office/drawing/2014/main" id="{BB420A30-7A3F-4BE7-804A-B05B1AA37D8D}"/>
                  </a:ext>
                </a:extLst>
              </p:cNvPr>
              <p:cNvSpPr/>
              <p:nvPr/>
            </p:nvSpPr>
            <p:spPr>
              <a:xfrm>
                <a:off x="5772684" y="187340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3" name="Freeform 165">
                <a:extLst>
                  <a:ext uri="{FF2B5EF4-FFF2-40B4-BE49-F238E27FC236}">
                    <a16:creationId xmlns:a16="http://schemas.microsoft.com/office/drawing/2014/main" id="{10450EAA-4CB7-AD1A-1BA8-BC1D7B091082}"/>
                  </a:ext>
                </a:extLst>
              </p:cNvPr>
              <p:cNvSpPr/>
              <p:nvPr/>
            </p:nvSpPr>
            <p:spPr>
              <a:xfrm>
                <a:off x="5748510" y="191724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4" name="Freeform 166">
                <a:extLst>
                  <a:ext uri="{FF2B5EF4-FFF2-40B4-BE49-F238E27FC236}">
                    <a16:creationId xmlns:a16="http://schemas.microsoft.com/office/drawing/2014/main" id="{08858334-9844-B424-F136-D72B766AFAE1}"/>
                  </a:ext>
                </a:extLst>
              </p:cNvPr>
              <p:cNvSpPr/>
              <p:nvPr/>
            </p:nvSpPr>
            <p:spPr>
              <a:xfrm>
                <a:off x="5778727" y="188701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5" name="Freeform 167">
                <a:extLst>
                  <a:ext uri="{FF2B5EF4-FFF2-40B4-BE49-F238E27FC236}">
                    <a16:creationId xmlns:a16="http://schemas.microsoft.com/office/drawing/2014/main" id="{AA237B19-1E41-54DF-6DFC-2C768E42DB2E}"/>
                  </a:ext>
                </a:extLst>
              </p:cNvPr>
              <p:cNvSpPr/>
              <p:nvPr/>
            </p:nvSpPr>
            <p:spPr>
              <a:xfrm>
                <a:off x="5768151" y="1930853"/>
                <a:ext cx="61943" cy="15117"/>
              </a:xfrm>
              <a:custGeom>
                <a:avLst/>
                <a:gdLst>
                  <a:gd name="connsiteX0" fmla="*/ 0 w 61943"/>
                  <a:gd name="connsiteY0" fmla="*/ 0 h 15117"/>
                  <a:gd name="connsiteX1" fmla="*/ 61943 w 61943"/>
                  <a:gd name="connsiteY1" fmla="*/ 0 h 15117"/>
                </a:gdLst>
                <a:ahLst/>
                <a:cxnLst>
                  <a:cxn ang="0">
                    <a:pos x="connsiteX0" y="connsiteY0"/>
                  </a:cxn>
                  <a:cxn ang="0">
                    <a:pos x="connsiteX1" y="connsiteY1"/>
                  </a:cxn>
                </a:cxnLst>
                <a:rect l="l" t="t" r="r" b="b"/>
                <a:pathLst>
                  <a:path w="61943" h="15117">
                    <a:moveTo>
                      <a:pt x="0" y="0"/>
                    </a:moveTo>
                    <a:lnTo>
                      <a:pt x="6194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6" name="Freeform 168">
                <a:extLst>
                  <a:ext uri="{FF2B5EF4-FFF2-40B4-BE49-F238E27FC236}">
                    <a16:creationId xmlns:a16="http://schemas.microsoft.com/office/drawing/2014/main" id="{9E9D9908-C9C6-1227-E433-2E30C2C98F29}"/>
                  </a:ext>
                </a:extLst>
              </p:cNvPr>
              <p:cNvSpPr/>
              <p:nvPr/>
            </p:nvSpPr>
            <p:spPr>
              <a:xfrm>
                <a:off x="5799878"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7" name="Freeform 169">
                <a:extLst>
                  <a:ext uri="{FF2B5EF4-FFF2-40B4-BE49-F238E27FC236}">
                    <a16:creationId xmlns:a16="http://schemas.microsoft.com/office/drawing/2014/main" id="{11DAF532-E6C3-B075-CB12-15C338D3D448}"/>
                  </a:ext>
                </a:extLst>
              </p:cNvPr>
              <p:cNvSpPr/>
              <p:nvPr/>
            </p:nvSpPr>
            <p:spPr>
              <a:xfrm>
                <a:off x="5775705"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8" name="Freeform 170">
                <a:extLst>
                  <a:ext uri="{FF2B5EF4-FFF2-40B4-BE49-F238E27FC236}">
                    <a16:creationId xmlns:a16="http://schemas.microsoft.com/office/drawing/2014/main" id="{EDAA9A4E-4789-2A71-B28C-E260BCB08053}"/>
                  </a:ext>
                </a:extLst>
              </p:cNvPr>
              <p:cNvSpPr/>
              <p:nvPr/>
            </p:nvSpPr>
            <p:spPr>
              <a:xfrm>
                <a:off x="5805922"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9" name="Freeform 171">
                <a:extLst>
                  <a:ext uri="{FF2B5EF4-FFF2-40B4-BE49-F238E27FC236}">
                    <a16:creationId xmlns:a16="http://schemas.microsoft.com/office/drawing/2014/main" id="{2723375E-F680-56CF-7423-DA0700AFEFFC}"/>
                  </a:ext>
                </a:extLst>
              </p:cNvPr>
              <p:cNvSpPr/>
              <p:nvPr/>
            </p:nvSpPr>
            <p:spPr>
              <a:xfrm>
                <a:off x="5781748" y="19308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0" name="Freeform 172">
                <a:extLst>
                  <a:ext uri="{FF2B5EF4-FFF2-40B4-BE49-F238E27FC236}">
                    <a16:creationId xmlns:a16="http://schemas.microsoft.com/office/drawing/2014/main" id="{E2DB95C7-A552-7432-6E08-4F9B03DB1FC6}"/>
                  </a:ext>
                </a:extLst>
              </p:cNvPr>
              <p:cNvSpPr/>
              <p:nvPr/>
            </p:nvSpPr>
            <p:spPr>
              <a:xfrm>
                <a:off x="5811965" y="19006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1" name="Freeform 173">
                <a:extLst>
                  <a:ext uri="{FF2B5EF4-FFF2-40B4-BE49-F238E27FC236}">
                    <a16:creationId xmlns:a16="http://schemas.microsoft.com/office/drawing/2014/main" id="{7646A949-C388-3DF8-E3C3-8BB437252CD8}"/>
                  </a:ext>
                </a:extLst>
              </p:cNvPr>
              <p:cNvSpPr/>
              <p:nvPr/>
            </p:nvSpPr>
            <p:spPr>
              <a:xfrm>
                <a:off x="5802900" y="19444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2" name="Freeform 174">
                <a:extLst>
                  <a:ext uri="{FF2B5EF4-FFF2-40B4-BE49-F238E27FC236}">
                    <a16:creationId xmlns:a16="http://schemas.microsoft.com/office/drawing/2014/main" id="{F610A791-B29E-5C73-E6C7-EDF095913B4B}"/>
                  </a:ext>
                </a:extLst>
              </p:cNvPr>
              <p:cNvSpPr/>
              <p:nvPr/>
            </p:nvSpPr>
            <p:spPr>
              <a:xfrm>
                <a:off x="5833116" y="19142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3" name="Freeform 175">
                <a:extLst>
                  <a:ext uri="{FF2B5EF4-FFF2-40B4-BE49-F238E27FC236}">
                    <a16:creationId xmlns:a16="http://schemas.microsoft.com/office/drawing/2014/main" id="{EB94FB37-52B2-3042-CDB2-68E324DDEDA4}"/>
                  </a:ext>
                </a:extLst>
              </p:cNvPr>
              <p:cNvSpPr/>
              <p:nvPr/>
            </p:nvSpPr>
            <p:spPr>
              <a:xfrm>
                <a:off x="5802900" y="19444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4" name="Freeform 176">
                <a:extLst>
                  <a:ext uri="{FF2B5EF4-FFF2-40B4-BE49-F238E27FC236}">
                    <a16:creationId xmlns:a16="http://schemas.microsoft.com/office/drawing/2014/main" id="{5ECB99E3-125E-5EF7-321B-757286732686}"/>
                  </a:ext>
                </a:extLst>
              </p:cNvPr>
              <p:cNvSpPr/>
              <p:nvPr/>
            </p:nvSpPr>
            <p:spPr>
              <a:xfrm>
                <a:off x="5833116" y="19142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5" name="Freeform 177">
                <a:extLst>
                  <a:ext uri="{FF2B5EF4-FFF2-40B4-BE49-F238E27FC236}">
                    <a16:creationId xmlns:a16="http://schemas.microsoft.com/office/drawing/2014/main" id="{C19FA6B7-19B1-C8ED-3C49-2B0B16C46D31}"/>
                  </a:ext>
                </a:extLst>
              </p:cNvPr>
              <p:cNvSpPr/>
              <p:nvPr/>
            </p:nvSpPr>
            <p:spPr>
              <a:xfrm>
                <a:off x="5808943" y="19444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6" name="Freeform 178">
                <a:extLst>
                  <a:ext uri="{FF2B5EF4-FFF2-40B4-BE49-F238E27FC236}">
                    <a16:creationId xmlns:a16="http://schemas.microsoft.com/office/drawing/2014/main" id="{6B1EB2E6-BEE0-4678-E08F-6FA8AECA0082}"/>
                  </a:ext>
                </a:extLst>
              </p:cNvPr>
              <p:cNvSpPr/>
              <p:nvPr/>
            </p:nvSpPr>
            <p:spPr>
              <a:xfrm>
                <a:off x="5839160" y="19142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7" name="Freeform 179">
                <a:extLst>
                  <a:ext uri="{FF2B5EF4-FFF2-40B4-BE49-F238E27FC236}">
                    <a16:creationId xmlns:a16="http://schemas.microsoft.com/office/drawing/2014/main" id="{808A5027-72D4-6BDE-8861-0C29E044C2BE}"/>
                  </a:ext>
                </a:extLst>
              </p:cNvPr>
              <p:cNvSpPr/>
              <p:nvPr/>
            </p:nvSpPr>
            <p:spPr>
              <a:xfrm>
                <a:off x="5822541" y="19444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8" name="Freeform 180">
                <a:extLst>
                  <a:ext uri="{FF2B5EF4-FFF2-40B4-BE49-F238E27FC236}">
                    <a16:creationId xmlns:a16="http://schemas.microsoft.com/office/drawing/2014/main" id="{E31AF59A-4B50-0FCE-51E2-86D8A461A23E}"/>
                  </a:ext>
                </a:extLst>
              </p:cNvPr>
              <p:cNvSpPr/>
              <p:nvPr/>
            </p:nvSpPr>
            <p:spPr>
              <a:xfrm>
                <a:off x="5852757" y="19142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9" name="Freeform 181">
                <a:extLst>
                  <a:ext uri="{FF2B5EF4-FFF2-40B4-BE49-F238E27FC236}">
                    <a16:creationId xmlns:a16="http://schemas.microsoft.com/office/drawing/2014/main" id="{15522C5C-B90C-317B-B0F3-5D74B510CD78}"/>
                  </a:ext>
                </a:extLst>
              </p:cNvPr>
              <p:cNvSpPr/>
              <p:nvPr/>
            </p:nvSpPr>
            <p:spPr>
              <a:xfrm>
                <a:off x="5830095" y="19444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0" name="Freeform 182">
                <a:extLst>
                  <a:ext uri="{FF2B5EF4-FFF2-40B4-BE49-F238E27FC236}">
                    <a16:creationId xmlns:a16="http://schemas.microsoft.com/office/drawing/2014/main" id="{EA2EFCC1-B002-922F-4EDB-94432FBD48CD}"/>
                  </a:ext>
                </a:extLst>
              </p:cNvPr>
              <p:cNvSpPr/>
              <p:nvPr/>
            </p:nvSpPr>
            <p:spPr>
              <a:xfrm>
                <a:off x="5860311" y="19142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1" name="Freeform 183">
                <a:extLst>
                  <a:ext uri="{FF2B5EF4-FFF2-40B4-BE49-F238E27FC236}">
                    <a16:creationId xmlns:a16="http://schemas.microsoft.com/office/drawing/2014/main" id="{35132248-19D8-C9E8-04C0-B1A9A6EA6B47}"/>
                  </a:ext>
                </a:extLst>
              </p:cNvPr>
              <p:cNvSpPr/>
              <p:nvPr/>
            </p:nvSpPr>
            <p:spPr>
              <a:xfrm>
                <a:off x="5964557" y="195806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2" name="Freeform 184">
                <a:extLst>
                  <a:ext uri="{FF2B5EF4-FFF2-40B4-BE49-F238E27FC236}">
                    <a16:creationId xmlns:a16="http://schemas.microsoft.com/office/drawing/2014/main" id="{08DEA06C-B170-3017-0B35-F3CCCAD8B24A}"/>
                  </a:ext>
                </a:extLst>
              </p:cNvPr>
              <p:cNvSpPr/>
              <p:nvPr/>
            </p:nvSpPr>
            <p:spPr>
              <a:xfrm>
                <a:off x="5994774" y="192782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3" name="Freeform 185">
                <a:extLst>
                  <a:ext uri="{FF2B5EF4-FFF2-40B4-BE49-F238E27FC236}">
                    <a16:creationId xmlns:a16="http://schemas.microsoft.com/office/drawing/2014/main" id="{E6DC0343-71E6-BE18-5758-5B12B9C1E8DF}"/>
                  </a:ext>
                </a:extLst>
              </p:cNvPr>
              <p:cNvSpPr/>
              <p:nvPr/>
            </p:nvSpPr>
            <p:spPr>
              <a:xfrm>
                <a:off x="5970601" y="197167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4" name="Freeform 186">
                <a:extLst>
                  <a:ext uri="{FF2B5EF4-FFF2-40B4-BE49-F238E27FC236}">
                    <a16:creationId xmlns:a16="http://schemas.microsoft.com/office/drawing/2014/main" id="{6A698C2B-6727-2FA2-C6E8-DD63D63B6909}"/>
                  </a:ext>
                </a:extLst>
              </p:cNvPr>
              <p:cNvSpPr/>
              <p:nvPr/>
            </p:nvSpPr>
            <p:spPr>
              <a:xfrm>
                <a:off x="6000817" y="19414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5" name="Freeform 187">
                <a:extLst>
                  <a:ext uri="{FF2B5EF4-FFF2-40B4-BE49-F238E27FC236}">
                    <a16:creationId xmlns:a16="http://schemas.microsoft.com/office/drawing/2014/main" id="{8D453652-0588-BDCC-69D7-3D60BD1C9832}"/>
                  </a:ext>
                </a:extLst>
              </p:cNvPr>
              <p:cNvSpPr/>
              <p:nvPr/>
            </p:nvSpPr>
            <p:spPr>
              <a:xfrm>
                <a:off x="5990241" y="197167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6" name="Freeform 188">
                <a:extLst>
                  <a:ext uri="{FF2B5EF4-FFF2-40B4-BE49-F238E27FC236}">
                    <a16:creationId xmlns:a16="http://schemas.microsoft.com/office/drawing/2014/main" id="{C7A30BA2-2AAF-96EA-3989-A123BF45CE69}"/>
                  </a:ext>
                </a:extLst>
              </p:cNvPr>
              <p:cNvSpPr/>
              <p:nvPr/>
            </p:nvSpPr>
            <p:spPr>
              <a:xfrm>
                <a:off x="6020458" y="19414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7" name="Freeform 189">
                <a:extLst>
                  <a:ext uri="{FF2B5EF4-FFF2-40B4-BE49-F238E27FC236}">
                    <a16:creationId xmlns:a16="http://schemas.microsoft.com/office/drawing/2014/main" id="{502B09DE-8F5D-4E99-330D-00ABB38572F6}"/>
                  </a:ext>
                </a:extLst>
              </p:cNvPr>
              <p:cNvSpPr/>
              <p:nvPr/>
            </p:nvSpPr>
            <p:spPr>
              <a:xfrm>
                <a:off x="5997795" y="197167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8" name="Freeform 190">
                <a:extLst>
                  <a:ext uri="{FF2B5EF4-FFF2-40B4-BE49-F238E27FC236}">
                    <a16:creationId xmlns:a16="http://schemas.microsoft.com/office/drawing/2014/main" id="{22582EFD-3245-9C27-0F4B-7CED6B8BC5D3}"/>
                  </a:ext>
                </a:extLst>
              </p:cNvPr>
              <p:cNvSpPr/>
              <p:nvPr/>
            </p:nvSpPr>
            <p:spPr>
              <a:xfrm>
                <a:off x="6028012" y="19414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9" name="Freeform 191">
                <a:extLst>
                  <a:ext uri="{FF2B5EF4-FFF2-40B4-BE49-F238E27FC236}">
                    <a16:creationId xmlns:a16="http://schemas.microsoft.com/office/drawing/2014/main" id="{A79F39C0-3B23-95D1-B360-433CC4F3113B}"/>
                  </a:ext>
                </a:extLst>
              </p:cNvPr>
              <p:cNvSpPr/>
              <p:nvPr/>
            </p:nvSpPr>
            <p:spPr>
              <a:xfrm>
                <a:off x="6011393" y="197167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0" name="Freeform 192">
                <a:extLst>
                  <a:ext uri="{FF2B5EF4-FFF2-40B4-BE49-F238E27FC236}">
                    <a16:creationId xmlns:a16="http://schemas.microsoft.com/office/drawing/2014/main" id="{6869674A-4CC3-3002-5AC3-A616BB4B89EB}"/>
                  </a:ext>
                </a:extLst>
              </p:cNvPr>
              <p:cNvSpPr/>
              <p:nvPr/>
            </p:nvSpPr>
            <p:spPr>
              <a:xfrm>
                <a:off x="6041609" y="194143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1" name="Freeform 193">
                <a:extLst>
                  <a:ext uri="{FF2B5EF4-FFF2-40B4-BE49-F238E27FC236}">
                    <a16:creationId xmlns:a16="http://schemas.microsoft.com/office/drawing/2014/main" id="{256F688E-E591-81DE-03E3-5C4039D5644F}"/>
                  </a:ext>
                </a:extLst>
              </p:cNvPr>
              <p:cNvSpPr/>
              <p:nvPr/>
            </p:nvSpPr>
            <p:spPr>
              <a:xfrm>
                <a:off x="6044631"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2" name="Freeform 194">
                <a:extLst>
                  <a:ext uri="{FF2B5EF4-FFF2-40B4-BE49-F238E27FC236}">
                    <a16:creationId xmlns:a16="http://schemas.microsoft.com/office/drawing/2014/main" id="{C2072CF8-180A-B80B-A96B-FD62694D7C0F}"/>
                  </a:ext>
                </a:extLst>
              </p:cNvPr>
              <p:cNvSpPr/>
              <p:nvPr/>
            </p:nvSpPr>
            <p:spPr>
              <a:xfrm>
                <a:off x="6074847"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3" name="Freeform 195">
                <a:extLst>
                  <a:ext uri="{FF2B5EF4-FFF2-40B4-BE49-F238E27FC236}">
                    <a16:creationId xmlns:a16="http://schemas.microsoft.com/office/drawing/2014/main" id="{41E75101-E104-1232-BD8B-02C42A2E1D83}"/>
                  </a:ext>
                </a:extLst>
              </p:cNvPr>
              <p:cNvSpPr/>
              <p:nvPr/>
            </p:nvSpPr>
            <p:spPr>
              <a:xfrm>
                <a:off x="6050674"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4" name="Freeform 196">
                <a:extLst>
                  <a:ext uri="{FF2B5EF4-FFF2-40B4-BE49-F238E27FC236}">
                    <a16:creationId xmlns:a16="http://schemas.microsoft.com/office/drawing/2014/main" id="{703B65C0-194B-543D-A6C5-0863BB94D373}"/>
                  </a:ext>
                </a:extLst>
              </p:cNvPr>
              <p:cNvSpPr/>
              <p:nvPr/>
            </p:nvSpPr>
            <p:spPr>
              <a:xfrm>
                <a:off x="6080890"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5" name="Freeform 197">
                <a:extLst>
                  <a:ext uri="{FF2B5EF4-FFF2-40B4-BE49-F238E27FC236}">
                    <a16:creationId xmlns:a16="http://schemas.microsoft.com/office/drawing/2014/main" id="{02440C89-CA1D-C953-7D1F-4A6672897DC8}"/>
                  </a:ext>
                </a:extLst>
              </p:cNvPr>
              <p:cNvSpPr/>
              <p:nvPr/>
            </p:nvSpPr>
            <p:spPr>
              <a:xfrm>
                <a:off x="6050674"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6" name="Freeform 198">
                <a:extLst>
                  <a:ext uri="{FF2B5EF4-FFF2-40B4-BE49-F238E27FC236}">
                    <a16:creationId xmlns:a16="http://schemas.microsoft.com/office/drawing/2014/main" id="{9E97348C-3236-8ED2-CDBD-39AAA1ADD772}"/>
                  </a:ext>
                </a:extLst>
              </p:cNvPr>
              <p:cNvSpPr/>
              <p:nvPr/>
            </p:nvSpPr>
            <p:spPr>
              <a:xfrm>
                <a:off x="6080890"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7" name="Freeform 199">
                <a:extLst>
                  <a:ext uri="{FF2B5EF4-FFF2-40B4-BE49-F238E27FC236}">
                    <a16:creationId xmlns:a16="http://schemas.microsoft.com/office/drawing/2014/main" id="{0B6BC207-533D-464D-B826-DCB2AE531E6B}"/>
                  </a:ext>
                </a:extLst>
              </p:cNvPr>
              <p:cNvSpPr/>
              <p:nvPr/>
            </p:nvSpPr>
            <p:spPr>
              <a:xfrm>
                <a:off x="6050674"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8" name="Freeform 200">
                <a:extLst>
                  <a:ext uri="{FF2B5EF4-FFF2-40B4-BE49-F238E27FC236}">
                    <a16:creationId xmlns:a16="http://schemas.microsoft.com/office/drawing/2014/main" id="{07A83A43-EB2E-2084-A61E-78445C73CC87}"/>
                  </a:ext>
                </a:extLst>
              </p:cNvPr>
              <p:cNvSpPr/>
              <p:nvPr/>
            </p:nvSpPr>
            <p:spPr>
              <a:xfrm>
                <a:off x="6080890"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9" name="Freeform 201">
                <a:extLst>
                  <a:ext uri="{FF2B5EF4-FFF2-40B4-BE49-F238E27FC236}">
                    <a16:creationId xmlns:a16="http://schemas.microsoft.com/office/drawing/2014/main" id="{218C27F8-FE5D-0B36-20DB-7C9077BF5AF9}"/>
                  </a:ext>
                </a:extLst>
              </p:cNvPr>
              <p:cNvSpPr/>
              <p:nvPr/>
            </p:nvSpPr>
            <p:spPr>
              <a:xfrm>
                <a:off x="6058228"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0" name="Freeform 202">
                <a:extLst>
                  <a:ext uri="{FF2B5EF4-FFF2-40B4-BE49-F238E27FC236}">
                    <a16:creationId xmlns:a16="http://schemas.microsoft.com/office/drawing/2014/main" id="{70E48D2D-1B00-CE3A-85E2-227EAC5EEDE8}"/>
                  </a:ext>
                </a:extLst>
              </p:cNvPr>
              <p:cNvSpPr/>
              <p:nvPr/>
            </p:nvSpPr>
            <p:spPr>
              <a:xfrm>
                <a:off x="6088444"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1" name="Freeform 203">
                <a:extLst>
                  <a:ext uri="{FF2B5EF4-FFF2-40B4-BE49-F238E27FC236}">
                    <a16:creationId xmlns:a16="http://schemas.microsoft.com/office/drawing/2014/main" id="{15112441-6B15-1E7A-5691-94472DC32BFB}"/>
                  </a:ext>
                </a:extLst>
              </p:cNvPr>
              <p:cNvSpPr/>
              <p:nvPr/>
            </p:nvSpPr>
            <p:spPr>
              <a:xfrm>
                <a:off x="6085423"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2" name="Freeform 204">
                <a:extLst>
                  <a:ext uri="{FF2B5EF4-FFF2-40B4-BE49-F238E27FC236}">
                    <a16:creationId xmlns:a16="http://schemas.microsoft.com/office/drawing/2014/main" id="{FD57796F-3F7F-6211-450B-54391E365337}"/>
                  </a:ext>
                </a:extLst>
              </p:cNvPr>
              <p:cNvSpPr/>
              <p:nvPr/>
            </p:nvSpPr>
            <p:spPr>
              <a:xfrm>
                <a:off x="6115639"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3" name="Freeform 205">
                <a:extLst>
                  <a:ext uri="{FF2B5EF4-FFF2-40B4-BE49-F238E27FC236}">
                    <a16:creationId xmlns:a16="http://schemas.microsoft.com/office/drawing/2014/main" id="{4AB6FB4C-5E04-E47A-6582-8B1808D404DF}"/>
                  </a:ext>
                </a:extLst>
              </p:cNvPr>
              <p:cNvSpPr/>
              <p:nvPr/>
            </p:nvSpPr>
            <p:spPr>
              <a:xfrm>
                <a:off x="6097509" y="200039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4" name="Freeform 206">
                <a:extLst>
                  <a:ext uri="{FF2B5EF4-FFF2-40B4-BE49-F238E27FC236}">
                    <a16:creationId xmlns:a16="http://schemas.microsoft.com/office/drawing/2014/main" id="{E71FBB11-961C-C0FB-C5CA-05315E4DFF96}"/>
                  </a:ext>
                </a:extLst>
              </p:cNvPr>
              <p:cNvSpPr/>
              <p:nvPr/>
            </p:nvSpPr>
            <p:spPr>
              <a:xfrm>
                <a:off x="6127726" y="19701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5" name="Freeform 207">
                <a:extLst>
                  <a:ext uri="{FF2B5EF4-FFF2-40B4-BE49-F238E27FC236}">
                    <a16:creationId xmlns:a16="http://schemas.microsoft.com/office/drawing/2014/main" id="{3F85A059-6D08-05E6-9B48-05582D085FCF}"/>
                  </a:ext>
                </a:extLst>
              </p:cNvPr>
              <p:cNvSpPr/>
              <p:nvPr/>
            </p:nvSpPr>
            <p:spPr>
              <a:xfrm>
                <a:off x="6132258" y="20457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6" name="Freeform 208">
                <a:extLst>
                  <a:ext uri="{FF2B5EF4-FFF2-40B4-BE49-F238E27FC236}">
                    <a16:creationId xmlns:a16="http://schemas.microsoft.com/office/drawing/2014/main" id="{4F6CD657-FD57-4CBA-23D8-4EF9338E90DA}"/>
                  </a:ext>
                </a:extLst>
              </p:cNvPr>
              <p:cNvSpPr/>
              <p:nvPr/>
            </p:nvSpPr>
            <p:spPr>
              <a:xfrm>
                <a:off x="6162474" y="20155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7" name="Freeform 209">
                <a:extLst>
                  <a:ext uri="{FF2B5EF4-FFF2-40B4-BE49-F238E27FC236}">
                    <a16:creationId xmlns:a16="http://schemas.microsoft.com/office/drawing/2014/main" id="{9145EECA-0910-D010-C90E-51A50E6F7C00}"/>
                  </a:ext>
                </a:extLst>
              </p:cNvPr>
              <p:cNvSpPr/>
              <p:nvPr/>
            </p:nvSpPr>
            <p:spPr>
              <a:xfrm>
                <a:off x="6138301" y="20457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8" name="Freeform 210">
                <a:extLst>
                  <a:ext uri="{FF2B5EF4-FFF2-40B4-BE49-F238E27FC236}">
                    <a16:creationId xmlns:a16="http://schemas.microsoft.com/office/drawing/2014/main" id="{0DB48878-103E-E194-D86E-E68E5204A1FE}"/>
                  </a:ext>
                </a:extLst>
              </p:cNvPr>
              <p:cNvSpPr/>
              <p:nvPr/>
            </p:nvSpPr>
            <p:spPr>
              <a:xfrm>
                <a:off x="6168518" y="20155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9" name="Freeform 211">
                <a:extLst>
                  <a:ext uri="{FF2B5EF4-FFF2-40B4-BE49-F238E27FC236}">
                    <a16:creationId xmlns:a16="http://schemas.microsoft.com/office/drawing/2014/main" id="{D17F0159-32EF-6E69-F5D0-F77C2FB85055}"/>
                  </a:ext>
                </a:extLst>
              </p:cNvPr>
              <p:cNvSpPr/>
              <p:nvPr/>
            </p:nvSpPr>
            <p:spPr>
              <a:xfrm>
                <a:off x="6165496" y="207598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0" name="Freeform 212">
                <a:extLst>
                  <a:ext uri="{FF2B5EF4-FFF2-40B4-BE49-F238E27FC236}">
                    <a16:creationId xmlns:a16="http://schemas.microsoft.com/office/drawing/2014/main" id="{CF45F6A7-CCEF-CB25-687C-45E1BC0CAC88}"/>
                  </a:ext>
                </a:extLst>
              </p:cNvPr>
              <p:cNvSpPr/>
              <p:nvPr/>
            </p:nvSpPr>
            <p:spPr>
              <a:xfrm>
                <a:off x="6195712" y="204574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1" name="Freeform 213">
                <a:extLst>
                  <a:ext uri="{FF2B5EF4-FFF2-40B4-BE49-F238E27FC236}">
                    <a16:creationId xmlns:a16="http://schemas.microsoft.com/office/drawing/2014/main" id="{F59CDF3F-BC51-FB0E-D573-010589251B07}"/>
                  </a:ext>
                </a:extLst>
              </p:cNvPr>
              <p:cNvSpPr/>
              <p:nvPr/>
            </p:nvSpPr>
            <p:spPr>
              <a:xfrm>
                <a:off x="6198734" y="210621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2" name="Freeform 214">
                <a:extLst>
                  <a:ext uri="{FF2B5EF4-FFF2-40B4-BE49-F238E27FC236}">
                    <a16:creationId xmlns:a16="http://schemas.microsoft.com/office/drawing/2014/main" id="{2062C913-C9BA-E748-F51D-DD6DA18A35DE}"/>
                  </a:ext>
                </a:extLst>
              </p:cNvPr>
              <p:cNvSpPr/>
              <p:nvPr/>
            </p:nvSpPr>
            <p:spPr>
              <a:xfrm>
                <a:off x="6228950" y="207598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3" name="Freeform 215">
                <a:extLst>
                  <a:ext uri="{FF2B5EF4-FFF2-40B4-BE49-F238E27FC236}">
                    <a16:creationId xmlns:a16="http://schemas.microsoft.com/office/drawing/2014/main" id="{5B7CB645-1820-A9A7-9B70-891A97EF7FBF}"/>
                  </a:ext>
                </a:extLst>
              </p:cNvPr>
              <p:cNvSpPr/>
              <p:nvPr/>
            </p:nvSpPr>
            <p:spPr>
              <a:xfrm>
                <a:off x="6198734" y="210621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4" name="Freeform 216">
                <a:extLst>
                  <a:ext uri="{FF2B5EF4-FFF2-40B4-BE49-F238E27FC236}">
                    <a16:creationId xmlns:a16="http://schemas.microsoft.com/office/drawing/2014/main" id="{6233751A-605B-9B66-6760-0D0B718A7F93}"/>
                  </a:ext>
                </a:extLst>
              </p:cNvPr>
              <p:cNvSpPr/>
              <p:nvPr/>
            </p:nvSpPr>
            <p:spPr>
              <a:xfrm>
                <a:off x="6228950" y="207598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5" name="Freeform 217">
                <a:extLst>
                  <a:ext uri="{FF2B5EF4-FFF2-40B4-BE49-F238E27FC236}">
                    <a16:creationId xmlns:a16="http://schemas.microsoft.com/office/drawing/2014/main" id="{BDEA6DD6-19CC-7E15-8BEE-8FF1C36256A8}"/>
                  </a:ext>
                </a:extLst>
              </p:cNvPr>
              <p:cNvSpPr/>
              <p:nvPr/>
            </p:nvSpPr>
            <p:spPr>
              <a:xfrm>
                <a:off x="6239526" y="212133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6" name="Freeform 218">
                <a:extLst>
                  <a:ext uri="{FF2B5EF4-FFF2-40B4-BE49-F238E27FC236}">
                    <a16:creationId xmlns:a16="http://schemas.microsoft.com/office/drawing/2014/main" id="{A7F39402-22D7-5BC5-9C1A-AD48651E029E}"/>
                  </a:ext>
                </a:extLst>
              </p:cNvPr>
              <p:cNvSpPr/>
              <p:nvPr/>
            </p:nvSpPr>
            <p:spPr>
              <a:xfrm>
                <a:off x="6269743" y="209109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7" name="Freeform 219">
                <a:extLst>
                  <a:ext uri="{FF2B5EF4-FFF2-40B4-BE49-F238E27FC236}">
                    <a16:creationId xmlns:a16="http://schemas.microsoft.com/office/drawing/2014/main" id="{F9267B7D-58E2-6803-36EF-B0FA768EA709}"/>
                  </a:ext>
                </a:extLst>
              </p:cNvPr>
              <p:cNvSpPr/>
              <p:nvPr/>
            </p:nvSpPr>
            <p:spPr>
              <a:xfrm>
                <a:off x="6253124" y="21364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8" name="Freeform 220">
                <a:extLst>
                  <a:ext uri="{FF2B5EF4-FFF2-40B4-BE49-F238E27FC236}">
                    <a16:creationId xmlns:a16="http://schemas.microsoft.com/office/drawing/2014/main" id="{8C16EB42-DA22-7B9C-C002-3168A67E51C1}"/>
                  </a:ext>
                </a:extLst>
              </p:cNvPr>
              <p:cNvSpPr/>
              <p:nvPr/>
            </p:nvSpPr>
            <p:spPr>
              <a:xfrm>
                <a:off x="6283340" y="21062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9" name="Freeform 221">
                <a:extLst>
                  <a:ext uri="{FF2B5EF4-FFF2-40B4-BE49-F238E27FC236}">
                    <a16:creationId xmlns:a16="http://schemas.microsoft.com/office/drawing/2014/main" id="{AA6A919D-0B68-025D-447E-1471CF5114ED}"/>
                  </a:ext>
                </a:extLst>
              </p:cNvPr>
              <p:cNvSpPr/>
              <p:nvPr/>
            </p:nvSpPr>
            <p:spPr>
              <a:xfrm>
                <a:off x="6286361" y="21530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0" name="Freeform 222">
                <a:extLst>
                  <a:ext uri="{FF2B5EF4-FFF2-40B4-BE49-F238E27FC236}">
                    <a16:creationId xmlns:a16="http://schemas.microsoft.com/office/drawing/2014/main" id="{8CB33B0D-293B-5DE4-2B2B-902B10E204E8}"/>
                  </a:ext>
                </a:extLst>
              </p:cNvPr>
              <p:cNvSpPr/>
              <p:nvPr/>
            </p:nvSpPr>
            <p:spPr>
              <a:xfrm>
                <a:off x="6316578" y="21228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1" name="Freeform 223">
                <a:extLst>
                  <a:ext uri="{FF2B5EF4-FFF2-40B4-BE49-F238E27FC236}">
                    <a16:creationId xmlns:a16="http://schemas.microsoft.com/office/drawing/2014/main" id="{9560AFE6-8279-0C0B-A0F2-A1410F60F80C}"/>
                  </a:ext>
                </a:extLst>
              </p:cNvPr>
              <p:cNvSpPr/>
              <p:nvPr/>
            </p:nvSpPr>
            <p:spPr>
              <a:xfrm>
                <a:off x="6319599" y="21530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2" name="Freeform 224">
                <a:extLst>
                  <a:ext uri="{FF2B5EF4-FFF2-40B4-BE49-F238E27FC236}">
                    <a16:creationId xmlns:a16="http://schemas.microsoft.com/office/drawing/2014/main" id="{D531326A-A755-A3AC-1698-EC0C889C8B29}"/>
                  </a:ext>
                </a:extLst>
              </p:cNvPr>
              <p:cNvSpPr/>
              <p:nvPr/>
            </p:nvSpPr>
            <p:spPr>
              <a:xfrm>
                <a:off x="6349816" y="21228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3" name="Freeform 225">
                <a:extLst>
                  <a:ext uri="{FF2B5EF4-FFF2-40B4-BE49-F238E27FC236}">
                    <a16:creationId xmlns:a16="http://schemas.microsoft.com/office/drawing/2014/main" id="{63F983DC-8C59-0AC1-5CAB-3F795FD6B3E6}"/>
                  </a:ext>
                </a:extLst>
              </p:cNvPr>
              <p:cNvSpPr/>
              <p:nvPr/>
            </p:nvSpPr>
            <p:spPr>
              <a:xfrm>
                <a:off x="6327154" y="21530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4" name="Freeform 226">
                <a:extLst>
                  <a:ext uri="{FF2B5EF4-FFF2-40B4-BE49-F238E27FC236}">
                    <a16:creationId xmlns:a16="http://schemas.microsoft.com/office/drawing/2014/main" id="{53E5737E-D38A-75F2-4183-8DCA61F3DDD2}"/>
                  </a:ext>
                </a:extLst>
              </p:cNvPr>
              <p:cNvSpPr/>
              <p:nvPr/>
            </p:nvSpPr>
            <p:spPr>
              <a:xfrm>
                <a:off x="6357370" y="21228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5" name="Freeform 227">
                <a:extLst>
                  <a:ext uri="{FF2B5EF4-FFF2-40B4-BE49-F238E27FC236}">
                    <a16:creationId xmlns:a16="http://schemas.microsoft.com/office/drawing/2014/main" id="{95FFAFD0-9EA6-DF5E-9848-0E2D5ABBEC38}"/>
                  </a:ext>
                </a:extLst>
              </p:cNvPr>
              <p:cNvSpPr/>
              <p:nvPr/>
            </p:nvSpPr>
            <p:spPr>
              <a:xfrm>
                <a:off x="6346794" y="21530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6" name="Freeform 228">
                <a:extLst>
                  <a:ext uri="{FF2B5EF4-FFF2-40B4-BE49-F238E27FC236}">
                    <a16:creationId xmlns:a16="http://schemas.microsoft.com/office/drawing/2014/main" id="{07B0A1BD-966F-A70B-5344-41A9A33592FC}"/>
                  </a:ext>
                </a:extLst>
              </p:cNvPr>
              <p:cNvSpPr/>
              <p:nvPr/>
            </p:nvSpPr>
            <p:spPr>
              <a:xfrm>
                <a:off x="6377011" y="21228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7" name="Freeform 229">
                <a:extLst>
                  <a:ext uri="{FF2B5EF4-FFF2-40B4-BE49-F238E27FC236}">
                    <a16:creationId xmlns:a16="http://schemas.microsoft.com/office/drawing/2014/main" id="{062725FE-D435-C954-1B41-1534C08C067C}"/>
                  </a:ext>
                </a:extLst>
              </p:cNvPr>
              <p:cNvSpPr/>
              <p:nvPr/>
            </p:nvSpPr>
            <p:spPr>
              <a:xfrm>
                <a:off x="6346794" y="21530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8" name="Freeform 230">
                <a:extLst>
                  <a:ext uri="{FF2B5EF4-FFF2-40B4-BE49-F238E27FC236}">
                    <a16:creationId xmlns:a16="http://schemas.microsoft.com/office/drawing/2014/main" id="{0E4AAA19-6D5B-3428-035E-66B16CA2D458}"/>
                  </a:ext>
                </a:extLst>
              </p:cNvPr>
              <p:cNvSpPr/>
              <p:nvPr/>
            </p:nvSpPr>
            <p:spPr>
              <a:xfrm>
                <a:off x="6377011" y="21228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9" name="Freeform 231">
                <a:extLst>
                  <a:ext uri="{FF2B5EF4-FFF2-40B4-BE49-F238E27FC236}">
                    <a16:creationId xmlns:a16="http://schemas.microsoft.com/office/drawing/2014/main" id="{C73C6D7B-25DD-1052-1959-E2A54FDBDBF4}"/>
                  </a:ext>
                </a:extLst>
              </p:cNvPr>
              <p:cNvSpPr/>
              <p:nvPr/>
            </p:nvSpPr>
            <p:spPr>
              <a:xfrm>
                <a:off x="6352837"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0" name="Freeform 232">
                <a:extLst>
                  <a:ext uri="{FF2B5EF4-FFF2-40B4-BE49-F238E27FC236}">
                    <a16:creationId xmlns:a16="http://schemas.microsoft.com/office/drawing/2014/main" id="{9AB7D45D-E30A-6E0D-657A-A7CE601C8FB3}"/>
                  </a:ext>
                </a:extLst>
              </p:cNvPr>
              <p:cNvSpPr/>
              <p:nvPr/>
            </p:nvSpPr>
            <p:spPr>
              <a:xfrm>
                <a:off x="6383054"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1" name="Freeform 233">
                <a:extLst>
                  <a:ext uri="{FF2B5EF4-FFF2-40B4-BE49-F238E27FC236}">
                    <a16:creationId xmlns:a16="http://schemas.microsoft.com/office/drawing/2014/main" id="{49D9C2A8-AE8F-969C-0F4E-BA59380D2B88}"/>
                  </a:ext>
                </a:extLst>
              </p:cNvPr>
              <p:cNvSpPr/>
              <p:nvPr/>
            </p:nvSpPr>
            <p:spPr>
              <a:xfrm>
                <a:off x="6360392"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2" name="Freeform 234">
                <a:extLst>
                  <a:ext uri="{FF2B5EF4-FFF2-40B4-BE49-F238E27FC236}">
                    <a16:creationId xmlns:a16="http://schemas.microsoft.com/office/drawing/2014/main" id="{57D99708-86DA-EAE9-D1A2-BEAB655DC67B}"/>
                  </a:ext>
                </a:extLst>
              </p:cNvPr>
              <p:cNvSpPr/>
              <p:nvPr/>
            </p:nvSpPr>
            <p:spPr>
              <a:xfrm>
                <a:off x="6390608"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3" name="Freeform 235">
                <a:extLst>
                  <a:ext uri="{FF2B5EF4-FFF2-40B4-BE49-F238E27FC236}">
                    <a16:creationId xmlns:a16="http://schemas.microsoft.com/office/drawing/2014/main" id="{7BED7072-0BD8-C379-C073-5C48751C8A0D}"/>
                  </a:ext>
                </a:extLst>
              </p:cNvPr>
              <p:cNvSpPr/>
              <p:nvPr/>
            </p:nvSpPr>
            <p:spPr>
              <a:xfrm>
                <a:off x="6366435"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4" name="Freeform 236">
                <a:extLst>
                  <a:ext uri="{FF2B5EF4-FFF2-40B4-BE49-F238E27FC236}">
                    <a16:creationId xmlns:a16="http://schemas.microsoft.com/office/drawing/2014/main" id="{79C65080-AEE2-DA65-E3D7-0E4A061AC866}"/>
                  </a:ext>
                </a:extLst>
              </p:cNvPr>
              <p:cNvSpPr/>
              <p:nvPr/>
            </p:nvSpPr>
            <p:spPr>
              <a:xfrm>
                <a:off x="6396651"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5" name="Freeform 237">
                <a:extLst>
                  <a:ext uri="{FF2B5EF4-FFF2-40B4-BE49-F238E27FC236}">
                    <a16:creationId xmlns:a16="http://schemas.microsoft.com/office/drawing/2014/main" id="{6E3CF06A-6AA3-1338-A3C3-6457BC7878A2}"/>
                  </a:ext>
                </a:extLst>
              </p:cNvPr>
              <p:cNvSpPr/>
              <p:nvPr/>
            </p:nvSpPr>
            <p:spPr>
              <a:xfrm>
                <a:off x="6373989"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6" name="Freeform 238">
                <a:extLst>
                  <a:ext uri="{FF2B5EF4-FFF2-40B4-BE49-F238E27FC236}">
                    <a16:creationId xmlns:a16="http://schemas.microsoft.com/office/drawing/2014/main" id="{61BF9087-4E8C-6AE2-8A5F-7A4629A581E7}"/>
                  </a:ext>
                </a:extLst>
              </p:cNvPr>
              <p:cNvSpPr/>
              <p:nvPr/>
            </p:nvSpPr>
            <p:spPr>
              <a:xfrm>
                <a:off x="6404205"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7" name="Freeform 239">
                <a:extLst>
                  <a:ext uri="{FF2B5EF4-FFF2-40B4-BE49-F238E27FC236}">
                    <a16:creationId xmlns:a16="http://schemas.microsoft.com/office/drawing/2014/main" id="{AE99F1EF-795E-F673-83AF-937C4079C45D}"/>
                  </a:ext>
                </a:extLst>
              </p:cNvPr>
              <p:cNvSpPr/>
              <p:nvPr/>
            </p:nvSpPr>
            <p:spPr>
              <a:xfrm>
                <a:off x="6380032"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8" name="Freeform 240">
                <a:extLst>
                  <a:ext uri="{FF2B5EF4-FFF2-40B4-BE49-F238E27FC236}">
                    <a16:creationId xmlns:a16="http://schemas.microsoft.com/office/drawing/2014/main" id="{F8ED85F1-6C1B-9BD5-860B-3123CBE27D19}"/>
                  </a:ext>
                </a:extLst>
              </p:cNvPr>
              <p:cNvSpPr/>
              <p:nvPr/>
            </p:nvSpPr>
            <p:spPr>
              <a:xfrm>
                <a:off x="6410249"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9" name="Freeform 241">
                <a:extLst>
                  <a:ext uri="{FF2B5EF4-FFF2-40B4-BE49-F238E27FC236}">
                    <a16:creationId xmlns:a16="http://schemas.microsoft.com/office/drawing/2014/main" id="{518DE9EF-BABB-BEE2-FF09-7A90105889C1}"/>
                  </a:ext>
                </a:extLst>
              </p:cNvPr>
              <p:cNvSpPr/>
              <p:nvPr/>
            </p:nvSpPr>
            <p:spPr>
              <a:xfrm>
                <a:off x="6380032"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0" name="Freeform 242">
                <a:extLst>
                  <a:ext uri="{FF2B5EF4-FFF2-40B4-BE49-F238E27FC236}">
                    <a16:creationId xmlns:a16="http://schemas.microsoft.com/office/drawing/2014/main" id="{9768A7F3-2318-28BD-4C94-C7663C5E1B98}"/>
                  </a:ext>
                </a:extLst>
              </p:cNvPr>
              <p:cNvSpPr/>
              <p:nvPr/>
            </p:nvSpPr>
            <p:spPr>
              <a:xfrm>
                <a:off x="6410249"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1" name="Freeform 243">
                <a:extLst>
                  <a:ext uri="{FF2B5EF4-FFF2-40B4-BE49-F238E27FC236}">
                    <a16:creationId xmlns:a16="http://schemas.microsoft.com/office/drawing/2014/main" id="{79D49923-0C63-58D5-93C5-593F5F8B7ADB}"/>
                  </a:ext>
                </a:extLst>
              </p:cNvPr>
              <p:cNvSpPr/>
              <p:nvPr/>
            </p:nvSpPr>
            <p:spPr>
              <a:xfrm>
                <a:off x="6380032"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2" name="Freeform 244">
                <a:extLst>
                  <a:ext uri="{FF2B5EF4-FFF2-40B4-BE49-F238E27FC236}">
                    <a16:creationId xmlns:a16="http://schemas.microsoft.com/office/drawing/2014/main" id="{43B154E4-2E2D-B633-9977-5822DE728BB1}"/>
                  </a:ext>
                </a:extLst>
              </p:cNvPr>
              <p:cNvSpPr/>
              <p:nvPr/>
            </p:nvSpPr>
            <p:spPr>
              <a:xfrm>
                <a:off x="6410249"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3" name="Freeform 245">
                <a:extLst>
                  <a:ext uri="{FF2B5EF4-FFF2-40B4-BE49-F238E27FC236}">
                    <a16:creationId xmlns:a16="http://schemas.microsoft.com/office/drawing/2014/main" id="{A62922AD-11C3-10A5-769F-DC9C48CFAE34}"/>
                  </a:ext>
                </a:extLst>
              </p:cNvPr>
              <p:cNvSpPr/>
              <p:nvPr/>
            </p:nvSpPr>
            <p:spPr>
              <a:xfrm>
                <a:off x="6380032"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4" name="Freeform 246">
                <a:extLst>
                  <a:ext uri="{FF2B5EF4-FFF2-40B4-BE49-F238E27FC236}">
                    <a16:creationId xmlns:a16="http://schemas.microsoft.com/office/drawing/2014/main" id="{DE84B863-CFCD-E09E-D2F8-49CCDE1383FB}"/>
                  </a:ext>
                </a:extLst>
              </p:cNvPr>
              <p:cNvSpPr/>
              <p:nvPr/>
            </p:nvSpPr>
            <p:spPr>
              <a:xfrm>
                <a:off x="6410249"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5" name="Freeform 247">
                <a:extLst>
                  <a:ext uri="{FF2B5EF4-FFF2-40B4-BE49-F238E27FC236}">
                    <a16:creationId xmlns:a16="http://schemas.microsoft.com/office/drawing/2014/main" id="{C737F4AA-23AA-9595-6511-1B9B0F488B28}"/>
                  </a:ext>
                </a:extLst>
              </p:cNvPr>
              <p:cNvSpPr/>
              <p:nvPr/>
            </p:nvSpPr>
            <p:spPr>
              <a:xfrm>
                <a:off x="6387586"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6" name="Freeform 248">
                <a:extLst>
                  <a:ext uri="{FF2B5EF4-FFF2-40B4-BE49-F238E27FC236}">
                    <a16:creationId xmlns:a16="http://schemas.microsoft.com/office/drawing/2014/main" id="{899D9DC5-C350-2F66-A29B-74B31B2A5537}"/>
                  </a:ext>
                </a:extLst>
              </p:cNvPr>
              <p:cNvSpPr/>
              <p:nvPr/>
            </p:nvSpPr>
            <p:spPr>
              <a:xfrm>
                <a:off x="6417803"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7" name="Freeform 249">
                <a:extLst>
                  <a:ext uri="{FF2B5EF4-FFF2-40B4-BE49-F238E27FC236}">
                    <a16:creationId xmlns:a16="http://schemas.microsoft.com/office/drawing/2014/main" id="{83C12289-1C5A-FB29-F74E-E581A1879B4B}"/>
                  </a:ext>
                </a:extLst>
              </p:cNvPr>
              <p:cNvSpPr/>
              <p:nvPr/>
            </p:nvSpPr>
            <p:spPr>
              <a:xfrm>
                <a:off x="6387586" y="216819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8" name="Freeform 250">
                <a:extLst>
                  <a:ext uri="{FF2B5EF4-FFF2-40B4-BE49-F238E27FC236}">
                    <a16:creationId xmlns:a16="http://schemas.microsoft.com/office/drawing/2014/main" id="{48A629A9-1C1C-0E30-295F-3C6588B30898}"/>
                  </a:ext>
                </a:extLst>
              </p:cNvPr>
              <p:cNvSpPr/>
              <p:nvPr/>
            </p:nvSpPr>
            <p:spPr>
              <a:xfrm>
                <a:off x="6417803" y="213796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9" name="Freeform 251">
                <a:extLst>
                  <a:ext uri="{FF2B5EF4-FFF2-40B4-BE49-F238E27FC236}">
                    <a16:creationId xmlns:a16="http://schemas.microsoft.com/office/drawing/2014/main" id="{62AC0DE3-9D4A-D2A1-B490-94C03B9B98F5}"/>
                  </a:ext>
                </a:extLst>
              </p:cNvPr>
              <p:cNvSpPr/>
              <p:nvPr/>
            </p:nvSpPr>
            <p:spPr>
              <a:xfrm>
                <a:off x="6393630" y="21863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0" name="Freeform 252">
                <a:extLst>
                  <a:ext uri="{FF2B5EF4-FFF2-40B4-BE49-F238E27FC236}">
                    <a16:creationId xmlns:a16="http://schemas.microsoft.com/office/drawing/2014/main" id="{67856CBE-BC3F-7E38-9352-E8D6A04363C5}"/>
                  </a:ext>
                </a:extLst>
              </p:cNvPr>
              <p:cNvSpPr/>
              <p:nvPr/>
            </p:nvSpPr>
            <p:spPr>
              <a:xfrm>
                <a:off x="6423846" y="21561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1" name="Freeform 253">
                <a:extLst>
                  <a:ext uri="{FF2B5EF4-FFF2-40B4-BE49-F238E27FC236}">
                    <a16:creationId xmlns:a16="http://schemas.microsoft.com/office/drawing/2014/main" id="{5B3E618D-27D5-2C24-6C48-DFE45F672928}"/>
                  </a:ext>
                </a:extLst>
              </p:cNvPr>
              <p:cNvSpPr/>
              <p:nvPr/>
            </p:nvSpPr>
            <p:spPr>
              <a:xfrm>
                <a:off x="6401184" y="21863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2" name="Freeform 254">
                <a:extLst>
                  <a:ext uri="{FF2B5EF4-FFF2-40B4-BE49-F238E27FC236}">
                    <a16:creationId xmlns:a16="http://schemas.microsoft.com/office/drawing/2014/main" id="{82D70FF9-478B-9092-6F9B-521965B50AC1}"/>
                  </a:ext>
                </a:extLst>
              </p:cNvPr>
              <p:cNvSpPr/>
              <p:nvPr/>
            </p:nvSpPr>
            <p:spPr>
              <a:xfrm>
                <a:off x="6431400" y="21561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3" name="Freeform 255">
                <a:extLst>
                  <a:ext uri="{FF2B5EF4-FFF2-40B4-BE49-F238E27FC236}">
                    <a16:creationId xmlns:a16="http://schemas.microsoft.com/office/drawing/2014/main" id="{3B4855A3-5B19-5EB1-8282-8387D648DC71}"/>
                  </a:ext>
                </a:extLst>
              </p:cNvPr>
              <p:cNvSpPr/>
              <p:nvPr/>
            </p:nvSpPr>
            <p:spPr>
              <a:xfrm>
                <a:off x="6426868" y="222110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4" name="Freeform 256">
                <a:extLst>
                  <a:ext uri="{FF2B5EF4-FFF2-40B4-BE49-F238E27FC236}">
                    <a16:creationId xmlns:a16="http://schemas.microsoft.com/office/drawing/2014/main" id="{FCA9F44B-EE68-3645-C38A-FB119647D7CC}"/>
                  </a:ext>
                </a:extLst>
              </p:cNvPr>
              <p:cNvSpPr/>
              <p:nvPr/>
            </p:nvSpPr>
            <p:spPr>
              <a:xfrm>
                <a:off x="6457084" y="219087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5" name="Freeform 257">
                <a:extLst>
                  <a:ext uri="{FF2B5EF4-FFF2-40B4-BE49-F238E27FC236}">
                    <a16:creationId xmlns:a16="http://schemas.microsoft.com/office/drawing/2014/main" id="{F368B65A-0D71-0917-C20B-0DCC83EA2301}"/>
                  </a:ext>
                </a:extLst>
              </p:cNvPr>
              <p:cNvSpPr/>
              <p:nvPr/>
            </p:nvSpPr>
            <p:spPr>
              <a:xfrm>
                <a:off x="6448019" y="22377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6" name="Freeform 258">
                <a:extLst>
                  <a:ext uri="{FF2B5EF4-FFF2-40B4-BE49-F238E27FC236}">
                    <a16:creationId xmlns:a16="http://schemas.microsoft.com/office/drawing/2014/main" id="{184B13EC-9E10-A5F4-D75C-7846DDFC455F}"/>
                  </a:ext>
                </a:extLst>
              </p:cNvPr>
              <p:cNvSpPr/>
              <p:nvPr/>
            </p:nvSpPr>
            <p:spPr>
              <a:xfrm>
                <a:off x="6478235" y="22075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7" name="Freeform 259">
                <a:extLst>
                  <a:ext uri="{FF2B5EF4-FFF2-40B4-BE49-F238E27FC236}">
                    <a16:creationId xmlns:a16="http://schemas.microsoft.com/office/drawing/2014/main" id="{2DF66AD9-28FE-8D26-2931-0B17494EC44E}"/>
                  </a:ext>
                </a:extLst>
              </p:cNvPr>
              <p:cNvSpPr/>
              <p:nvPr/>
            </p:nvSpPr>
            <p:spPr>
              <a:xfrm>
                <a:off x="6454062" y="225588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8" name="Freeform 260">
                <a:extLst>
                  <a:ext uri="{FF2B5EF4-FFF2-40B4-BE49-F238E27FC236}">
                    <a16:creationId xmlns:a16="http://schemas.microsoft.com/office/drawing/2014/main" id="{935B3E4B-14B6-6373-CE22-F0E66AC9AEFA}"/>
                  </a:ext>
                </a:extLst>
              </p:cNvPr>
              <p:cNvSpPr/>
              <p:nvPr/>
            </p:nvSpPr>
            <p:spPr>
              <a:xfrm>
                <a:off x="6484279" y="222564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9" name="Freeform 261">
                <a:extLst>
                  <a:ext uri="{FF2B5EF4-FFF2-40B4-BE49-F238E27FC236}">
                    <a16:creationId xmlns:a16="http://schemas.microsoft.com/office/drawing/2014/main" id="{8DB4C750-464A-2079-9D29-F646B141B546}"/>
                  </a:ext>
                </a:extLst>
              </p:cNvPr>
              <p:cNvSpPr/>
              <p:nvPr/>
            </p:nvSpPr>
            <p:spPr>
              <a:xfrm>
                <a:off x="6473703" y="229065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0" name="Freeform 262">
                <a:extLst>
                  <a:ext uri="{FF2B5EF4-FFF2-40B4-BE49-F238E27FC236}">
                    <a16:creationId xmlns:a16="http://schemas.microsoft.com/office/drawing/2014/main" id="{F0D3D91A-6966-94FB-C5EB-EB7B6DD45722}"/>
                  </a:ext>
                </a:extLst>
              </p:cNvPr>
              <p:cNvSpPr/>
              <p:nvPr/>
            </p:nvSpPr>
            <p:spPr>
              <a:xfrm>
                <a:off x="6503919" y="226041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1" name="Freeform 263">
                <a:extLst>
                  <a:ext uri="{FF2B5EF4-FFF2-40B4-BE49-F238E27FC236}">
                    <a16:creationId xmlns:a16="http://schemas.microsoft.com/office/drawing/2014/main" id="{ADF35D21-9DD2-A8BC-F1FF-5E2EE3ADBCC9}"/>
                  </a:ext>
                </a:extLst>
              </p:cNvPr>
              <p:cNvSpPr/>
              <p:nvPr/>
            </p:nvSpPr>
            <p:spPr>
              <a:xfrm>
                <a:off x="6487300" y="230879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2" name="Freeform 264">
                <a:extLst>
                  <a:ext uri="{FF2B5EF4-FFF2-40B4-BE49-F238E27FC236}">
                    <a16:creationId xmlns:a16="http://schemas.microsoft.com/office/drawing/2014/main" id="{EBE1F6E0-DC92-05E4-2F72-9B4B94B80641}"/>
                  </a:ext>
                </a:extLst>
              </p:cNvPr>
              <p:cNvSpPr/>
              <p:nvPr/>
            </p:nvSpPr>
            <p:spPr>
              <a:xfrm>
                <a:off x="6517517" y="227855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3" name="Freeform 265">
                <a:extLst>
                  <a:ext uri="{FF2B5EF4-FFF2-40B4-BE49-F238E27FC236}">
                    <a16:creationId xmlns:a16="http://schemas.microsoft.com/office/drawing/2014/main" id="{6EDE9D14-C777-EFF2-1AD2-BB6491670F18}"/>
                  </a:ext>
                </a:extLst>
              </p:cNvPr>
              <p:cNvSpPr/>
              <p:nvPr/>
            </p:nvSpPr>
            <p:spPr>
              <a:xfrm>
                <a:off x="6534136"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4" name="Freeform 266">
                <a:extLst>
                  <a:ext uri="{FF2B5EF4-FFF2-40B4-BE49-F238E27FC236}">
                    <a16:creationId xmlns:a16="http://schemas.microsoft.com/office/drawing/2014/main" id="{938D6EF4-0F00-6AE6-0E72-310CFF0CECA4}"/>
                  </a:ext>
                </a:extLst>
              </p:cNvPr>
              <p:cNvSpPr/>
              <p:nvPr/>
            </p:nvSpPr>
            <p:spPr>
              <a:xfrm>
                <a:off x="6564352"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5" name="Freeform 267">
                <a:extLst>
                  <a:ext uri="{FF2B5EF4-FFF2-40B4-BE49-F238E27FC236}">
                    <a16:creationId xmlns:a16="http://schemas.microsoft.com/office/drawing/2014/main" id="{4F4FC081-AB24-3F15-3311-291849303674}"/>
                  </a:ext>
                </a:extLst>
              </p:cNvPr>
              <p:cNvSpPr/>
              <p:nvPr/>
            </p:nvSpPr>
            <p:spPr>
              <a:xfrm>
                <a:off x="6555287"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6" name="Freeform 268">
                <a:extLst>
                  <a:ext uri="{FF2B5EF4-FFF2-40B4-BE49-F238E27FC236}">
                    <a16:creationId xmlns:a16="http://schemas.microsoft.com/office/drawing/2014/main" id="{4896E440-C66A-D707-0A30-27D8694C8914}"/>
                  </a:ext>
                </a:extLst>
              </p:cNvPr>
              <p:cNvSpPr/>
              <p:nvPr/>
            </p:nvSpPr>
            <p:spPr>
              <a:xfrm>
                <a:off x="6585503"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7" name="Freeform 269">
                <a:extLst>
                  <a:ext uri="{FF2B5EF4-FFF2-40B4-BE49-F238E27FC236}">
                    <a16:creationId xmlns:a16="http://schemas.microsoft.com/office/drawing/2014/main" id="{2E139C3A-F562-ACEE-ACEC-E7C7E515CBEA}"/>
                  </a:ext>
                </a:extLst>
              </p:cNvPr>
              <p:cNvSpPr/>
              <p:nvPr/>
            </p:nvSpPr>
            <p:spPr>
              <a:xfrm>
                <a:off x="6555287"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8" name="Freeform 270">
                <a:extLst>
                  <a:ext uri="{FF2B5EF4-FFF2-40B4-BE49-F238E27FC236}">
                    <a16:creationId xmlns:a16="http://schemas.microsoft.com/office/drawing/2014/main" id="{84EBA319-53AB-4D27-F5BD-E7B4A624A27B}"/>
                  </a:ext>
                </a:extLst>
              </p:cNvPr>
              <p:cNvSpPr/>
              <p:nvPr/>
            </p:nvSpPr>
            <p:spPr>
              <a:xfrm>
                <a:off x="6585503"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9" name="Freeform 271">
                <a:extLst>
                  <a:ext uri="{FF2B5EF4-FFF2-40B4-BE49-F238E27FC236}">
                    <a16:creationId xmlns:a16="http://schemas.microsoft.com/office/drawing/2014/main" id="{2A71459C-0CF0-0B5B-74A2-7FF510D5571B}"/>
                  </a:ext>
                </a:extLst>
              </p:cNvPr>
              <p:cNvSpPr/>
              <p:nvPr/>
            </p:nvSpPr>
            <p:spPr>
              <a:xfrm>
                <a:off x="6568884"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0" name="Freeform 272">
                <a:extLst>
                  <a:ext uri="{FF2B5EF4-FFF2-40B4-BE49-F238E27FC236}">
                    <a16:creationId xmlns:a16="http://schemas.microsoft.com/office/drawing/2014/main" id="{56EA3D9F-63AA-EB16-1463-F9B77A34A7BF}"/>
                  </a:ext>
                </a:extLst>
              </p:cNvPr>
              <p:cNvSpPr/>
              <p:nvPr/>
            </p:nvSpPr>
            <p:spPr>
              <a:xfrm>
                <a:off x="6599101"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1" name="Freeform 273">
                <a:extLst>
                  <a:ext uri="{FF2B5EF4-FFF2-40B4-BE49-F238E27FC236}">
                    <a16:creationId xmlns:a16="http://schemas.microsoft.com/office/drawing/2014/main" id="{7F308930-CF13-55A8-1EC3-AA60A9D001EF}"/>
                  </a:ext>
                </a:extLst>
              </p:cNvPr>
              <p:cNvSpPr/>
              <p:nvPr/>
            </p:nvSpPr>
            <p:spPr>
              <a:xfrm>
                <a:off x="6574928"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2" name="Freeform 274">
                <a:extLst>
                  <a:ext uri="{FF2B5EF4-FFF2-40B4-BE49-F238E27FC236}">
                    <a16:creationId xmlns:a16="http://schemas.microsoft.com/office/drawing/2014/main" id="{C5A22674-A406-81DC-0EBE-AAE9FB228829}"/>
                  </a:ext>
                </a:extLst>
              </p:cNvPr>
              <p:cNvSpPr/>
              <p:nvPr/>
            </p:nvSpPr>
            <p:spPr>
              <a:xfrm>
                <a:off x="6605144"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3" name="Freeform 275">
                <a:extLst>
                  <a:ext uri="{FF2B5EF4-FFF2-40B4-BE49-F238E27FC236}">
                    <a16:creationId xmlns:a16="http://schemas.microsoft.com/office/drawing/2014/main" id="{D6C44651-3E32-11C6-15C6-D7E48083E05E}"/>
                  </a:ext>
                </a:extLst>
              </p:cNvPr>
              <p:cNvSpPr/>
              <p:nvPr/>
            </p:nvSpPr>
            <p:spPr>
              <a:xfrm>
                <a:off x="6574928"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4" name="Freeform 276">
                <a:extLst>
                  <a:ext uri="{FF2B5EF4-FFF2-40B4-BE49-F238E27FC236}">
                    <a16:creationId xmlns:a16="http://schemas.microsoft.com/office/drawing/2014/main" id="{F13988B3-2996-5D9D-C5BC-1D18DA9984EB}"/>
                  </a:ext>
                </a:extLst>
              </p:cNvPr>
              <p:cNvSpPr/>
              <p:nvPr/>
            </p:nvSpPr>
            <p:spPr>
              <a:xfrm>
                <a:off x="6605144"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5" name="Freeform 277">
                <a:extLst>
                  <a:ext uri="{FF2B5EF4-FFF2-40B4-BE49-F238E27FC236}">
                    <a16:creationId xmlns:a16="http://schemas.microsoft.com/office/drawing/2014/main" id="{E03134EC-FC61-D0C2-0B57-DA60CB988ED4}"/>
                  </a:ext>
                </a:extLst>
              </p:cNvPr>
              <p:cNvSpPr/>
              <p:nvPr/>
            </p:nvSpPr>
            <p:spPr>
              <a:xfrm>
                <a:off x="6574928" y="23269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6" name="Freeform 278">
                <a:extLst>
                  <a:ext uri="{FF2B5EF4-FFF2-40B4-BE49-F238E27FC236}">
                    <a16:creationId xmlns:a16="http://schemas.microsoft.com/office/drawing/2014/main" id="{56266BF8-61E1-1751-F037-AC7A6AB1D25B}"/>
                  </a:ext>
                </a:extLst>
              </p:cNvPr>
              <p:cNvSpPr/>
              <p:nvPr/>
            </p:nvSpPr>
            <p:spPr>
              <a:xfrm>
                <a:off x="6605144" y="22966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7" name="Freeform 279">
                <a:extLst>
                  <a:ext uri="{FF2B5EF4-FFF2-40B4-BE49-F238E27FC236}">
                    <a16:creationId xmlns:a16="http://schemas.microsoft.com/office/drawing/2014/main" id="{BA79414B-5E3D-DEE4-845E-E3722622B293}"/>
                  </a:ext>
                </a:extLst>
              </p:cNvPr>
              <p:cNvSpPr/>
              <p:nvPr/>
            </p:nvSpPr>
            <p:spPr>
              <a:xfrm>
                <a:off x="6582482" y="23465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8" name="Freeform 280">
                <a:extLst>
                  <a:ext uri="{FF2B5EF4-FFF2-40B4-BE49-F238E27FC236}">
                    <a16:creationId xmlns:a16="http://schemas.microsoft.com/office/drawing/2014/main" id="{B0DEEFB6-7097-63F1-595B-6C0105D98D1A}"/>
                  </a:ext>
                </a:extLst>
              </p:cNvPr>
              <p:cNvSpPr/>
              <p:nvPr/>
            </p:nvSpPr>
            <p:spPr>
              <a:xfrm>
                <a:off x="6612698" y="23163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9" name="Freeform 281">
                <a:extLst>
                  <a:ext uri="{FF2B5EF4-FFF2-40B4-BE49-F238E27FC236}">
                    <a16:creationId xmlns:a16="http://schemas.microsoft.com/office/drawing/2014/main" id="{2515466E-A271-040B-EB56-92AD9226C923}"/>
                  </a:ext>
                </a:extLst>
              </p:cNvPr>
              <p:cNvSpPr/>
              <p:nvPr/>
            </p:nvSpPr>
            <p:spPr>
              <a:xfrm>
                <a:off x="6588525" y="23647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0" name="Freeform 282">
                <a:extLst>
                  <a:ext uri="{FF2B5EF4-FFF2-40B4-BE49-F238E27FC236}">
                    <a16:creationId xmlns:a16="http://schemas.microsoft.com/office/drawing/2014/main" id="{D395E8E0-A19E-A7D3-DCB9-02143FC611FB}"/>
                  </a:ext>
                </a:extLst>
              </p:cNvPr>
              <p:cNvSpPr/>
              <p:nvPr/>
            </p:nvSpPr>
            <p:spPr>
              <a:xfrm>
                <a:off x="6618741" y="23344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1" name="Freeform 283">
                <a:extLst>
                  <a:ext uri="{FF2B5EF4-FFF2-40B4-BE49-F238E27FC236}">
                    <a16:creationId xmlns:a16="http://schemas.microsoft.com/office/drawing/2014/main" id="{9AED5C59-E5AA-0652-623A-5D1170702087}"/>
                  </a:ext>
                </a:extLst>
              </p:cNvPr>
              <p:cNvSpPr/>
              <p:nvPr/>
            </p:nvSpPr>
            <p:spPr>
              <a:xfrm>
                <a:off x="6602122" y="23647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2" name="Freeform 284">
                <a:extLst>
                  <a:ext uri="{FF2B5EF4-FFF2-40B4-BE49-F238E27FC236}">
                    <a16:creationId xmlns:a16="http://schemas.microsoft.com/office/drawing/2014/main" id="{B77EA51F-0279-2F26-A77B-D8C84CC6F510}"/>
                  </a:ext>
                </a:extLst>
              </p:cNvPr>
              <p:cNvSpPr/>
              <p:nvPr/>
            </p:nvSpPr>
            <p:spPr>
              <a:xfrm>
                <a:off x="6632339" y="23344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3" name="Freeform 285">
                <a:extLst>
                  <a:ext uri="{FF2B5EF4-FFF2-40B4-BE49-F238E27FC236}">
                    <a16:creationId xmlns:a16="http://schemas.microsoft.com/office/drawing/2014/main" id="{9B9987A1-98F0-B622-967D-84DCA402EAFA}"/>
                  </a:ext>
                </a:extLst>
              </p:cNvPr>
              <p:cNvSpPr/>
              <p:nvPr/>
            </p:nvSpPr>
            <p:spPr>
              <a:xfrm>
                <a:off x="6602122" y="236472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4" name="Freeform 286">
                <a:extLst>
                  <a:ext uri="{FF2B5EF4-FFF2-40B4-BE49-F238E27FC236}">
                    <a16:creationId xmlns:a16="http://schemas.microsoft.com/office/drawing/2014/main" id="{1436B022-F466-9CB9-D5FC-9A3C7CDB1737}"/>
                  </a:ext>
                </a:extLst>
              </p:cNvPr>
              <p:cNvSpPr/>
              <p:nvPr/>
            </p:nvSpPr>
            <p:spPr>
              <a:xfrm>
                <a:off x="6632339" y="233449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5" name="Freeform 287">
                <a:extLst>
                  <a:ext uri="{FF2B5EF4-FFF2-40B4-BE49-F238E27FC236}">
                    <a16:creationId xmlns:a16="http://schemas.microsoft.com/office/drawing/2014/main" id="{3D61BADB-F051-48DE-8F90-19DF2D178EA7}"/>
                  </a:ext>
                </a:extLst>
              </p:cNvPr>
              <p:cNvSpPr/>
              <p:nvPr/>
            </p:nvSpPr>
            <p:spPr>
              <a:xfrm>
                <a:off x="6608166" y="23843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6" name="Freeform 288">
                <a:extLst>
                  <a:ext uri="{FF2B5EF4-FFF2-40B4-BE49-F238E27FC236}">
                    <a16:creationId xmlns:a16="http://schemas.microsoft.com/office/drawing/2014/main" id="{FD312FC6-5936-22D0-289F-1FE4B25C03E2}"/>
                  </a:ext>
                </a:extLst>
              </p:cNvPr>
              <p:cNvSpPr/>
              <p:nvPr/>
            </p:nvSpPr>
            <p:spPr>
              <a:xfrm>
                <a:off x="6638382" y="23541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7" name="Freeform 289">
                <a:extLst>
                  <a:ext uri="{FF2B5EF4-FFF2-40B4-BE49-F238E27FC236}">
                    <a16:creationId xmlns:a16="http://schemas.microsoft.com/office/drawing/2014/main" id="{8CC75714-A59B-BD3F-179E-BD212810AE33}"/>
                  </a:ext>
                </a:extLst>
              </p:cNvPr>
              <p:cNvSpPr/>
              <p:nvPr/>
            </p:nvSpPr>
            <p:spPr>
              <a:xfrm>
                <a:off x="6615720" y="23843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8" name="Freeform 290">
                <a:extLst>
                  <a:ext uri="{FF2B5EF4-FFF2-40B4-BE49-F238E27FC236}">
                    <a16:creationId xmlns:a16="http://schemas.microsoft.com/office/drawing/2014/main" id="{0AEC40C4-9A41-E2D1-7B24-F79120AF0009}"/>
                  </a:ext>
                </a:extLst>
              </p:cNvPr>
              <p:cNvSpPr/>
              <p:nvPr/>
            </p:nvSpPr>
            <p:spPr>
              <a:xfrm>
                <a:off x="6645936" y="23541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9" name="Freeform 291">
                <a:extLst>
                  <a:ext uri="{FF2B5EF4-FFF2-40B4-BE49-F238E27FC236}">
                    <a16:creationId xmlns:a16="http://schemas.microsoft.com/office/drawing/2014/main" id="{0157049C-BFF6-A4D4-8DB0-786AABDE6B69}"/>
                  </a:ext>
                </a:extLst>
              </p:cNvPr>
              <p:cNvSpPr/>
              <p:nvPr/>
            </p:nvSpPr>
            <p:spPr>
              <a:xfrm>
                <a:off x="6629317" y="23843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0" name="Freeform 292">
                <a:extLst>
                  <a:ext uri="{FF2B5EF4-FFF2-40B4-BE49-F238E27FC236}">
                    <a16:creationId xmlns:a16="http://schemas.microsoft.com/office/drawing/2014/main" id="{9E021BF0-67AE-DCDD-6DF0-7E34165D3AD7}"/>
                  </a:ext>
                </a:extLst>
              </p:cNvPr>
              <p:cNvSpPr/>
              <p:nvPr/>
            </p:nvSpPr>
            <p:spPr>
              <a:xfrm>
                <a:off x="6659533" y="23541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1" name="Freeform 293">
                <a:extLst>
                  <a:ext uri="{FF2B5EF4-FFF2-40B4-BE49-F238E27FC236}">
                    <a16:creationId xmlns:a16="http://schemas.microsoft.com/office/drawing/2014/main" id="{D5C5DBA9-8650-F32D-F6C6-C9877CD9B52C}"/>
                  </a:ext>
                </a:extLst>
              </p:cNvPr>
              <p:cNvSpPr/>
              <p:nvPr/>
            </p:nvSpPr>
            <p:spPr>
              <a:xfrm>
                <a:off x="6642914" y="23843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2" name="Freeform 294">
                <a:extLst>
                  <a:ext uri="{FF2B5EF4-FFF2-40B4-BE49-F238E27FC236}">
                    <a16:creationId xmlns:a16="http://schemas.microsoft.com/office/drawing/2014/main" id="{63A38B84-2299-206A-9D54-02C7971A49B5}"/>
                  </a:ext>
                </a:extLst>
              </p:cNvPr>
              <p:cNvSpPr/>
              <p:nvPr/>
            </p:nvSpPr>
            <p:spPr>
              <a:xfrm>
                <a:off x="6673131" y="23541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3" name="Freeform 295">
                <a:extLst>
                  <a:ext uri="{FF2B5EF4-FFF2-40B4-BE49-F238E27FC236}">
                    <a16:creationId xmlns:a16="http://schemas.microsoft.com/office/drawing/2014/main" id="{EF8AA8D4-21F8-1686-D51A-27C8B627BA5D}"/>
                  </a:ext>
                </a:extLst>
              </p:cNvPr>
              <p:cNvSpPr/>
              <p:nvPr/>
            </p:nvSpPr>
            <p:spPr>
              <a:xfrm>
                <a:off x="6648958" y="238437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4" name="Freeform 296">
                <a:extLst>
                  <a:ext uri="{FF2B5EF4-FFF2-40B4-BE49-F238E27FC236}">
                    <a16:creationId xmlns:a16="http://schemas.microsoft.com/office/drawing/2014/main" id="{F39021D5-0A08-BDE2-A027-AB9BCB784B76}"/>
                  </a:ext>
                </a:extLst>
              </p:cNvPr>
              <p:cNvSpPr/>
              <p:nvPr/>
            </p:nvSpPr>
            <p:spPr>
              <a:xfrm>
                <a:off x="6679174" y="235414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5" name="Freeform 297">
                <a:extLst>
                  <a:ext uri="{FF2B5EF4-FFF2-40B4-BE49-F238E27FC236}">
                    <a16:creationId xmlns:a16="http://schemas.microsoft.com/office/drawing/2014/main" id="{526B485E-1290-4FAB-6721-C244DC034BBB}"/>
                  </a:ext>
                </a:extLst>
              </p:cNvPr>
              <p:cNvSpPr/>
              <p:nvPr/>
            </p:nvSpPr>
            <p:spPr>
              <a:xfrm>
                <a:off x="6668598" y="242519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6" name="Freeform 298">
                <a:extLst>
                  <a:ext uri="{FF2B5EF4-FFF2-40B4-BE49-F238E27FC236}">
                    <a16:creationId xmlns:a16="http://schemas.microsoft.com/office/drawing/2014/main" id="{1B2B1CAE-0F37-A563-098F-B0B13F1CE502}"/>
                  </a:ext>
                </a:extLst>
              </p:cNvPr>
              <p:cNvSpPr/>
              <p:nvPr/>
            </p:nvSpPr>
            <p:spPr>
              <a:xfrm>
                <a:off x="6698815" y="239496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7" name="Freeform 299">
                <a:extLst>
                  <a:ext uri="{FF2B5EF4-FFF2-40B4-BE49-F238E27FC236}">
                    <a16:creationId xmlns:a16="http://schemas.microsoft.com/office/drawing/2014/main" id="{B81D1945-A6EE-E0E0-7014-C490D3A29BDE}"/>
                  </a:ext>
                </a:extLst>
              </p:cNvPr>
              <p:cNvSpPr/>
              <p:nvPr/>
            </p:nvSpPr>
            <p:spPr>
              <a:xfrm>
                <a:off x="6709390" y="244636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8" name="Freeform 300">
                <a:extLst>
                  <a:ext uri="{FF2B5EF4-FFF2-40B4-BE49-F238E27FC236}">
                    <a16:creationId xmlns:a16="http://schemas.microsoft.com/office/drawing/2014/main" id="{E2BA5B33-19E8-A9DD-B4D4-A80A38A81E9A}"/>
                  </a:ext>
                </a:extLst>
              </p:cNvPr>
              <p:cNvSpPr/>
              <p:nvPr/>
            </p:nvSpPr>
            <p:spPr>
              <a:xfrm>
                <a:off x="6739607" y="241612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9" name="Freeform 301">
                <a:extLst>
                  <a:ext uri="{FF2B5EF4-FFF2-40B4-BE49-F238E27FC236}">
                    <a16:creationId xmlns:a16="http://schemas.microsoft.com/office/drawing/2014/main" id="{49AAF88D-9C5F-7A3A-501D-95CC635CCBEE}"/>
                  </a:ext>
                </a:extLst>
              </p:cNvPr>
              <p:cNvSpPr/>
              <p:nvPr/>
            </p:nvSpPr>
            <p:spPr>
              <a:xfrm>
                <a:off x="6709390" y="244636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0" name="Freeform 302">
                <a:extLst>
                  <a:ext uri="{FF2B5EF4-FFF2-40B4-BE49-F238E27FC236}">
                    <a16:creationId xmlns:a16="http://schemas.microsoft.com/office/drawing/2014/main" id="{2E737284-30B8-F5E7-DA9D-6C6ADC9BFCEE}"/>
                  </a:ext>
                </a:extLst>
              </p:cNvPr>
              <p:cNvSpPr/>
              <p:nvPr/>
            </p:nvSpPr>
            <p:spPr>
              <a:xfrm>
                <a:off x="6739607" y="241612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1" name="Freeform 303">
                <a:extLst>
                  <a:ext uri="{FF2B5EF4-FFF2-40B4-BE49-F238E27FC236}">
                    <a16:creationId xmlns:a16="http://schemas.microsoft.com/office/drawing/2014/main" id="{4AA80A56-7FBF-E635-C45E-F6FB37E027FB}"/>
                  </a:ext>
                </a:extLst>
              </p:cNvPr>
              <p:cNvSpPr/>
              <p:nvPr/>
            </p:nvSpPr>
            <p:spPr>
              <a:xfrm>
                <a:off x="6722988" y="244636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2" name="Freeform 304">
                <a:extLst>
                  <a:ext uri="{FF2B5EF4-FFF2-40B4-BE49-F238E27FC236}">
                    <a16:creationId xmlns:a16="http://schemas.microsoft.com/office/drawing/2014/main" id="{629C73B3-B0B7-470A-778F-A935976741B3}"/>
                  </a:ext>
                </a:extLst>
              </p:cNvPr>
              <p:cNvSpPr/>
              <p:nvPr/>
            </p:nvSpPr>
            <p:spPr>
              <a:xfrm>
                <a:off x="6753204" y="241612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3" name="Freeform 305">
                <a:extLst>
                  <a:ext uri="{FF2B5EF4-FFF2-40B4-BE49-F238E27FC236}">
                    <a16:creationId xmlns:a16="http://schemas.microsoft.com/office/drawing/2014/main" id="{EAD61AE7-5EC3-394E-54A4-CA0FDD886C4C}"/>
                  </a:ext>
                </a:extLst>
              </p:cNvPr>
              <p:cNvSpPr/>
              <p:nvPr/>
            </p:nvSpPr>
            <p:spPr>
              <a:xfrm>
                <a:off x="6729031" y="244636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4" name="Freeform 306">
                <a:extLst>
                  <a:ext uri="{FF2B5EF4-FFF2-40B4-BE49-F238E27FC236}">
                    <a16:creationId xmlns:a16="http://schemas.microsoft.com/office/drawing/2014/main" id="{1A16D170-23F7-E937-9A4B-37C6C2336133}"/>
                  </a:ext>
                </a:extLst>
              </p:cNvPr>
              <p:cNvSpPr/>
              <p:nvPr/>
            </p:nvSpPr>
            <p:spPr>
              <a:xfrm>
                <a:off x="6759247" y="241612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5" name="Freeform 307">
                <a:extLst>
                  <a:ext uri="{FF2B5EF4-FFF2-40B4-BE49-F238E27FC236}">
                    <a16:creationId xmlns:a16="http://schemas.microsoft.com/office/drawing/2014/main" id="{E228B323-65BE-1261-ADC0-A0926932E7F1}"/>
                  </a:ext>
                </a:extLst>
              </p:cNvPr>
              <p:cNvSpPr/>
              <p:nvPr/>
            </p:nvSpPr>
            <p:spPr>
              <a:xfrm>
                <a:off x="6742628" y="24675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6" name="Freeform 308">
                <a:extLst>
                  <a:ext uri="{FF2B5EF4-FFF2-40B4-BE49-F238E27FC236}">
                    <a16:creationId xmlns:a16="http://schemas.microsoft.com/office/drawing/2014/main" id="{BF586916-016E-1402-39B8-8228B1A3235A}"/>
                  </a:ext>
                </a:extLst>
              </p:cNvPr>
              <p:cNvSpPr/>
              <p:nvPr/>
            </p:nvSpPr>
            <p:spPr>
              <a:xfrm>
                <a:off x="6772845" y="24372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7" name="Freeform 309">
                <a:extLst>
                  <a:ext uri="{FF2B5EF4-FFF2-40B4-BE49-F238E27FC236}">
                    <a16:creationId xmlns:a16="http://schemas.microsoft.com/office/drawing/2014/main" id="{4B70BF40-0D66-2A25-3D28-561260C460CB}"/>
                  </a:ext>
                </a:extLst>
              </p:cNvPr>
              <p:cNvSpPr/>
              <p:nvPr/>
            </p:nvSpPr>
            <p:spPr>
              <a:xfrm>
                <a:off x="6763780" y="24675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8" name="Freeform 310">
                <a:extLst>
                  <a:ext uri="{FF2B5EF4-FFF2-40B4-BE49-F238E27FC236}">
                    <a16:creationId xmlns:a16="http://schemas.microsoft.com/office/drawing/2014/main" id="{1DCF611B-A382-8943-C6DF-DA5073D6A5FE}"/>
                  </a:ext>
                </a:extLst>
              </p:cNvPr>
              <p:cNvSpPr/>
              <p:nvPr/>
            </p:nvSpPr>
            <p:spPr>
              <a:xfrm>
                <a:off x="6793996" y="24372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9" name="Freeform 311">
                <a:extLst>
                  <a:ext uri="{FF2B5EF4-FFF2-40B4-BE49-F238E27FC236}">
                    <a16:creationId xmlns:a16="http://schemas.microsoft.com/office/drawing/2014/main" id="{91CEF249-95B7-1B9F-CCC9-7DCED2CEF5BE}"/>
                  </a:ext>
                </a:extLst>
              </p:cNvPr>
              <p:cNvSpPr/>
              <p:nvPr/>
            </p:nvSpPr>
            <p:spPr>
              <a:xfrm>
                <a:off x="6769823" y="24675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0" name="Freeform 312">
                <a:extLst>
                  <a:ext uri="{FF2B5EF4-FFF2-40B4-BE49-F238E27FC236}">
                    <a16:creationId xmlns:a16="http://schemas.microsoft.com/office/drawing/2014/main" id="{5DE3D083-E5E7-2728-9FDC-3723D195854F}"/>
                  </a:ext>
                </a:extLst>
              </p:cNvPr>
              <p:cNvSpPr/>
              <p:nvPr/>
            </p:nvSpPr>
            <p:spPr>
              <a:xfrm>
                <a:off x="6800039" y="24372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1" name="Freeform 313">
                <a:extLst>
                  <a:ext uri="{FF2B5EF4-FFF2-40B4-BE49-F238E27FC236}">
                    <a16:creationId xmlns:a16="http://schemas.microsoft.com/office/drawing/2014/main" id="{BAD45572-15C0-FCB5-6045-F243EEAE53EB}"/>
                  </a:ext>
                </a:extLst>
              </p:cNvPr>
              <p:cNvSpPr/>
              <p:nvPr/>
            </p:nvSpPr>
            <p:spPr>
              <a:xfrm>
                <a:off x="6777377" y="24675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2" name="Freeform 314">
                <a:extLst>
                  <a:ext uri="{FF2B5EF4-FFF2-40B4-BE49-F238E27FC236}">
                    <a16:creationId xmlns:a16="http://schemas.microsoft.com/office/drawing/2014/main" id="{7E73BF43-61C1-589C-27CF-3D7463A1E327}"/>
                  </a:ext>
                </a:extLst>
              </p:cNvPr>
              <p:cNvSpPr/>
              <p:nvPr/>
            </p:nvSpPr>
            <p:spPr>
              <a:xfrm>
                <a:off x="6807594" y="24372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3" name="Freeform 315">
                <a:extLst>
                  <a:ext uri="{FF2B5EF4-FFF2-40B4-BE49-F238E27FC236}">
                    <a16:creationId xmlns:a16="http://schemas.microsoft.com/office/drawing/2014/main" id="{E2B71268-A233-AAFA-6DD5-6AF8BBE4C01B}"/>
                  </a:ext>
                </a:extLst>
              </p:cNvPr>
              <p:cNvSpPr/>
              <p:nvPr/>
            </p:nvSpPr>
            <p:spPr>
              <a:xfrm>
                <a:off x="6783420" y="246752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4" name="Freeform 316">
                <a:extLst>
                  <a:ext uri="{FF2B5EF4-FFF2-40B4-BE49-F238E27FC236}">
                    <a16:creationId xmlns:a16="http://schemas.microsoft.com/office/drawing/2014/main" id="{517D8B3F-A9D7-B246-57CD-98931D4D050B}"/>
                  </a:ext>
                </a:extLst>
              </p:cNvPr>
              <p:cNvSpPr/>
              <p:nvPr/>
            </p:nvSpPr>
            <p:spPr>
              <a:xfrm>
                <a:off x="6813637" y="243729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5" name="Freeform 317">
                <a:extLst>
                  <a:ext uri="{FF2B5EF4-FFF2-40B4-BE49-F238E27FC236}">
                    <a16:creationId xmlns:a16="http://schemas.microsoft.com/office/drawing/2014/main" id="{4EBC824A-88F9-CC7C-C434-A52F4EBA3568}"/>
                  </a:ext>
                </a:extLst>
              </p:cNvPr>
              <p:cNvSpPr/>
              <p:nvPr/>
            </p:nvSpPr>
            <p:spPr>
              <a:xfrm>
                <a:off x="6797018" y="24902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6" name="Freeform 318">
                <a:extLst>
                  <a:ext uri="{FF2B5EF4-FFF2-40B4-BE49-F238E27FC236}">
                    <a16:creationId xmlns:a16="http://schemas.microsoft.com/office/drawing/2014/main" id="{37634DF6-E207-6CC7-102D-72BB856397B3}"/>
                  </a:ext>
                </a:extLst>
              </p:cNvPr>
              <p:cNvSpPr/>
              <p:nvPr/>
            </p:nvSpPr>
            <p:spPr>
              <a:xfrm>
                <a:off x="6827234" y="24599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7" name="Freeform 319">
                <a:extLst>
                  <a:ext uri="{FF2B5EF4-FFF2-40B4-BE49-F238E27FC236}">
                    <a16:creationId xmlns:a16="http://schemas.microsoft.com/office/drawing/2014/main" id="{38CC20FF-C79C-DDF2-61B7-34F5FB36DD5B}"/>
                  </a:ext>
                </a:extLst>
              </p:cNvPr>
              <p:cNvSpPr/>
              <p:nvPr/>
            </p:nvSpPr>
            <p:spPr>
              <a:xfrm>
                <a:off x="6810615" y="24902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8" name="Freeform 320">
                <a:extLst>
                  <a:ext uri="{FF2B5EF4-FFF2-40B4-BE49-F238E27FC236}">
                    <a16:creationId xmlns:a16="http://schemas.microsoft.com/office/drawing/2014/main" id="{7D2FFB2B-54C5-492F-181F-F07E01E6F944}"/>
                  </a:ext>
                </a:extLst>
              </p:cNvPr>
              <p:cNvSpPr/>
              <p:nvPr/>
            </p:nvSpPr>
            <p:spPr>
              <a:xfrm>
                <a:off x="6840831" y="24599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9" name="Freeform 321">
                <a:extLst>
                  <a:ext uri="{FF2B5EF4-FFF2-40B4-BE49-F238E27FC236}">
                    <a16:creationId xmlns:a16="http://schemas.microsoft.com/office/drawing/2014/main" id="{C7C8A546-1170-592C-BFC6-48A0112BC55A}"/>
                  </a:ext>
                </a:extLst>
              </p:cNvPr>
              <p:cNvSpPr/>
              <p:nvPr/>
            </p:nvSpPr>
            <p:spPr>
              <a:xfrm>
                <a:off x="6849896" y="2512878"/>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0" name="Freeform 322">
                <a:extLst>
                  <a:ext uri="{FF2B5EF4-FFF2-40B4-BE49-F238E27FC236}">
                    <a16:creationId xmlns:a16="http://schemas.microsoft.com/office/drawing/2014/main" id="{23A5F587-AA6D-C200-A2E9-EAE876647C7D}"/>
                  </a:ext>
                </a:extLst>
              </p:cNvPr>
              <p:cNvSpPr/>
              <p:nvPr/>
            </p:nvSpPr>
            <p:spPr>
              <a:xfrm>
                <a:off x="6880113"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1" name="Freeform 323">
                <a:extLst>
                  <a:ext uri="{FF2B5EF4-FFF2-40B4-BE49-F238E27FC236}">
                    <a16:creationId xmlns:a16="http://schemas.microsoft.com/office/drawing/2014/main" id="{3F9F76F0-DAB1-3A28-C603-A2370D409BE9}"/>
                  </a:ext>
                </a:extLst>
              </p:cNvPr>
              <p:cNvSpPr/>
              <p:nvPr/>
            </p:nvSpPr>
            <p:spPr>
              <a:xfrm>
                <a:off x="6857450" y="25128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2" name="Freeform 324">
                <a:extLst>
                  <a:ext uri="{FF2B5EF4-FFF2-40B4-BE49-F238E27FC236}">
                    <a16:creationId xmlns:a16="http://schemas.microsoft.com/office/drawing/2014/main" id="{A687DCC7-2FED-F6E9-0408-C70407989B7D}"/>
                  </a:ext>
                </a:extLst>
              </p:cNvPr>
              <p:cNvSpPr/>
              <p:nvPr/>
            </p:nvSpPr>
            <p:spPr>
              <a:xfrm>
                <a:off x="6887667"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3" name="Freeform 325">
                <a:extLst>
                  <a:ext uri="{FF2B5EF4-FFF2-40B4-BE49-F238E27FC236}">
                    <a16:creationId xmlns:a16="http://schemas.microsoft.com/office/drawing/2014/main" id="{8086C526-25BA-3EB0-92FC-0633B60E51BC}"/>
                  </a:ext>
                </a:extLst>
              </p:cNvPr>
              <p:cNvSpPr/>
              <p:nvPr/>
            </p:nvSpPr>
            <p:spPr>
              <a:xfrm>
                <a:off x="6877091" y="25128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4" name="Freeform 326">
                <a:extLst>
                  <a:ext uri="{FF2B5EF4-FFF2-40B4-BE49-F238E27FC236}">
                    <a16:creationId xmlns:a16="http://schemas.microsoft.com/office/drawing/2014/main" id="{4EE8DCE0-6475-2FED-4DB0-BE6B0889678B}"/>
                  </a:ext>
                </a:extLst>
              </p:cNvPr>
              <p:cNvSpPr/>
              <p:nvPr/>
            </p:nvSpPr>
            <p:spPr>
              <a:xfrm>
                <a:off x="6907307"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5" name="Freeform 327">
                <a:extLst>
                  <a:ext uri="{FF2B5EF4-FFF2-40B4-BE49-F238E27FC236}">
                    <a16:creationId xmlns:a16="http://schemas.microsoft.com/office/drawing/2014/main" id="{2AB93FE0-96D5-F957-2195-7A5FADE8E418}"/>
                  </a:ext>
                </a:extLst>
              </p:cNvPr>
              <p:cNvSpPr/>
              <p:nvPr/>
            </p:nvSpPr>
            <p:spPr>
              <a:xfrm>
                <a:off x="6890688" y="25128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6" name="Freeform 328">
                <a:extLst>
                  <a:ext uri="{FF2B5EF4-FFF2-40B4-BE49-F238E27FC236}">
                    <a16:creationId xmlns:a16="http://schemas.microsoft.com/office/drawing/2014/main" id="{1A9E4A04-0EF4-F4B6-4079-F5F4C33A6981}"/>
                  </a:ext>
                </a:extLst>
              </p:cNvPr>
              <p:cNvSpPr/>
              <p:nvPr/>
            </p:nvSpPr>
            <p:spPr>
              <a:xfrm>
                <a:off x="6920905"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7" name="Freeform 329">
                <a:extLst>
                  <a:ext uri="{FF2B5EF4-FFF2-40B4-BE49-F238E27FC236}">
                    <a16:creationId xmlns:a16="http://schemas.microsoft.com/office/drawing/2014/main" id="{89589343-92D0-BA2B-3EBB-79BCE25156C4}"/>
                  </a:ext>
                </a:extLst>
              </p:cNvPr>
              <p:cNvSpPr/>
              <p:nvPr/>
            </p:nvSpPr>
            <p:spPr>
              <a:xfrm>
                <a:off x="6890688" y="25128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8" name="Freeform 330">
                <a:extLst>
                  <a:ext uri="{FF2B5EF4-FFF2-40B4-BE49-F238E27FC236}">
                    <a16:creationId xmlns:a16="http://schemas.microsoft.com/office/drawing/2014/main" id="{8A0AF48F-400D-FAA4-17F0-9E5D6F0589C7}"/>
                  </a:ext>
                </a:extLst>
              </p:cNvPr>
              <p:cNvSpPr/>
              <p:nvPr/>
            </p:nvSpPr>
            <p:spPr>
              <a:xfrm>
                <a:off x="6920905"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9" name="Freeform 331">
                <a:extLst>
                  <a:ext uri="{FF2B5EF4-FFF2-40B4-BE49-F238E27FC236}">
                    <a16:creationId xmlns:a16="http://schemas.microsoft.com/office/drawing/2014/main" id="{D44027CA-043F-3C1D-6097-1CB5435709E4}"/>
                  </a:ext>
                </a:extLst>
              </p:cNvPr>
              <p:cNvSpPr/>
              <p:nvPr/>
            </p:nvSpPr>
            <p:spPr>
              <a:xfrm>
                <a:off x="6911840" y="25128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0" name="Freeform 332">
                <a:extLst>
                  <a:ext uri="{FF2B5EF4-FFF2-40B4-BE49-F238E27FC236}">
                    <a16:creationId xmlns:a16="http://schemas.microsoft.com/office/drawing/2014/main" id="{D671B197-E4C2-4246-130F-AA302E09AC2A}"/>
                  </a:ext>
                </a:extLst>
              </p:cNvPr>
              <p:cNvSpPr/>
              <p:nvPr/>
            </p:nvSpPr>
            <p:spPr>
              <a:xfrm>
                <a:off x="6942056" y="24826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1" name="Freeform 333">
                <a:extLst>
                  <a:ext uri="{FF2B5EF4-FFF2-40B4-BE49-F238E27FC236}">
                    <a16:creationId xmlns:a16="http://schemas.microsoft.com/office/drawing/2014/main" id="{6780A8E9-7F5E-C697-24E4-DDE8F71C771E}"/>
                  </a:ext>
                </a:extLst>
              </p:cNvPr>
              <p:cNvSpPr/>
              <p:nvPr/>
            </p:nvSpPr>
            <p:spPr>
              <a:xfrm>
                <a:off x="6945078" y="25385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2" name="Freeform 334">
                <a:extLst>
                  <a:ext uri="{FF2B5EF4-FFF2-40B4-BE49-F238E27FC236}">
                    <a16:creationId xmlns:a16="http://schemas.microsoft.com/office/drawing/2014/main" id="{91E96476-8EA1-D9D4-B282-7268973B86D9}"/>
                  </a:ext>
                </a:extLst>
              </p:cNvPr>
              <p:cNvSpPr/>
              <p:nvPr/>
            </p:nvSpPr>
            <p:spPr>
              <a:xfrm>
                <a:off x="6975294" y="25083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3" name="Freeform 335">
                <a:extLst>
                  <a:ext uri="{FF2B5EF4-FFF2-40B4-BE49-F238E27FC236}">
                    <a16:creationId xmlns:a16="http://schemas.microsoft.com/office/drawing/2014/main" id="{61097645-7405-C21A-C6EA-2A03DD3FE73C}"/>
                  </a:ext>
                </a:extLst>
              </p:cNvPr>
              <p:cNvSpPr/>
              <p:nvPr/>
            </p:nvSpPr>
            <p:spPr>
              <a:xfrm>
                <a:off x="6958675" y="25385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4" name="Freeform 336">
                <a:extLst>
                  <a:ext uri="{FF2B5EF4-FFF2-40B4-BE49-F238E27FC236}">
                    <a16:creationId xmlns:a16="http://schemas.microsoft.com/office/drawing/2014/main" id="{121F3D5B-7830-9FB0-7D1B-1BCEE0A1006B}"/>
                  </a:ext>
                </a:extLst>
              </p:cNvPr>
              <p:cNvSpPr/>
              <p:nvPr/>
            </p:nvSpPr>
            <p:spPr>
              <a:xfrm>
                <a:off x="6988892" y="25083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5" name="Freeform 337">
                <a:extLst>
                  <a:ext uri="{FF2B5EF4-FFF2-40B4-BE49-F238E27FC236}">
                    <a16:creationId xmlns:a16="http://schemas.microsoft.com/office/drawing/2014/main" id="{ACCF7068-4D2B-8464-B3FC-3C6B487135F5}"/>
                  </a:ext>
                </a:extLst>
              </p:cNvPr>
              <p:cNvSpPr/>
              <p:nvPr/>
            </p:nvSpPr>
            <p:spPr>
              <a:xfrm>
                <a:off x="6958675" y="25385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6" name="Freeform 338">
                <a:extLst>
                  <a:ext uri="{FF2B5EF4-FFF2-40B4-BE49-F238E27FC236}">
                    <a16:creationId xmlns:a16="http://schemas.microsoft.com/office/drawing/2014/main" id="{6454DF11-6F35-8172-3D06-39CAB255972B}"/>
                  </a:ext>
                </a:extLst>
              </p:cNvPr>
              <p:cNvSpPr/>
              <p:nvPr/>
            </p:nvSpPr>
            <p:spPr>
              <a:xfrm>
                <a:off x="6988892" y="25083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7" name="Freeform 339">
                <a:extLst>
                  <a:ext uri="{FF2B5EF4-FFF2-40B4-BE49-F238E27FC236}">
                    <a16:creationId xmlns:a16="http://schemas.microsoft.com/office/drawing/2014/main" id="{3671E13D-7BB3-8061-7FC4-111BCE86B99D}"/>
                  </a:ext>
                </a:extLst>
              </p:cNvPr>
              <p:cNvSpPr/>
              <p:nvPr/>
            </p:nvSpPr>
            <p:spPr>
              <a:xfrm>
                <a:off x="6984359" y="25642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8" name="Freeform 340">
                <a:extLst>
                  <a:ext uri="{FF2B5EF4-FFF2-40B4-BE49-F238E27FC236}">
                    <a16:creationId xmlns:a16="http://schemas.microsoft.com/office/drawing/2014/main" id="{0F05B326-CE38-C49F-1E50-24C9C474638B}"/>
                  </a:ext>
                </a:extLst>
              </p:cNvPr>
              <p:cNvSpPr/>
              <p:nvPr/>
            </p:nvSpPr>
            <p:spPr>
              <a:xfrm>
                <a:off x="7014576" y="25340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9" name="Freeform 341">
                <a:extLst>
                  <a:ext uri="{FF2B5EF4-FFF2-40B4-BE49-F238E27FC236}">
                    <a16:creationId xmlns:a16="http://schemas.microsoft.com/office/drawing/2014/main" id="{98F49872-EDF8-3925-0931-E54FA698FC9D}"/>
                  </a:ext>
                </a:extLst>
              </p:cNvPr>
              <p:cNvSpPr/>
              <p:nvPr/>
            </p:nvSpPr>
            <p:spPr>
              <a:xfrm>
                <a:off x="7005511" y="25899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0" name="Freeform 342">
                <a:extLst>
                  <a:ext uri="{FF2B5EF4-FFF2-40B4-BE49-F238E27FC236}">
                    <a16:creationId xmlns:a16="http://schemas.microsoft.com/office/drawing/2014/main" id="{20D69C35-E5E2-8B4B-215B-933CF325691F}"/>
                  </a:ext>
                </a:extLst>
              </p:cNvPr>
              <p:cNvSpPr/>
              <p:nvPr/>
            </p:nvSpPr>
            <p:spPr>
              <a:xfrm>
                <a:off x="7035727" y="25597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1" name="Freeform 343">
                <a:extLst>
                  <a:ext uri="{FF2B5EF4-FFF2-40B4-BE49-F238E27FC236}">
                    <a16:creationId xmlns:a16="http://schemas.microsoft.com/office/drawing/2014/main" id="{4C81F671-E1B6-DE27-BE12-E985F0D987BD}"/>
                  </a:ext>
                </a:extLst>
              </p:cNvPr>
              <p:cNvSpPr/>
              <p:nvPr/>
            </p:nvSpPr>
            <p:spPr>
              <a:xfrm>
                <a:off x="7038749" y="25899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2" name="Freeform 344">
                <a:extLst>
                  <a:ext uri="{FF2B5EF4-FFF2-40B4-BE49-F238E27FC236}">
                    <a16:creationId xmlns:a16="http://schemas.microsoft.com/office/drawing/2014/main" id="{751D867A-D7B3-8B93-448D-3E62D9479A12}"/>
                  </a:ext>
                </a:extLst>
              </p:cNvPr>
              <p:cNvSpPr/>
              <p:nvPr/>
            </p:nvSpPr>
            <p:spPr>
              <a:xfrm>
                <a:off x="7068965" y="25597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3" name="Freeform 345">
                <a:extLst>
                  <a:ext uri="{FF2B5EF4-FFF2-40B4-BE49-F238E27FC236}">
                    <a16:creationId xmlns:a16="http://schemas.microsoft.com/office/drawing/2014/main" id="{3469B8AE-1D01-8268-489A-8E091D348D44}"/>
                  </a:ext>
                </a:extLst>
              </p:cNvPr>
              <p:cNvSpPr/>
              <p:nvPr/>
            </p:nvSpPr>
            <p:spPr>
              <a:xfrm>
                <a:off x="7052346" y="26156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4" name="Freeform 346">
                <a:extLst>
                  <a:ext uri="{FF2B5EF4-FFF2-40B4-BE49-F238E27FC236}">
                    <a16:creationId xmlns:a16="http://schemas.microsoft.com/office/drawing/2014/main" id="{1F89DBA2-EDE1-8CDD-1387-403B37A99DD2}"/>
                  </a:ext>
                </a:extLst>
              </p:cNvPr>
              <p:cNvSpPr/>
              <p:nvPr/>
            </p:nvSpPr>
            <p:spPr>
              <a:xfrm>
                <a:off x="7082562" y="25854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5" name="Freeform 347">
                <a:extLst>
                  <a:ext uri="{FF2B5EF4-FFF2-40B4-BE49-F238E27FC236}">
                    <a16:creationId xmlns:a16="http://schemas.microsoft.com/office/drawing/2014/main" id="{344F38C0-EFEB-5E60-F5D4-347DC1667DEB}"/>
                  </a:ext>
                </a:extLst>
              </p:cNvPr>
              <p:cNvSpPr/>
              <p:nvPr/>
            </p:nvSpPr>
            <p:spPr>
              <a:xfrm>
                <a:off x="7186809" y="261567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6" name="Freeform 348">
                <a:extLst>
                  <a:ext uri="{FF2B5EF4-FFF2-40B4-BE49-F238E27FC236}">
                    <a16:creationId xmlns:a16="http://schemas.microsoft.com/office/drawing/2014/main" id="{39DA897F-51DA-687E-592B-CC2B14435926}"/>
                  </a:ext>
                </a:extLst>
              </p:cNvPr>
              <p:cNvSpPr/>
              <p:nvPr/>
            </p:nvSpPr>
            <p:spPr>
              <a:xfrm>
                <a:off x="7217025" y="258544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7" name="Freeform 349">
                <a:extLst>
                  <a:ext uri="{FF2B5EF4-FFF2-40B4-BE49-F238E27FC236}">
                    <a16:creationId xmlns:a16="http://schemas.microsoft.com/office/drawing/2014/main" id="{2C0B6A01-F9FC-3ADB-DD5A-B5146CA7CF65}"/>
                  </a:ext>
                </a:extLst>
              </p:cNvPr>
              <p:cNvSpPr/>
              <p:nvPr/>
            </p:nvSpPr>
            <p:spPr>
              <a:xfrm>
                <a:off x="7214003"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8" name="Freeform 350">
                <a:extLst>
                  <a:ext uri="{FF2B5EF4-FFF2-40B4-BE49-F238E27FC236}">
                    <a16:creationId xmlns:a16="http://schemas.microsoft.com/office/drawing/2014/main" id="{731C8332-B366-FF71-3D64-98F544C881CF}"/>
                  </a:ext>
                </a:extLst>
              </p:cNvPr>
              <p:cNvSpPr/>
              <p:nvPr/>
            </p:nvSpPr>
            <p:spPr>
              <a:xfrm>
                <a:off x="7244220"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9" name="Freeform 351">
                <a:extLst>
                  <a:ext uri="{FF2B5EF4-FFF2-40B4-BE49-F238E27FC236}">
                    <a16:creationId xmlns:a16="http://schemas.microsoft.com/office/drawing/2014/main" id="{74C7A5A5-A4F3-94F4-CBB1-AC18E40F1332}"/>
                  </a:ext>
                </a:extLst>
              </p:cNvPr>
              <p:cNvSpPr/>
              <p:nvPr/>
            </p:nvSpPr>
            <p:spPr>
              <a:xfrm>
                <a:off x="7220047"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0" name="Freeform 352">
                <a:extLst>
                  <a:ext uri="{FF2B5EF4-FFF2-40B4-BE49-F238E27FC236}">
                    <a16:creationId xmlns:a16="http://schemas.microsoft.com/office/drawing/2014/main" id="{02C598F2-CE29-5DBB-CE83-B632245305DD}"/>
                  </a:ext>
                </a:extLst>
              </p:cNvPr>
              <p:cNvSpPr/>
              <p:nvPr/>
            </p:nvSpPr>
            <p:spPr>
              <a:xfrm>
                <a:off x="7250263"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1" name="Freeform 353">
                <a:extLst>
                  <a:ext uri="{FF2B5EF4-FFF2-40B4-BE49-F238E27FC236}">
                    <a16:creationId xmlns:a16="http://schemas.microsoft.com/office/drawing/2014/main" id="{F612AE30-5334-4D80-5FF0-06F6F50B8237}"/>
                  </a:ext>
                </a:extLst>
              </p:cNvPr>
              <p:cNvSpPr/>
              <p:nvPr/>
            </p:nvSpPr>
            <p:spPr>
              <a:xfrm>
                <a:off x="7227601"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2" name="Freeform 354">
                <a:extLst>
                  <a:ext uri="{FF2B5EF4-FFF2-40B4-BE49-F238E27FC236}">
                    <a16:creationId xmlns:a16="http://schemas.microsoft.com/office/drawing/2014/main" id="{27817004-F2FB-170A-5BB3-CCC0DDC70E94}"/>
                  </a:ext>
                </a:extLst>
              </p:cNvPr>
              <p:cNvSpPr/>
              <p:nvPr/>
            </p:nvSpPr>
            <p:spPr>
              <a:xfrm>
                <a:off x="7257817"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3" name="Freeform 355">
                <a:extLst>
                  <a:ext uri="{FF2B5EF4-FFF2-40B4-BE49-F238E27FC236}">
                    <a16:creationId xmlns:a16="http://schemas.microsoft.com/office/drawing/2014/main" id="{149B2440-8A41-2DDE-84F7-2CE23C9E9B21}"/>
                  </a:ext>
                </a:extLst>
              </p:cNvPr>
              <p:cNvSpPr/>
              <p:nvPr/>
            </p:nvSpPr>
            <p:spPr>
              <a:xfrm>
                <a:off x="7233644"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4" name="Freeform 356">
                <a:extLst>
                  <a:ext uri="{FF2B5EF4-FFF2-40B4-BE49-F238E27FC236}">
                    <a16:creationId xmlns:a16="http://schemas.microsoft.com/office/drawing/2014/main" id="{13E8EA9F-4FD1-3413-1CAD-289E8BFEE0A1}"/>
                  </a:ext>
                </a:extLst>
              </p:cNvPr>
              <p:cNvSpPr/>
              <p:nvPr/>
            </p:nvSpPr>
            <p:spPr>
              <a:xfrm>
                <a:off x="7263860"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5" name="Freeform 357">
                <a:extLst>
                  <a:ext uri="{FF2B5EF4-FFF2-40B4-BE49-F238E27FC236}">
                    <a16:creationId xmlns:a16="http://schemas.microsoft.com/office/drawing/2014/main" id="{58B4DC69-2C46-8A87-989B-64550EC717F1}"/>
                  </a:ext>
                </a:extLst>
              </p:cNvPr>
              <p:cNvSpPr/>
              <p:nvPr/>
            </p:nvSpPr>
            <p:spPr>
              <a:xfrm>
                <a:off x="7239687"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6" name="Freeform 358">
                <a:extLst>
                  <a:ext uri="{FF2B5EF4-FFF2-40B4-BE49-F238E27FC236}">
                    <a16:creationId xmlns:a16="http://schemas.microsoft.com/office/drawing/2014/main" id="{6D185590-C751-77DF-3943-3F4E562F4654}"/>
                  </a:ext>
                </a:extLst>
              </p:cNvPr>
              <p:cNvSpPr/>
              <p:nvPr/>
            </p:nvSpPr>
            <p:spPr>
              <a:xfrm>
                <a:off x="7269904"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7" name="Freeform 359">
                <a:extLst>
                  <a:ext uri="{FF2B5EF4-FFF2-40B4-BE49-F238E27FC236}">
                    <a16:creationId xmlns:a16="http://schemas.microsoft.com/office/drawing/2014/main" id="{8964801F-5724-3370-9AA6-584B531E055E}"/>
                  </a:ext>
                </a:extLst>
              </p:cNvPr>
              <p:cNvSpPr/>
              <p:nvPr/>
            </p:nvSpPr>
            <p:spPr>
              <a:xfrm>
                <a:off x="7247241"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8" name="Freeform 360">
                <a:extLst>
                  <a:ext uri="{FF2B5EF4-FFF2-40B4-BE49-F238E27FC236}">
                    <a16:creationId xmlns:a16="http://schemas.microsoft.com/office/drawing/2014/main" id="{A93DE799-4654-2A97-5DD3-0529C64BF675}"/>
                  </a:ext>
                </a:extLst>
              </p:cNvPr>
              <p:cNvSpPr/>
              <p:nvPr/>
            </p:nvSpPr>
            <p:spPr>
              <a:xfrm>
                <a:off x="7277458"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9" name="Freeform 361">
                <a:extLst>
                  <a:ext uri="{FF2B5EF4-FFF2-40B4-BE49-F238E27FC236}">
                    <a16:creationId xmlns:a16="http://schemas.microsoft.com/office/drawing/2014/main" id="{D02E9AE6-EEB4-9B43-666F-72419B2BF639}"/>
                  </a:ext>
                </a:extLst>
              </p:cNvPr>
              <p:cNvSpPr/>
              <p:nvPr/>
            </p:nvSpPr>
            <p:spPr>
              <a:xfrm>
                <a:off x="7266882"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0" name="Freeform 362">
                <a:extLst>
                  <a:ext uri="{FF2B5EF4-FFF2-40B4-BE49-F238E27FC236}">
                    <a16:creationId xmlns:a16="http://schemas.microsoft.com/office/drawing/2014/main" id="{C242B2A6-50A1-29E4-E7CF-846A805CFBD7}"/>
                  </a:ext>
                </a:extLst>
              </p:cNvPr>
              <p:cNvSpPr/>
              <p:nvPr/>
            </p:nvSpPr>
            <p:spPr>
              <a:xfrm>
                <a:off x="7297098"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1" name="Freeform 363">
                <a:extLst>
                  <a:ext uri="{FF2B5EF4-FFF2-40B4-BE49-F238E27FC236}">
                    <a16:creationId xmlns:a16="http://schemas.microsoft.com/office/drawing/2014/main" id="{60BDAF23-B12E-5A40-2B17-CB6815BAAB45}"/>
                  </a:ext>
                </a:extLst>
              </p:cNvPr>
              <p:cNvSpPr/>
              <p:nvPr/>
            </p:nvSpPr>
            <p:spPr>
              <a:xfrm>
                <a:off x="7280479"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2" name="Freeform 364">
                <a:extLst>
                  <a:ext uri="{FF2B5EF4-FFF2-40B4-BE49-F238E27FC236}">
                    <a16:creationId xmlns:a16="http://schemas.microsoft.com/office/drawing/2014/main" id="{5CFB4F17-E11D-0497-F98B-A968EBEAEDF1}"/>
                  </a:ext>
                </a:extLst>
              </p:cNvPr>
              <p:cNvSpPr/>
              <p:nvPr/>
            </p:nvSpPr>
            <p:spPr>
              <a:xfrm>
                <a:off x="7310696"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3" name="Freeform 365">
                <a:extLst>
                  <a:ext uri="{FF2B5EF4-FFF2-40B4-BE49-F238E27FC236}">
                    <a16:creationId xmlns:a16="http://schemas.microsoft.com/office/drawing/2014/main" id="{C9DF3A9F-21C8-CFBF-5466-BB922FBA9684}"/>
                  </a:ext>
                </a:extLst>
              </p:cNvPr>
              <p:cNvSpPr/>
              <p:nvPr/>
            </p:nvSpPr>
            <p:spPr>
              <a:xfrm>
                <a:off x="7294077"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4" name="Freeform 366">
                <a:extLst>
                  <a:ext uri="{FF2B5EF4-FFF2-40B4-BE49-F238E27FC236}">
                    <a16:creationId xmlns:a16="http://schemas.microsoft.com/office/drawing/2014/main" id="{73B43270-6BF2-7897-4D2F-B2334ED68782}"/>
                  </a:ext>
                </a:extLst>
              </p:cNvPr>
              <p:cNvSpPr/>
              <p:nvPr/>
            </p:nvSpPr>
            <p:spPr>
              <a:xfrm>
                <a:off x="7324293"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5" name="Freeform 367">
                <a:extLst>
                  <a:ext uri="{FF2B5EF4-FFF2-40B4-BE49-F238E27FC236}">
                    <a16:creationId xmlns:a16="http://schemas.microsoft.com/office/drawing/2014/main" id="{7365746B-0205-4B29-3D81-FBD5219A0E98}"/>
                  </a:ext>
                </a:extLst>
              </p:cNvPr>
              <p:cNvSpPr/>
              <p:nvPr/>
            </p:nvSpPr>
            <p:spPr>
              <a:xfrm>
                <a:off x="7300120"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6" name="Freeform 368">
                <a:extLst>
                  <a:ext uri="{FF2B5EF4-FFF2-40B4-BE49-F238E27FC236}">
                    <a16:creationId xmlns:a16="http://schemas.microsoft.com/office/drawing/2014/main" id="{76089E77-B0F0-693B-C136-292A99A494E7}"/>
                  </a:ext>
                </a:extLst>
              </p:cNvPr>
              <p:cNvSpPr/>
              <p:nvPr/>
            </p:nvSpPr>
            <p:spPr>
              <a:xfrm>
                <a:off x="7330336"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7" name="Freeform 369">
                <a:extLst>
                  <a:ext uri="{FF2B5EF4-FFF2-40B4-BE49-F238E27FC236}">
                    <a16:creationId xmlns:a16="http://schemas.microsoft.com/office/drawing/2014/main" id="{4910E48A-E301-DBDB-AB37-62E51DDDBACA}"/>
                  </a:ext>
                </a:extLst>
              </p:cNvPr>
              <p:cNvSpPr/>
              <p:nvPr/>
            </p:nvSpPr>
            <p:spPr>
              <a:xfrm>
                <a:off x="7300120"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8" name="Freeform 370">
                <a:extLst>
                  <a:ext uri="{FF2B5EF4-FFF2-40B4-BE49-F238E27FC236}">
                    <a16:creationId xmlns:a16="http://schemas.microsoft.com/office/drawing/2014/main" id="{FDB4C0F8-082B-0AC0-20B8-78D529669F09}"/>
                  </a:ext>
                </a:extLst>
              </p:cNvPr>
              <p:cNvSpPr/>
              <p:nvPr/>
            </p:nvSpPr>
            <p:spPr>
              <a:xfrm>
                <a:off x="7330336"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9" name="Freeform 371">
                <a:extLst>
                  <a:ext uri="{FF2B5EF4-FFF2-40B4-BE49-F238E27FC236}">
                    <a16:creationId xmlns:a16="http://schemas.microsoft.com/office/drawing/2014/main" id="{9558951F-F652-43C7-94D4-6A9B3F0D2A88}"/>
                  </a:ext>
                </a:extLst>
              </p:cNvPr>
              <p:cNvSpPr/>
              <p:nvPr/>
            </p:nvSpPr>
            <p:spPr>
              <a:xfrm>
                <a:off x="7313717"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0" name="Freeform 372">
                <a:extLst>
                  <a:ext uri="{FF2B5EF4-FFF2-40B4-BE49-F238E27FC236}">
                    <a16:creationId xmlns:a16="http://schemas.microsoft.com/office/drawing/2014/main" id="{F910E614-DEFA-E63E-AB51-C45B86FCBD97}"/>
                  </a:ext>
                </a:extLst>
              </p:cNvPr>
              <p:cNvSpPr/>
              <p:nvPr/>
            </p:nvSpPr>
            <p:spPr>
              <a:xfrm>
                <a:off x="7343934"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1" name="Freeform 373">
                <a:extLst>
                  <a:ext uri="{FF2B5EF4-FFF2-40B4-BE49-F238E27FC236}">
                    <a16:creationId xmlns:a16="http://schemas.microsoft.com/office/drawing/2014/main" id="{77EE895A-6B7D-66EA-1D56-160B2C54F39F}"/>
                  </a:ext>
                </a:extLst>
              </p:cNvPr>
              <p:cNvSpPr/>
              <p:nvPr/>
            </p:nvSpPr>
            <p:spPr>
              <a:xfrm>
                <a:off x="7327315"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2" name="Freeform 374">
                <a:extLst>
                  <a:ext uri="{FF2B5EF4-FFF2-40B4-BE49-F238E27FC236}">
                    <a16:creationId xmlns:a16="http://schemas.microsoft.com/office/drawing/2014/main" id="{72496B5F-35D7-BAB6-A1B5-96E24F019C59}"/>
                  </a:ext>
                </a:extLst>
              </p:cNvPr>
              <p:cNvSpPr/>
              <p:nvPr/>
            </p:nvSpPr>
            <p:spPr>
              <a:xfrm>
                <a:off x="7357531"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3" name="Freeform 375">
                <a:extLst>
                  <a:ext uri="{FF2B5EF4-FFF2-40B4-BE49-F238E27FC236}">
                    <a16:creationId xmlns:a16="http://schemas.microsoft.com/office/drawing/2014/main" id="{2DB7828E-DD3D-3E9B-9153-B12036B46FEE}"/>
                  </a:ext>
                </a:extLst>
              </p:cNvPr>
              <p:cNvSpPr/>
              <p:nvPr/>
            </p:nvSpPr>
            <p:spPr>
              <a:xfrm>
                <a:off x="7334869" y="267010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4" name="Freeform 376">
                <a:extLst>
                  <a:ext uri="{FF2B5EF4-FFF2-40B4-BE49-F238E27FC236}">
                    <a16:creationId xmlns:a16="http://schemas.microsoft.com/office/drawing/2014/main" id="{F353A811-6D83-8BC5-0E36-FF3F9727AA5B}"/>
                  </a:ext>
                </a:extLst>
              </p:cNvPr>
              <p:cNvSpPr/>
              <p:nvPr/>
            </p:nvSpPr>
            <p:spPr>
              <a:xfrm>
                <a:off x="7365085" y="263986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5" name="Freeform 377">
                <a:extLst>
                  <a:ext uri="{FF2B5EF4-FFF2-40B4-BE49-F238E27FC236}">
                    <a16:creationId xmlns:a16="http://schemas.microsoft.com/office/drawing/2014/main" id="{F6150D4F-CECC-A47C-A58C-8438E4A67D98}"/>
                  </a:ext>
                </a:extLst>
              </p:cNvPr>
              <p:cNvSpPr/>
              <p:nvPr/>
            </p:nvSpPr>
            <p:spPr>
              <a:xfrm>
                <a:off x="7368107" y="270335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6" name="Freeform 378">
                <a:extLst>
                  <a:ext uri="{FF2B5EF4-FFF2-40B4-BE49-F238E27FC236}">
                    <a16:creationId xmlns:a16="http://schemas.microsoft.com/office/drawing/2014/main" id="{EDED286B-A639-ED7C-7BB0-02C721342C97}"/>
                  </a:ext>
                </a:extLst>
              </p:cNvPr>
              <p:cNvSpPr/>
              <p:nvPr/>
            </p:nvSpPr>
            <p:spPr>
              <a:xfrm>
                <a:off x="7398323" y="267312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7" name="Freeform 379">
                <a:extLst>
                  <a:ext uri="{FF2B5EF4-FFF2-40B4-BE49-F238E27FC236}">
                    <a16:creationId xmlns:a16="http://schemas.microsoft.com/office/drawing/2014/main" id="{3C92359F-E10E-ABF7-A916-C55199E498EC}"/>
                  </a:ext>
                </a:extLst>
              </p:cNvPr>
              <p:cNvSpPr/>
              <p:nvPr/>
            </p:nvSpPr>
            <p:spPr>
              <a:xfrm>
                <a:off x="7387747"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8" name="Freeform 380">
                <a:extLst>
                  <a:ext uri="{FF2B5EF4-FFF2-40B4-BE49-F238E27FC236}">
                    <a16:creationId xmlns:a16="http://schemas.microsoft.com/office/drawing/2014/main" id="{3702CE39-818F-3B3A-CEE2-0975AA03F6A2}"/>
                  </a:ext>
                </a:extLst>
              </p:cNvPr>
              <p:cNvSpPr/>
              <p:nvPr/>
            </p:nvSpPr>
            <p:spPr>
              <a:xfrm>
                <a:off x="7417964"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9" name="Freeform 381">
                <a:extLst>
                  <a:ext uri="{FF2B5EF4-FFF2-40B4-BE49-F238E27FC236}">
                    <a16:creationId xmlns:a16="http://schemas.microsoft.com/office/drawing/2014/main" id="{971452A2-1974-939C-6E84-3337949D26D1}"/>
                  </a:ext>
                </a:extLst>
              </p:cNvPr>
              <p:cNvSpPr/>
              <p:nvPr/>
            </p:nvSpPr>
            <p:spPr>
              <a:xfrm>
                <a:off x="7401345"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0" name="Freeform 382">
                <a:extLst>
                  <a:ext uri="{FF2B5EF4-FFF2-40B4-BE49-F238E27FC236}">
                    <a16:creationId xmlns:a16="http://schemas.microsoft.com/office/drawing/2014/main" id="{8C7F1977-4F23-BF3C-D9DE-661407A874D7}"/>
                  </a:ext>
                </a:extLst>
              </p:cNvPr>
              <p:cNvSpPr/>
              <p:nvPr/>
            </p:nvSpPr>
            <p:spPr>
              <a:xfrm>
                <a:off x="7431561"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1" name="Freeform 383">
                <a:extLst>
                  <a:ext uri="{FF2B5EF4-FFF2-40B4-BE49-F238E27FC236}">
                    <a16:creationId xmlns:a16="http://schemas.microsoft.com/office/drawing/2014/main" id="{21B8772E-53FB-C48A-DB0D-536847377D1A}"/>
                  </a:ext>
                </a:extLst>
              </p:cNvPr>
              <p:cNvSpPr/>
              <p:nvPr/>
            </p:nvSpPr>
            <p:spPr>
              <a:xfrm>
                <a:off x="7414942"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2" name="Freeform 384">
                <a:extLst>
                  <a:ext uri="{FF2B5EF4-FFF2-40B4-BE49-F238E27FC236}">
                    <a16:creationId xmlns:a16="http://schemas.microsoft.com/office/drawing/2014/main" id="{1EEC7B71-2FE2-6CD0-331F-0124F4588050}"/>
                  </a:ext>
                </a:extLst>
              </p:cNvPr>
              <p:cNvSpPr/>
              <p:nvPr/>
            </p:nvSpPr>
            <p:spPr>
              <a:xfrm>
                <a:off x="7445158"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3" name="Freeform 385">
                <a:extLst>
                  <a:ext uri="{FF2B5EF4-FFF2-40B4-BE49-F238E27FC236}">
                    <a16:creationId xmlns:a16="http://schemas.microsoft.com/office/drawing/2014/main" id="{55A5C6C8-41A6-6FD9-1868-1F74486EF351}"/>
                  </a:ext>
                </a:extLst>
              </p:cNvPr>
              <p:cNvSpPr/>
              <p:nvPr/>
            </p:nvSpPr>
            <p:spPr>
              <a:xfrm>
                <a:off x="7428539"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4" name="Freeform 386">
                <a:extLst>
                  <a:ext uri="{FF2B5EF4-FFF2-40B4-BE49-F238E27FC236}">
                    <a16:creationId xmlns:a16="http://schemas.microsoft.com/office/drawing/2014/main" id="{72CC0B8D-3DE5-2708-521C-DACBE0FF7FB3}"/>
                  </a:ext>
                </a:extLst>
              </p:cNvPr>
              <p:cNvSpPr/>
              <p:nvPr/>
            </p:nvSpPr>
            <p:spPr>
              <a:xfrm>
                <a:off x="7458756"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5" name="Freeform 387">
                <a:extLst>
                  <a:ext uri="{FF2B5EF4-FFF2-40B4-BE49-F238E27FC236}">
                    <a16:creationId xmlns:a16="http://schemas.microsoft.com/office/drawing/2014/main" id="{77522E19-84E8-1F3E-5C35-771921EFB0EA}"/>
                  </a:ext>
                </a:extLst>
              </p:cNvPr>
              <p:cNvSpPr/>
              <p:nvPr/>
            </p:nvSpPr>
            <p:spPr>
              <a:xfrm>
                <a:off x="7434583"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6" name="Freeform 388">
                <a:extLst>
                  <a:ext uri="{FF2B5EF4-FFF2-40B4-BE49-F238E27FC236}">
                    <a16:creationId xmlns:a16="http://schemas.microsoft.com/office/drawing/2014/main" id="{144D835D-7788-2609-CC0B-B49BFF0E8936}"/>
                  </a:ext>
                </a:extLst>
              </p:cNvPr>
              <p:cNvSpPr/>
              <p:nvPr/>
            </p:nvSpPr>
            <p:spPr>
              <a:xfrm>
                <a:off x="7464799"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7" name="Freeform 389">
                <a:extLst>
                  <a:ext uri="{FF2B5EF4-FFF2-40B4-BE49-F238E27FC236}">
                    <a16:creationId xmlns:a16="http://schemas.microsoft.com/office/drawing/2014/main" id="{A685CCA7-D3C9-3EAF-F823-8DACEAB1A26C}"/>
                  </a:ext>
                </a:extLst>
              </p:cNvPr>
              <p:cNvSpPr/>
              <p:nvPr/>
            </p:nvSpPr>
            <p:spPr>
              <a:xfrm>
                <a:off x="7469332"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8" name="Freeform 390">
                <a:extLst>
                  <a:ext uri="{FF2B5EF4-FFF2-40B4-BE49-F238E27FC236}">
                    <a16:creationId xmlns:a16="http://schemas.microsoft.com/office/drawing/2014/main" id="{47218F55-0F5D-3BCD-5D1A-21DEF49E2A42}"/>
                  </a:ext>
                </a:extLst>
              </p:cNvPr>
              <p:cNvSpPr/>
              <p:nvPr/>
            </p:nvSpPr>
            <p:spPr>
              <a:xfrm>
                <a:off x="7499548"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9" name="Freeform 391">
                <a:extLst>
                  <a:ext uri="{FF2B5EF4-FFF2-40B4-BE49-F238E27FC236}">
                    <a16:creationId xmlns:a16="http://schemas.microsoft.com/office/drawing/2014/main" id="{61BD1F78-BF56-2A69-73FB-A9ACCAD88994}"/>
                  </a:ext>
                </a:extLst>
              </p:cNvPr>
              <p:cNvSpPr/>
              <p:nvPr/>
            </p:nvSpPr>
            <p:spPr>
              <a:xfrm>
                <a:off x="7481418"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0" name="Freeform 392">
                <a:extLst>
                  <a:ext uri="{FF2B5EF4-FFF2-40B4-BE49-F238E27FC236}">
                    <a16:creationId xmlns:a16="http://schemas.microsoft.com/office/drawing/2014/main" id="{2D8F6823-25FC-F2F6-C7ED-5FB732E7139B}"/>
                  </a:ext>
                </a:extLst>
              </p:cNvPr>
              <p:cNvSpPr/>
              <p:nvPr/>
            </p:nvSpPr>
            <p:spPr>
              <a:xfrm>
                <a:off x="7511634"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1" name="Freeform 393">
                <a:extLst>
                  <a:ext uri="{FF2B5EF4-FFF2-40B4-BE49-F238E27FC236}">
                    <a16:creationId xmlns:a16="http://schemas.microsoft.com/office/drawing/2014/main" id="{595AF9A9-15BD-BE0A-3313-F1C080676492}"/>
                  </a:ext>
                </a:extLst>
              </p:cNvPr>
              <p:cNvSpPr/>
              <p:nvPr/>
            </p:nvSpPr>
            <p:spPr>
              <a:xfrm>
                <a:off x="7502570"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2" name="Freeform 394">
                <a:extLst>
                  <a:ext uri="{FF2B5EF4-FFF2-40B4-BE49-F238E27FC236}">
                    <a16:creationId xmlns:a16="http://schemas.microsoft.com/office/drawing/2014/main" id="{1B9FC8F1-B052-301A-E4F7-C18214BAC984}"/>
                  </a:ext>
                </a:extLst>
              </p:cNvPr>
              <p:cNvSpPr/>
              <p:nvPr/>
            </p:nvSpPr>
            <p:spPr>
              <a:xfrm>
                <a:off x="7532786"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3" name="Freeform 395">
                <a:extLst>
                  <a:ext uri="{FF2B5EF4-FFF2-40B4-BE49-F238E27FC236}">
                    <a16:creationId xmlns:a16="http://schemas.microsoft.com/office/drawing/2014/main" id="{CF737A8C-1FEA-E2E0-2299-6B9851F1A527}"/>
                  </a:ext>
                </a:extLst>
              </p:cNvPr>
              <p:cNvSpPr/>
              <p:nvPr/>
            </p:nvSpPr>
            <p:spPr>
              <a:xfrm>
                <a:off x="7516167"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4" name="Freeform 396">
                <a:extLst>
                  <a:ext uri="{FF2B5EF4-FFF2-40B4-BE49-F238E27FC236}">
                    <a16:creationId xmlns:a16="http://schemas.microsoft.com/office/drawing/2014/main" id="{C2AC6CBC-E1E8-9B46-F29D-9068EFFE9098}"/>
                  </a:ext>
                </a:extLst>
              </p:cNvPr>
              <p:cNvSpPr/>
              <p:nvPr/>
            </p:nvSpPr>
            <p:spPr>
              <a:xfrm>
                <a:off x="7546383"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5" name="Freeform 397">
                <a:extLst>
                  <a:ext uri="{FF2B5EF4-FFF2-40B4-BE49-F238E27FC236}">
                    <a16:creationId xmlns:a16="http://schemas.microsoft.com/office/drawing/2014/main" id="{E3114C3F-69B9-B847-85E1-F489A434F505}"/>
                  </a:ext>
                </a:extLst>
              </p:cNvPr>
              <p:cNvSpPr/>
              <p:nvPr/>
            </p:nvSpPr>
            <p:spPr>
              <a:xfrm>
                <a:off x="7522210"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6" name="Freeform 398">
                <a:extLst>
                  <a:ext uri="{FF2B5EF4-FFF2-40B4-BE49-F238E27FC236}">
                    <a16:creationId xmlns:a16="http://schemas.microsoft.com/office/drawing/2014/main" id="{8CCAEB98-DBE1-A845-05A0-5500A467D3E6}"/>
                  </a:ext>
                </a:extLst>
              </p:cNvPr>
              <p:cNvSpPr/>
              <p:nvPr/>
            </p:nvSpPr>
            <p:spPr>
              <a:xfrm>
                <a:off x="7552427"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7" name="Freeform 399">
                <a:extLst>
                  <a:ext uri="{FF2B5EF4-FFF2-40B4-BE49-F238E27FC236}">
                    <a16:creationId xmlns:a16="http://schemas.microsoft.com/office/drawing/2014/main" id="{FCE6F563-EC2A-610D-2451-14DCFA26CB6A}"/>
                  </a:ext>
                </a:extLst>
              </p:cNvPr>
              <p:cNvSpPr/>
              <p:nvPr/>
            </p:nvSpPr>
            <p:spPr>
              <a:xfrm>
                <a:off x="7522210"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8" name="Freeform 400">
                <a:extLst>
                  <a:ext uri="{FF2B5EF4-FFF2-40B4-BE49-F238E27FC236}">
                    <a16:creationId xmlns:a16="http://schemas.microsoft.com/office/drawing/2014/main" id="{17A6229B-E00D-F9F1-A3E0-7EC5875A1E80}"/>
                  </a:ext>
                </a:extLst>
              </p:cNvPr>
              <p:cNvSpPr/>
              <p:nvPr/>
            </p:nvSpPr>
            <p:spPr>
              <a:xfrm>
                <a:off x="7552427"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9" name="Freeform 401">
                <a:extLst>
                  <a:ext uri="{FF2B5EF4-FFF2-40B4-BE49-F238E27FC236}">
                    <a16:creationId xmlns:a16="http://schemas.microsoft.com/office/drawing/2014/main" id="{6E7A6B9C-7176-E470-6318-A9598B4BA46A}"/>
                  </a:ext>
                </a:extLst>
              </p:cNvPr>
              <p:cNvSpPr/>
              <p:nvPr/>
            </p:nvSpPr>
            <p:spPr>
              <a:xfrm>
                <a:off x="7522210"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0" name="Freeform 402">
                <a:extLst>
                  <a:ext uri="{FF2B5EF4-FFF2-40B4-BE49-F238E27FC236}">
                    <a16:creationId xmlns:a16="http://schemas.microsoft.com/office/drawing/2014/main" id="{88E559E4-F789-74B5-1F8E-6A3D50C1B6CC}"/>
                  </a:ext>
                </a:extLst>
              </p:cNvPr>
              <p:cNvSpPr/>
              <p:nvPr/>
            </p:nvSpPr>
            <p:spPr>
              <a:xfrm>
                <a:off x="7552427"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1" name="Freeform 403">
                <a:extLst>
                  <a:ext uri="{FF2B5EF4-FFF2-40B4-BE49-F238E27FC236}">
                    <a16:creationId xmlns:a16="http://schemas.microsoft.com/office/drawing/2014/main" id="{6B878E00-ADC0-17E3-76AB-2CD8FBC5A2F7}"/>
                  </a:ext>
                </a:extLst>
              </p:cNvPr>
              <p:cNvSpPr/>
              <p:nvPr/>
            </p:nvSpPr>
            <p:spPr>
              <a:xfrm>
                <a:off x="7529764"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2" name="Freeform 404">
                <a:extLst>
                  <a:ext uri="{FF2B5EF4-FFF2-40B4-BE49-F238E27FC236}">
                    <a16:creationId xmlns:a16="http://schemas.microsoft.com/office/drawing/2014/main" id="{6CD4D74F-A48E-0CC4-1BD0-20BE2851E467}"/>
                  </a:ext>
                </a:extLst>
              </p:cNvPr>
              <p:cNvSpPr/>
              <p:nvPr/>
            </p:nvSpPr>
            <p:spPr>
              <a:xfrm>
                <a:off x="7559981"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3" name="Freeform 405">
                <a:extLst>
                  <a:ext uri="{FF2B5EF4-FFF2-40B4-BE49-F238E27FC236}">
                    <a16:creationId xmlns:a16="http://schemas.microsoft.com/office/drawing/2014/main" id="{B5BD6244-B7A6-B6ED-834E-B4A0D43B7E8E}"/>
                  </a:ext>
                </a:extLst>
              </p:cNvPr>
              <p:cNvSpPr/>
              <p:nvPr/>
            </p:nvSpPr>
            <p:spPr>
              <a:xfrm>
                <a:off x="7549405"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4" name="Freeform 406">
                <a:extLst>
                  <a:ext uri="{FF2B5EF4-FFF2-40B4-BE49-F238E27FC236}">
                    <a16:creationId xmlns:a16="http://schemas.microsoft.com/office/drawing/2014/main" id="{D5FB4B53-DA79-F7BE-31C1-E2AC95E7996A}"/>
                  </a:ext>
                </a:extLst>
              </p:cNvPr>
              <p:cNvSpPr/>
              <p:nvPr/>
            </p:nvSpPr>
            <p:spPr>
              <a:xfrm>
                <a:off x="7579621"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5" name="Freeform 407">
                <a:extLst>
                  <a:ext uri="{FF2B5EF4-FFF2-40B4-BE49-F238E27FC236}">
                    <a16:creationId xmlns:a16="http://schemas.microsoft.com/office/drawing/2014/main" id="{EE2F9046-15AE-A76F-01F4-403341D54306}"/>
                  </a:ext>
                </a:extLst>
              </p:cNvPr>
              <p:cNvSpPr/>
              <p:nvPr/>
            </p:nvSpPr>
            <p:spPr>
              <a:xfrm>
                <a:off x="7603794"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6" name="Freeform 408">
                <a:extLst>
                  <a:ext uri="{FF2B5EF4-FFF2-40B4-BE49-F238E27FC236}">
                    <a16:creationId xmlns:a16="http://schemas.microsoft.com/office/drawing/2014/main" id="{19FD0937-67FD-4BE1-811D-CC2678F53281}"/>
                  </a:ext>
                </a:extLst>
              </p:cNvPr>
              <p:cNvSpPr/>
              <p:nvPr/>
            </p:nvSpPr>
            <p:spPr>
              <a:xfrm>
                <a:off x="7634011"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7" name="Freeform 409">
                <a:extLst>
                  <a:ext uri="{FF2B5EF4-FFF2-40B4-BE49-F238E27FC236}">
                    <a16:creationId xmlns:a16="http://schemas.microsoft.com/office/drawing/2014/main" id="{F1A94147-14D2-AED2-8235-B540D60E18D8}"/>
                  </a:ext>
                </a:extLst>
              </p:cNvPr>
              <p:cNvSpPr/>
              <p:nvPr/>
            </p:nvSpPr>
            <p:spPr>
              <a:xfrm>
                <a:off x="7643076"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8" name="Freeform 410">
                <a:extLst>
                  <a:ext uri="{FF2B5EF4-FFF2-40B4-BE49-F238E27FC236}">
                    <a16:creationId xmlns:a16="http://schemas.microsoft.com/office/drawing/2014/main" id="{60508BDA-23EB-2F12-493F-EE9C63D0B58A}"/>
                  </a:ext>
                </a:extLst>
              </p:cNvPr>
              <p:cNvSpPr/>
              <p:nvPr/>
            </p:nvSpPr>
            <p:spPr>
              <a:xfrm>
                <a:off x="7673292"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9" name="Freeform 411">
                <a:extLst>
                  <a:ext uri="{FF2B5EF4-FFF2-40B4-BE49-F238E27FC236}">
                    <a16:creationId xmlns:a16="http://schemas.microsoft.com/office/drawing/2014/main" id="{E1D46B35-3CE5-B015-8575-38E9A00B35F7}"/>
                  </a:ext>
                </a:extLst>
              </p:cNvPr>
              <p:cNvSpPr/>
              <p:nvPr/>
            </p:nvSpPr>
            <p:spPr>
              <a:xfrm>
                <a:off x="7656673"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0" name="Freeform 412">
                <a:extLst>
                  <a:ext uri="{FF2B5EF4-FFF2-40B4-BE49-F238E27FC236}">
                    <a16:creationId xmlns:a16="http://schemas.microsoft.com/office/drawing/2014/main" id="{18253686-770F-DF36-C4D2-C87DBE2F4A4A}"/>
                  </a:ext>
                </a:extLst>
              </p:cNvPr>
              <p:cNvSpPr/>
              <p:nvPr/>
            </p:nvSpPr>
            <p:spPr>
              <a:xfrm>
                <a:off x="7686889"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1" name="Freeform 413">
                <a:extLst>
                  <a:ext uri="{FF2B5EF4-FFF2-40B4-BE49-F238E27FC236}">
                    <a16:creationId xmlns:a16="http://schemas.microsoft.com/office/drawing/2014/main" id="{0155D314-9104-A054-087F-F2E1EBA54F78}"/>
                  </a:ext>
                </a:extLst>
              </p:cNvPr>
              <p:cNvSpPr/>
              <p:nvPr/>
            </p:nvSpPr>
            <p:spPr>
              <a:xfrm>
                <a:off x="7656673"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2" name="Freeform 414">
                <a:extLst>
                  <a:ext uri="{FF2B5EF4-FFF2-40B4-BE49-F238E27FC236}">
                    <a16:creationId xmlns:a16="http://schemas.microsoft.com/office/drawing/2014/main" id="{6EC8DCD0-C644-E69C-BE03-5AEEA407AED0}"/>
                  </a:ext>
                </a:extLst>
              </p:cNvPr>
              <p:cNvSpPr/>
              <p:nvPr/>
            </p:nvSpPr>
            <p:spPr>
              <a:xfrm>
                <a:off x="7686889"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3" name="Freeform 415">
                <a:extLst>
                  <a:ext uri="{FF2B5EF4-FFF2-40B4-BE49-F238E27FC236}">
                    <a16:creationId xmlns:a16="http://schemas.microsoft.com/office/drawing/2014/main" id="{90435F28-0DF4-E6B9-A133-283B27ECF662}"/>
                  </a:ext>
                </a:extLst>
              </p:cNvPr>
              <p:cNvSpPr/>
              <p:nvPr/>
            </p:nvSpPr>
            <p:spPr>
              <a:xfrm>
                <a:off x="7703508" y="28046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4" name="Freeform 416">
                <a:extLst>
                  <a:ext uri="{FF2B5EF4-FFF2-40B4-BE49-F238E27FC236}">
                    <a16:creationId xmlns:a16="http://schemas.microsoft.com/office/drawing/2014/main" id="{F8BD175F-8518-51FD-6873-39AE0F580342}"/>
                  </a:ext>
                </a:extLst>
              </p:cNvPr>
              <p:cNvSpPr/>
              <p:nvPr/>
            </p:nvSpPr>
            <p:spPr>
              <a:xfrm>
                <a:off x="7733725" y="27744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5" name="Freeform 417">
                <a:extLst>
                  <a:ext uri="{FF2B5EF4-FFF2-40B4-BE49-F238E27FC236}">
                    <a16:creationId xmlns:a16="http://schemas.microsoft.com/office/drawing/2014/main" id="{A0056CAA-85BD-1DFA-4A52-0DF9C518455A}"/>
                  </a:ext>
                </a:extLst>
              </p:cNvPr>
              <p:cNvSpPr/>
              <p:nvPr/>
            </p:nvSpPr>
            <p:spPr>
              <a:xfrm>
                <a:off x="7777538" y="2856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6" name="Freeform 418">
                <a:extLst>
                  <a:ext uri="{FF2B5EF4-FFF2-40B4-BE49-F238E27FC236}">
                    <a16:creationId xmlns:a16="http://schemas.microsoft.com/office/drawing/2014/main" id="{3C20B004-9E03-6C27-A6E6-3D0F96D5B10B}"/>
                  </a:ext>
                </a:extLst>
              </p:cNvPr>
              <p:cNvSpPr/>
              <p:nvPr/>
            </p:nvSpPr>
            <p:spPr>
              <a:xfrm>
                <a:off x="7807755" y="2825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7" name="Freeform 419">
                <a:extLst>
                  <a:ext uri="{FF2B5EF4-FFF2-40B4-BE49-F238E27FC236}">
                    <a16:creationId xmlns:a16="http://schemas.microsoft.com/office/drawing/2014/main" id="{DAAF86B7-3EA8-793B-BE1D-C163A190060F}"/>
                  </a:ext>
                </a:extLst>
              </p:cNvPr>
              <p:cNvSpPr/>
              <p:nvPr/>
            </p:nvSpPr>
            <p:spPr>
              <a:xfrm>
                <a:off x="7791136" y="2856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8" name="Freeform 420">
                <a:extLst>
                  <a:ext uri="{FF2B5EF4-FFF2-40B4-BE49-F238E27FC236}">
                    <a16:creationId xmlns:a16="http://schemas.microsoft.com/office/drawing/2014/main" id="{630F3438-C9AC-9F9A-1BB3-F972834340A0}"/>
                  </a:ext>
                </a:extLst>
              </p:cNvPr>
              <p:cNvSpPr/>
              <p:nvPr/>
            </p:nvSpPr>
            <p:spPr>
              <a:xfrm>
                <a:off x="7821352" y="2825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9" name="Freeform 421">
                <a:extLst>
                  <a:ext uri="{FF2B5EF4-FFF2-40B4-BE49-F238E27FC236}">
                    <a16:creationId xmlns:a16="http://schemas.microsoft.com/office/drawing/2014/main" id="{3B586A51-E019-7DE2-33A1-A2DB009839CB}"/>
                  </a:ext>
                </a:extLst>
              </p:cNvPr>
              <p:cNvSpPr/>
              <p:nvPr/>
            </p:nvSpPr>
            <p:spPr>
              <a:xfrm>
                <a:off x="7804733" y="2856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0" name="Freeform 422">
                <a:extLst>
                  <a:ext uri="{FF2B5EF4-FFF2-40B4-BE49-F238E27FC236}">
                    <a16:creationId xmlns:a16="http://schemas.microsoft.com/office/drawing/2014/main" id="{8831CB4D-AF99-BA83-7F4F-A825F07F7B98}"/>
                  </a:ext>
                </a:extLst>
              </p:cNvPr>
              <p:cNvSpPr/>
              <p:nvPr/>
            </p:nvSpPr>
            <p:spPr>
              <a:xfrm>
                <a:off x="7834949" y="2825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1" name="Freeform 423">
                <a:extLst>
                  <a:ext uri="{FF2B5EF4-FFF2-40B4-BE49-F238E27FC236}">
                    <a16:creationId xmlns:a16="http://schemas.microsoft.com/office/drawing/2014/main" id="{333DE73D-68D1-4C14-2CE4-50A02A5034FC}"/>
                  </a:ext>
                </a:extLst>
              </p:cNvPr>
              <p:cNvSpPr/>
              <p:nvPr/>
            </p:nvSpPr>
            <p:spPr>
              <a:xfrm>
                <a:off x="7818330" y="2856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2" name="Freeform 424">
                <a:extLst>
                  <a:ext uri="{FF2B5EF4-FFF2-40B4-BE49-F238E27FC236}">
                    <a16:creationId xmlns:a16="http://schemas.microsoft.com/office/drawing/2014/main" id="{B07C6E07-F74A-FAD0-9612-D76B899B6501}"/>
                  </a:ext>
                </a:extLst>
              </p:cNvPr>
              <p:cNvSpPr/>
              <p:nvPr/>
            </p:nvSpPr>
            <p:spPr>
              <a:xfrm>
                <a:off x="7848547" y="2825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3" name="Freeform 425">
                <a:extLst>
                  <a:ext uri="{FF2B5EF4-FFF2-40B4-BE49-F238E27FC236}">
                    <a16:creationId xmlns:a16="http://schemas.microsoft.com/office/drawing/2014/main" id="{CE923678-3B4C-76EE-57AF-02CF0D171F16}"/>
                  </a:ext>
                </a:extLst>
              </p:cNvPr>
              <p:cNvSpPr/>
              <p:nvPr/>
            </p:nvSpPr>
            <p:spPr>
              <a:xfrm>
                <a:off x="7831928" y="285604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4" name="Freeform 426">
                <a:extLst>
                  <a:ext uri="{FF2B5EF4-FFF2-40B4-BE49-F238E27FC236}">
                    <a16:creationId xmlns:a16="http://schemas.microsoft.com/office/drawing/2014/main" id="{BD861A1B-F2B7-847A-5E4E-4560E7F370F3}"/>
                  </a:ext>
                </a:extLst>
              </p:cNvPr>
              <p:cNvSpPr/>
              <p:nvPr/>
            </p:nvSpPr>
            <p:spPr>
              <a:xfrm>
                <a:off x="7862144" y="282581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5" name="Freeform 427">
                <a:extLst>
                  <a:ext uri="{FF2B5EF4-FFF2-40B4-BE49-F238E27FC236}">
                    <a16:creationId xmlns:a16="http://schemas.microsoft.com/office/drawing/2014/main" id="{3607DEC9-2D88-DD19-AC61-E5DF01C45523}"/>
                  </a:ext>
                </a:extLst>
              </p:cNvPr>
              <p:cNvSpPr/>
              <p:nvPr/>
            </p:nvSpPr>
            <p:spPr>
              <a:xfrm>
                <a:off x="7837971"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6" name="Freeform 428">
                <a:extLst>
                  <a:ext uri="{FF2B5EF4-FFF2-40B4-BE49-F238E27FC236}">
                    <a16:creationId xmlns:a16="http://schemas.microsoft.com/office/drawing/2014/main" id="{54158D7D-E4AB-B7E6-5B80-A7CA359F7194}"/>
                  </a:ext>
                </a:extLst>
              </p:cNvPr>
              <p:cNvSpPr/>
              <p:nvPr/>
            </p:nvSpPr>
            <p:spPr>
              <a:xfrm>
                <a:off x="7868187"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7" name="Freeform 429">
                <a:extLst>
                  <a:ext uri="{FF2B5EF4-FFF2-40B4-BE49-F238E27FC236}">
                    <a16:creationId xmlns:a16="http://schemas.microsoft.com/office/drawing/2014/main" id="{C74B4CE4-DBB9-4C0B-8B41-235667555596}"/>
                  </a:ext>
                </a:extLst>
              </p:cNvPr>
              <p:cNvSpPr/>
              <p:nvPr/>
            </p:nvSpPr>
            <p:spPr>
              <a:xfrm>
                <a:off x="7837971"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8" name="Freeform 430">
                <a:extLst>
                  <a:ext uri="{FF2B5EF4-FFF2-40B4-BE49-F238E27FC236}">
                    <a16:creationId xmlns:a16="http://schemas.microsoft.com/office/drawing/2014/main" id="{4F0643FE-2D67-1A6D-AB25-B2908B176C9B}"/>
                  </a:ext>
                </a:extLst>
              </p:cNvPr>
              <p:cNvSpPr/>
              <p:nvPr/>
            </p:nvSpPr>
            <p:spPr>
              <a:xfrm>
                <a:off x="7868187"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9" name="Freeform 431">
                <a:extLst>
                  <a:ext uri="{FF2B5EF4-FFF2-40B4-BE49-F238E27FC236}">
                    <a16:creationId xmlns:a16="http://schemas.microsoft.com/office/drawing/2014/main" id="{675EBE08-BBF5-F2BE-5BC9-8E31BD54D221}"/>
                  </a:ext>
                </a:extLst>
              </p:cNvPr>
              <p:cNvSpPr/>
              <p:nvPr/>
            </p:nvSpPr>
            <p:spPr>
              <a:xfrm>
                <a:off x="7837971"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0" name="Freeform 432">
                <a:extLst>
                  <a:ext uri="{FF2B5EF4-FFF2-40B4-BE49-F238E27FC236}">
                    <a16:creationId xmlns:a16="http://schemas.microsoft.com/office/drawing/2014/main" id="{E6351989-D21E-21A2-7067-E6001B3DC29F}"/>
                  </a:ext>
                </a:extLst>
              </p:cNvPr>
              <p:cNvSpPr/>
              <p:nvPr/>
            </p:nvSpPr>
            <p:spPr>
              <a:xfrm>
                <a:off x="7868187"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1" name="Freeform 433">
                <a:extLst>
                  <a:ext uri="{FF2B5EF4-FFF2-40B4-BE49-F238E27FC236}">
                    <a16:creationId xmlns:a16="http://schemas.microsoft.com/office/drawing/2014/main" id="{E871DC56-7B29-2740-DDEE-E9D2A9435FEA}"/>
                  </a:ext>
                </a:extLst>
              </p:cNvPr>
              <p:cNvSpPr/>
              <p:nvPr/>
            </p:nvSpPr>
            <p:spPr>
              <a:xfrm>
                <a:off x="7837971"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2" name="Freeform 434">
                <a:extLst>
                  <a:ext uri="{FF2B5EF4-FFF2-40B4-BE49-F238E27FC236}">
                    <a16:creationId xmlns:a16="http://schemas.microsoft.com/office/drawing/2014/main" id="{6CB17C1D-9FE3-F51F-E02A-4F5A46C2EC18}"/>
                  </a:ext>
                </a:extLst>
              </p:cNvPr>
              <p:cNvSpPr/>
              <p:nvPr/>
            </p:nvSpPr>
            <p:spPr>
              <a:xfrm>
                <a:off x="7868187"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3" name="Freeform 435">
                <a:extLst>
                  <a:ext uri="{FF2B5EF4-FFF2-40B4-BE49-F238E27FC236}">
                    <a16:creationId xmlns:a16="http://schemas.microsoft.com/office/drawing/2014/main" id="{43FB7C31-C88C-B3F1-E0A5-5342A35111C0}"/>
                  </a:ext>
                </a:extLst>
              </p:cNvPr>
              <p:cNvSpPr/>
              <p:nvPr/>
            </p:nvSpPr>
            <p:spPr>
              <a:xfrm>
                <a:off x="7857612" y="2915004"/>
                <a:ext cx="61943" cy="15117"/>
              </a:xfrm>
              <a:custGeom>
                <a:avLst/>
                <a:gdLst>
                  <a:gd name="connsiteX0" fmla="*/ 0 w 61943"/>
                  <a:gd name="connsiteY0" fmla="*/ 0 h 15117"/>
                  <a:gd name="connsiteX1" fmla="*/ 61944 w 61943"/>
                  <a:gd name="connsiteY1" fmla="*/ 0 h 15117"/>
                </a:gdLst>
                <a:ahLst/>
                <a:cxnLst>
                  <a:cxn ang="0">
                    <a:pos x="connsiteX0" y="connsiteY0"/>
                  </a:cxn>
                  <a:cxn ang="0">
                    <a:pos x="connsiteX1" y="connsiteY1"/>
                  </a:cxn>
                </a:cxnLst>
                <a:rect l="l" t="t" r="r" b="b"/>
                <a:pathLst>
                  <a:path w="61943" h="15117">
                    <a:moveTo>
                      <a:pt x="0" y="0"/>
                    </a:moveTo>
                    <a:lnTo>
                      <a:pt x="61944"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4" name="Freeform 436">
                <a:extLst>
                  <a:ext uri="{FF2B5EF4-FFF2-40B4-BE49-F238E27FC236}">
                    <a16:creationId xmlns:a16="http://schemas.microsoft.com/office/drawing/2014/main" id="{1C822946-06AB-A32A-F8A9-E3200B95FA46}"/>
                  </a:ext>
                </a:extLst>
              </p:cNvPr>
              <p:cNvSpPr/>
              <p:nvPr/>
            </p:nvSpPr>
            <p:spPr>
              <a:xfrm>
                <a:off x="7889339"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5" name="Freeform 437">
                <a:extLst>
                  <a:ext uri="{FF2B5EF4-FFF2-40B4-BE49-F238E27FC236}">
                    <a16:creationId xmlns:a16="http://schemas.microsoft.com/office/drawing/2014/main" id="{AA085D88-F744-61E3-905A-A4413966EE48}"/>
                  </a:ext>
                </a:extLst>
              </p:cNvPr>
              <p:cNvSpPr/>
              <p:nvPr/>
            </p:nvSpPr>
            <p:spPr>
              <a:xfrm>
                <a:off x="7925598"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6" name="Freeform 438">
                <a:extLst>
                  <a:ext uri="{FF2B5EF4-FFF2-40B4-BE49-F238E27FC236}">
                    <a16:creationId xmlns:a16="http://schemas.microsoft.com/office/drawing/2014/main" id="{2F74F26D-F0D1-FB1B-B308-1E2772A5B08B}"/>
                  </a:ext>
                </a:extLst>
              </p:cNvPr>
              <p:cNvSpPr/>
              <p:nvPr/>
            </p:nvSpPr>
            <p:spPr>
              <a:xfrm>
                <a:off x="7955815"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7" name="Freeform 439">
                <a:extLst>
                  <a:ext uri="{FF2B5EF4-FFF2-40B4-BE49-F238E27FC236}">
                    <a16:creationId xmlns:a16="http://schemas.microsoft.com/office/drawing/2014/main" id="{12A6B2FB-6B42-B0BE-C74F-520AAF9A7E87}"/>
                  </a:ext>
                </a:extLst>
              </p:cNvPr>
              <p:cNvSpPr/>
              <p:nvPr/>
            </p:nvSpPr>
            <p:spPr>
              <a:xfrm>
                <a:off x="7952793" y="291500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8" name="Freeform 440">
                <a:extLst>
                  <a:ext uri="{FF2B5EF4-FFF2-40B4-BE49-F238E27FC236}">
                    <a16:creationId xmlns:a16="http://schemas.microsoft.com/office/drawing/2014/main" id="{63C0107A-E601-DF17-D8BC-45A59F87F512}"/>
                  </a:ext>
                </a:extLst>
              </p:cNvPr>
              <p:cNvSpPr/>
              <p:nvPr/>
            </p:nvSpPr>
            <p:spPr>
              <a:xfrm>
                <a:off x="7983009" y="288476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9" name="Freeform 441">
                <a:extLst>
                  <a:ext uri="{FF2B5EF4-FFF2-40B4-BE49-F238E27FC236}">
                    <a16:creationId xmlns:a16="http://schemas.microsoft.com/office/drawing/2014/main" id="{1B86C96A-0451-5B30-0F8B-AA003B37A122}"/>
                  </a:ext>
                </a:extLst>
              </p:cNvPr>
              <p:cNvSpPr/>
              <p:nvPr/>
            </p:nvSpPr>
            <p:spPr>
              <a:xfrm>
                <a:off x="7986031" y="30707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0" name="Freeform 442">
                <a:extLst>
                  <a:ext uri="{FF2B5EF4-FFF2-40B4-BE49-F238E27FC236}">
                    <a16:creationId xmlns:a16="http://schemas.microsoft.com/office/drawing/2014/main" id="{A10899DD-B0A6-82B6-08C8-C1E9A2EA5C84}"/>
                  </a:ext>
                </a:extLst>
              </p:cNvPr>
              <p:cNvSpPr/>
              <p:nvPr/>
            </p:nvSpPr>
            <p:spPr>
              <a:xfrm>
                <a:off x="8016247" y="30404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1" name="Freeform 443">
                <a:extLst>
                  <a:ext uri="{FF2B5EF4-FFF2-40B4-BE49-F238E27FC236}">
                    <a16:creationId xmlns:a16="http://schemas.microsoft.com/office/drawing/2014/main" id="{C6F1AC32-609C-E848-A61F-19533F52959B}"/>
                  </a:ext>
                </a:extLst>
              </p:cNvPr>
              <p:cNvSpPr/>
              <p:nvPr/>
            </p:nvSpPr>
            <p:spPr>
              <a:xfrm>
                <a:off x="7986031" y="307071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2" name="Freeform 444">
                <a:extLst>
                  <a:ext uri="{FF2B5EF4-FFF2-40B4-BE49-F238E27FC236}">
                    <a16:creationId xmlns:a16="http://schemas.microsoft.com/office/drawing/2014/main" id="{567267D0-2131-69BD-F05E-D583FB5EA608}"/>
                  </a:ext>
                </a:extLst>
              </p:cNvPr>
              <p:cNvSpPr/>
              <p:nvPr/>
            </p:nvSpPr>
            <p:spPr>
              <a:xfrm>
                <a:off x="8016247" y="304047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3" name="Freeform 445">
                <a:extLst>
                  <a:ext uri="{FF2B5EF4-FFF2-40B4-BE49-F238E27FC236}">
                    <a16:creationId xmlns:a16="http://schemas.microsoft.com/office/drawing/2014/main" id="{E206BE0D-21A9-5EA8-E561-5C8525C0E39D}"/>
                  </a:ext>
                </a:extLst>
              </p:cNvPr>
              <p:cNvSpPr/>
              <p:nvPr/>
            </p:nvSpPr>
            <p:spPr>
              <a:xfrm>
                <a:off x="8026823"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4" name="Freeform 446">
                <a:extLst>
                  <a:ext uri="{FF2B5EF4-FFF2-40B4-BE49-F238E27FC236}">
                    <a16:creationId xmlns:a16="http://schemas.microsoft.com/office/drawing/2014/main" id="{ED1AD86E-4F18-7890-B683-BF355AF157BF}"/>
                  </a:ext>
                </a:extLst>
              </p:cNvPr>
              <p:cNvSpPr/>
              <p:nvPr/>
            </p:nvSpPr>
            <p:spPr>
              <a:xfrm>
                <a:off x="8057040"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5" name="Freeform 447">
                <a:extLst>
                  <a:ext uri="{FF2B5EF4-FFF2-40B4-BE49-F238E27FC236}">
                    <a16:creationId xmlns:a16="http://schemas.microsoft.com/office/drawing/2014/main" id="{51066A37-CE0B-7BA9-8982-D9A5FA4296DA}"/>
                  </a:ext>
                </a:extLst>
              </p:cNvPr>
              <p:cNvSpPr/>
              <p:nvPr/>
            </p:nvSpPr>
            <p:spPr>
              <a:xfrm>
                <a:off x="8032866"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6" name="Freeform 448">
                <a:extLst>
                  <a:ext uri="{FF2B5EF4-FFF2-40B4-BE49-F238E27FC236}">
                    <a16:creationId xmlns:a16="http://schemas.microsoft.com/office/drawing/2014/main" id="{76DA2073-9193-6010-70A9-04E9708A414F}"/>
                  </a:ext>
                </a:extLst>
              </p:cNvPr>
              <p:cNvSpPr/>
              <p:nvPr/>
            </p:nvSpPr>
            <p:spPr>
              <a:xfrm>
                <a:off x="8063083"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7" name="Freeform 449">
                <a:extLst>
                  <a:ext uri="{FF2B5EF4-FFF2-40B4-BE49-F238E27FC236}">
                    <a16:creationId xmlns:a16="http://schemas.microsoft.com/office/drawing/2014/main" id="{D197276D-94C3-19AE-E130-00C3AE77D26D}"/>
                  </a:ext>
                </a:extLst>
              </p:cNvPr>
              <p:cNvSpPr/>
              <p:nvPr/>
            </p:nvSpPr>
            <p:spPr>
              <a:xfrm>
                <a:off x="8032866"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8" name="Freeform 450">
                <a:extLst>
                  <a:ext uri="{FF2B5EF4-FFF2-40B4-BE49-F238E27FC236}">
                    <a16:creationId xmlns:a16="http://schemas.microsoft.com/office/drawing/2014/main" id="{7D0BB2A8-D0A4-76C3-3669-ADABDAAB3288}"/>
                  </a:ext>
                </a:extLst>
              </p:cNvPr>
              <p:cNvSpPr/>
              <p:nvPr/>
            </p:nvSpPr>
            <p:spPr>
              <a:xfrm>
                <a:off x="8063083"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9" name="Freeform 451">
                <a:extLst>
                  <a:ext uri="{FF2B5EF4-FFF2-40B4-BE49-F238E27FC236}">
                    <a16:creationId xmlns:a16="http://schemas.microsoft.com/office/drawing/2014/main" id="{C37699DD-9D54-0EBC-5504-03445177BBB5}"/>
                  </a:ext>
                </a:extLst>
              </p:cNvPr>
              <p:cNvSpPr/>
              <p:nvPr/>
            </p:nvSpPr>
            <p:spPr>
              <a:xfrm>
                <a:off x="8087256"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0" name="Freeform 452">
                <a:extLst>
                  <a:ext uri="{FF2B5EF4-FFF2-40B4-BE49-F238E27FC236}">
                    <a16:creationId xmlns:a16="http://schemas.microsoft.com/office/drawing/2014/main" id="{0C55D288-5E38-4DDD-EA89-5EC34C8C03EC}"/>
                  </a:ext>
                </a:extLst>
              </p:cNvPr>
              <p:cNvSpPr/>
              <p:nvPr/>
            </p:nvSpPr>
            <p:spPr>
              <a:xfrm>
                <a:off x="8117472"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1" name="Freeform 453">
                <a:extLst>
                  <a:ext uri="{FF2B5EF4-FFF2-40B4-BE49-F238E27FC236}">
                    <a16:creationId xmlns:a16="http://schemas.microsoft.com/office/drawing/2014/main" id="{D2151F01-B370-1034-D707-E02F351BE9C1}"/>
                  </a:ext>
                </a:extLst>
              </p:cNvPr>
              <p:cNvSpPr/>
              <p:nvPr/>
            </p:nvSpPr>
            <p:spPr>
              <a:xfrm>
                <a:off x="8114451"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2" name="Freeform 454">
                <a:extLst>
                  <a:ext uri="{FF2B5EF4-FFF2-40B4-BE49-F238E27FC236}">
                    <a16:creationId xmlns:a16="http://schemas.microsoft.com/office/drawing/2014/main" id="{EA0E1B48-59A3-2338-5087-83AE1740EAE2}"/>
                  </a:ext>
                </a:extLst>
              </p:cNvPr>
              <p:cNvSpPr/>
              <p:nvPr/>
            </p:nvSpPr>
            <p:spPr>
              <a:xfrm>
                <a:off x="8144667"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3" name="Freeform 455">
                <a:extLst>
                  <a:ext uri="{FF2B5EF4-FFF2-40B4-BE49-F238E27FC236}">
                    <a16:creationId xmlns:a16="http://schemas.microsoft.com/office/drawing/2014/main" id="{5B052DF5-C330-86ED-E1EB-D2655A74B25C}"/>
                  </a:ext>
                </a:extLst>
              </p:cNvPr>
              <p:cNvSpPr/>
              <p:nvPr/>
            </p:nvSpPr>
            <p:spPr>
              <a:xfrm>
                <a:off x="8120494"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4" name="Freeform 456">
                <a:extLst>
                  <a:ext uri="{FF2B5EF4-FFF2-40B4-BE49-F238E27FC236}">
                    <a16:creationId xmlns:a16="http://schemas.microsoft.com/office/drawing/2014/main" id="{FCF02F5C-D5D3-27B1-1FBA-5E4AA6B4CBD7}"/>
                  </a:ext>
                </a:extLst>
              </p:cNvPr>
              <p:cNvSpPr/>
              <p:nvPr/>
            </p:nvSpPr>
            <p:spPr>
              <a:xfrm>
                <a:off x="8150710"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5" name="Freeform 457">
                <a:extLst>
                  <a:ext uri="{FF2B5EF4-FFF2-40B4-BE49-F238E27FC236}">
                    <a16:creationId xmlns:a16="http://schemas.microsoft.com/office/drawing/2014/main" id="{344A5BFC-4295-CEF5-5DBB-0CC4A4B4ED63}"/>
                  </a:ext>
                </a:extLst>
              </p:cNvPr>
              <p:cNvSpPr/>
              <p:nvPr/>
            </p:nvSpPr>
            <p:spPr>
              <a:xfrm>
                <a:off x="8120494"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6" name="Freeform 458">
                <a:extLst>
                  <a:ext uri="{FF2B5EF4-FFF2-40B4-BE49-F238E27FC236}">
                    <a16:creationId xmlns:a16="http://schemas.microsoft.com/office/drawing/2014/main" id="{5CC673F3-1344-B75A-8D24-CBFA42959A8C}"/>
                  </a:ext>
                </a:extLst>
              </p:cNvPr>
              <p:cNvSpPr/>
              <p:nvPr/>
            </p:nvSpPr>
            <p:spPr>
              <a:xfrm>
                <a:off x="8150710"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7" name="Freeform 459">
                <a:extLst>
                  <a:ext uri="{FF2B5EF4-FFF2-40B4-BE49-F238E27FC236}">
                    <a16:creationId xmlns:a16="http://schemas.microsoft.com/office/drawing/2014/main" id="{CA174A06-997E-BAF7-F969-012978B32902}"/>
                  </a:ext>
                </a:extLst>
              </p:cNvPr>
              <p:cNvSpPr/>
              <p:nvPr/>
            </p:nvSpPr>
            <p:spPr>
              <a:xfrm>
                <a:off x="8140134"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8" name="Freeform 460">
                <a:extLst>
                  <a:ext uri="{FF2B5EF4-FFF2-40B4-BE49-F238E27FC236}">
                    <a16:creationId xmlns:a16="http://schemas.microsoft.com/office/drawing/2014/main" id="{E539589E-06AC-C4B4-C786-14302952DA92}"/>
                  </a:ext>
                </a:extLst>
              </p:cNvPr>
              <p:cNvSpPr/>
              <p:nvPr/>
            </p:nvSpPr>
            <p:spPr>
              <a:xfrm>
                <a:off x="8170351"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9" name="Freeform 461">
                <a:extLst>
                  <a:ext uri="{FF2B5EF4-FFF2-40B4-BE49-F238E27FC236}">
                    <a16:creationId xmlns:a16="http://schemas.microsoft.com/office/drawing/2014/main" id="{D1B3F432-F15E-BE23-4504-38D41F93580D}"/>
                  </a:ext>
                </a:extLst>
              </p:cNvPr>
              <p:cNvSpPr/>
              <p:nvPr/>
            </p:nvSpPr>
            <p:spPr>
              <a:xfrm>
                <a:off x="8368268"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0" name="Freeform 462">
                <a:extLst>
                  <a:ext uri="{FF2B5EF4-FFF2-40B4-BE49-F238E27FC236}">
                    <a16:creationId xmlns:a16="http://schemas.microsoft.com/office/drawing/2014/main" id="{6BB98E46-2DA1-92C0-F443-DBED7EEB06D3}"/>
                  </a:ext>
                </a:extLst>
              </p:cNvPr>
              <p:cNvSpPr/>
              <p:nvPr/>
            </p:nvSpPr>
            <p:spPr>
              <a:xfrm>
                <a:off x="8398484"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1" name="Freeform 463">
                <a:extLst>
                  <a:ext uri="{FF2B5EF4-FFF2-40B4-BE49-F238E27FC236}">
                    <a16:creationId xmlns:a16="http://schemas.microsoft.com/office/drawing/2014/main" id="{7B0C8CDA-438D-0FEF-22A2-E84DD5984128}"/>
                  </a:ext>
                </a:extLst>
              </p:cNvPr>
              <p:cNvSpPr/>
              <p:nvPr/>
            </p:nvSpPr>
            <p:spPr>
              <a:xfrm>
                <a:off x="8483090"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2" name="Freeform 464">
                <a:extLst>
                  <a:ext uri="{FF2B5EF4-FFF2-40B4-BE49-F238E27FC236}">
                    <a16:creationId xmlns:a16="http://schemas.microsoft.com/office/drawing/2014/main" id="{E552E030-D37D-CFB6-68FB-F51C1C1F8ADD}"/>
                  </a:ext>
                </a:extLst>
              </p:cNvPr>
              <p:cNvSpPr/>
              <p:nvPr/>
            </p:nvSpPr>
            <p:spPr>
              <a:xfrm>
                <a:off x="8513306"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3" name="Freeform 465">
                <a:extLst>
                  <a:ext uri="{FF2B5EF4-FFF2-40B4-BE49-F238E27FC236}">
                    <a16:creationId xmlns:a16="http://schemas.microsoft.com/office/drawing/2014/main" id="{DF34D4A4-B669-C3A9-6119-008A1464327B}"/>
                  </a:ext>
                </a:extLst>
              </p:cNvPr>
              <p:cNvSpPr/>
              <p:nvPr/>
            </p:nvSpPr>
            <p:spPr>
              <a:xfrm>
                <a:off x="8603955"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4" name="Freeform 466">
                <a:extLst>
                  <a:ext uri="{FF2B5EF4-FFF2-40B4-BE49-F238E27FC236}">
                    <a16:creationId xmlns:a16="http://schemas.microsoft.com/office/drawing/2014/main" id="{76699C3F-276E-B9BC-9320-D87BD905E8C2}"/>
                  </a:ext>
                </a:extLst>
              </p:cNvPr>
              <p:cNvSpPr/>
              <p:nvPr/>
            </p:nvSpPr>
            <p:spPr>
              <a:xfrm>
                <a:off x="8634172"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5" name="Freeform 467">
                <a:extLst>
                  <a:ext uri="{FF2B5EF4-FFF2-40B4-BE49-F238E27FC236}">
                    <a16:creationId xmlns:a16="http://schemas.microsoft.com/office/drawing/2014/main" id="{4C9828A9-3A6B-E682-81C8-7B6EAA231E01}"/>
                  </a:ext>
                </a:extLst>
              </p:cNvPr>
              <p:cNvSpPr/>
              <p:nvPr/>
            </p:nvSpPr>
            <p:spPr>
              <a:xfrm>
                <a:off x="8892522"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6" name="Freeform 468">
                <a:extLst>
                  <a:ext uri="{FF2B5EF4-FFF2-40B4-BE49-F238E27FC236}">
                    <a16:creationId xmlns:a16="http://schemas.microsoft.com/office/drawing/2014/main" id="{E3EFDA43-651F-3646-3941-737CEB77C9F6}"/>
                  </a:ext>
                </a:extLst>
              </p:cNvPr>
              <p:cNvSpPr/>
              <p:nvPr/>
            </p:nvSpPr>
            <p:spPr>
              <a:xfrm>
                <a:off x="8922738"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7" name="Freeform 469">
                <a:extLst>
                  <a:ext uri="{FF2B5EF4-FFF2-40B4-BE49-F238E27FC236}">
                    <a16:creationId xmlns:a16="http://schemas.microsoft.com/office/drawing/2014/main" id="{5C99D6F9-697F-2E78-CCBD-948E81A7C260}"/>
                  </a:ext>
                </a:extLst>
              </p:cNvPr>
              <p:cNvSpPr/>
              <p:nvPr/>
            </p:nvSpPr>
            <p:spPr>
              <a:xfrm>
                <a:off x="8900076"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8" name="Freeform 470">
                <a:extLst>
                  <a:ext uri="{FF2B5EF4-FFF2-40B4-BE49-F238E27FC236}">
                    <a16:creationId xmlns:a16="http://schemas.microsoft.com/office/drawing/2014/main" id="{5CA87DD7-6D83-90ED-C6E4-9CE5A1AF4E53}"/>
                  </a:ext>
                </a:extLst>
              </p:cNvPr>
              <p:cNvSpPr/>
              <p:nvPr/>
            </p:nvSpPr>
            <p:spPr>
              <a:xfrm>
                <a:off x="8930292"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9" name="Freeform 471">
                <a:extLst>
                  <a:ext uri="{FF2B5EF4-FFF2-40B4-BE49-F238E27FC236}">
                    <a16:creationId xmlns:a16="http://schemas.microsoft.com/office/drawing/2014/main" id="{1BE3AAF7-2EC0-68BB-EB37-3A8F7A223F8A}"/>
                  </a:ext>
                </a:extLst>
              </p:cNvPr>
              <p:cNvSpPr/>
              <p:nvPr/>
            </p:nvSpPr>
            <p:spPr>
              <a:xfrm>
                <a:off x="8927270"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0" name="Freeform 472">
                <a:extLst>
                  <a:ext uri="{FF2B5EF4-FFF2-40B4-BE49-F238E27FC236}">
                    <a16:creationId xmlns:a16="http://schemas.microsoft.com/office/drawing/2014/main" id="{B8E1E5DF-DD23-0C3A-CC44-C6AE7F8D3770}"/>
                  </a:ext>
                </a:extLst>
              </p:cNvPr>
              <p:cNvSpPr/>
              <p:nvPr/>
            </p:nvSpPr>
            <p:spPr>
              <a:xfrm>
                <a:off x="8957487"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1" name="Freeform 473">
                <a:extLst>
                  <a:ext uri="{FF2B5EF4-FFF2-40B4-BE49-F238E27FC236}">
                    <a16:creationId xmlns:a16="http://schemas.microsoft.com/office/drawing/2014/main" id="{ED6AECBE-247C-86C8-EB22-C6053FD2CD7A}"/>
                  </a:ext>
                </a:extLst>
              </p:cNvPr>
              <p:cNvSpPr/>
              <p:nvPr/>
            </p:nvSpPr>
            <p:spPr>
              <a:xfrm>
                <a:off x="8980149"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2" name="Freeform 474">
                <a:extLst>
                  <a:ext uri="{FF2B5EF4-FFF2-40B4-BE49-F238E27FC236}">
                    <a16:creationId xmlns:a16="http://schemas.microsoft.com/office/drawing/2014/main" id="{C9EC0351-F07F-DA1A-CDDF-C8BAADF30830}"/>
                  </a:ext>
                </a:extLst>
              </p:cNvPr>
              <p:cNvSpPr/>
              <p:nvPr/>
            </p:nvSpPr>
            <p:spPr>
              <a:xfrm>
                <a:off x="9010365"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3" name="Freeform 475">
                <a:extLst>
                  <a:ext uri="{FF2B5EF4-FFF2-40B4-BE49-F238E27FC236}">
                    <a16:creationId xmlns:a16="http://schemas.microsoft.com/office/drawing/2014/main" id="{CCA9F152-F0C8-C868-9CE8-EB9EE9504D6E}"/>
                  </a:ext>
                </a:extLst>
              </p:cNvPr>
              <p:cNvSpPr/>
              <p:nvPr/>
            </p:nvSpPr>
            <p:spPr>
              <a:xfrm>
                <a:off x="9128209"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4" name="Freeform 476">
                <a:extLst>
                  <a:ext uri="{FF2B5EF4-FFF2-40B4-BE49-F238E27FC236}">
                    <a16:creationId xmlns:a16="http://schemas.microsoft.com/office/drawing/2014/main" id="{61BEF811-6EAC-7944-18D9-7938D726154D}"/>
                  </a:ext>
                </a:extLst>
              </p:cNvPr>
              <p:cNvSpPr/>
              <p:nvPr/>
            </p:nvSpPr>
            <p:spPr>
              <a:xfrm>
                <a:off x="9158425"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5" name="Freeform 477">
                <a:extLst>
                  <a:ext uri="{FF2B5EF4-FFF2-40B4-BE49-F238E27FC236}">
                    <a16:creationId xmlns:a16="http://schemas.microsoft.com/office/drawing/2014/main" id="{B272A60C-8528-747C-A86B-5F9AF1D7064E}"/>
                  </a:ext>
                </a:extLst>
              </p:cNvPr>
              <p:cNvSpPr/>
              <p:nvPr/>
            </p:nvSpPr>
            <p:spPr>
              <a:xfrm>
                <a:off x="9718939" y="324305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6" name="Freeform 478">
                <a:extLst>
                  <a:ext uri="{FF2B5EF4-FFF2-40B4-BE49-F238E27FC236}">
                    <a16:creationId xmlns:a16="http://schemas.microsoft.com/office/drawing/2014/main" id="{D23521CB-D066-D384-024D-1BFD445F2C41}"/>
                  </a:ext>
                </a:extLst>
              </p:cNvPr>
              <p:cNvSpPr/>
              <p:nvPr/>
            </p:nvSpPr>
            <p:spPr>
              <a:xfrm>
                <a:off x="9749155" y="321281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76" name="Graphic 4">
              <a:extLst>
                <a:ext uri="{FF2B5EF4-FFF2-40B4-BE49-F238E27FC236}">
                  <a16:creationId xmlns:a16="http://schemas.microsoft.com/office/drawing/2014/main" id="{18778B7E-9F96-DBF7-4D23-EC44E2AD3DF4}"/>
                </a:ext>
              </a:extLst>
            </p:cNvPr>
            <p:cNvGrpSpPr/>
            <p:nvPr/>
          </p:nvGrpSpPr>
          <p:grpSpPr>
            <a:xfrm>
              <a:off x="1545190" y="3610294"/>
              <a:ext cx="8009505" cy="3675714"/>
              <a:chOff x="2953498" y="1020778"/>
              <a:chExt cx="5738084" cy="2344727"/>
            </a:xfrm>
            <a:noFill/>
          </p:grpSpPr>
          <p:sp>
            <p:nvSpPr>
              <p:cNvPr id="174" name="Freeform 480">
                <a:extLst>
                  <a:ext uri="{FF2B5EF4-FFF2-40B4-BE49-F238E27FC236}">
                    <a16:creationId xmlns:a16="http://schemas.microsoft.com/office/drawing/2014/main" id="{DBBE3F53-B5E3-46DE-2BFA-D26D5C602BB7}"/>
                  </a:ext>
                </a:extLst>
              </p:cNvPr>
              <p:cNvSpPr/>
              <p:nvPr/>
            </p:nvSpPr>
            <p:spPr>
              <a:xfrm>
                <a:off x="2977671" y="1051013"/>
                <a:ext cx="5683695" cy="2284257"/>
              </a:xfrm>
              <a:custGeom>
                <a:avLst/>
                <a:gdLst>
                  <a:gd name="connsiteX0" fmla="*/ 0 w 5683695"/>
                  <a:gd name="connsiteY0" fmla="*/ 0 h 2284257"/>
                  <a:gd name="connsiteX1" fmla="*/ 74030 w 5683695"/>
                  <a:gd name="connsiteY1" fmla="*/ 0 h 2284257"/>
                  <a:gd name="connsiteX2" fmla="*/ 74030 w 5683695"/>
                  <a:gd name="connsiteY2" fmla="*/ 24188 h 2284257"/>
                  <a:gd name="connsiteX3" fmla="*/ 120865 w 5683695"/>
                  <a:gd name="connsiteY3" fmla="*/ 24188 h 2284257"/>
                  <a:gd name="connsiteX4" fmla="*/ 120865 w 5683695"/>
                  <a:gd name="connsiteY4" fmla="*/ 46864 h 2284257"/>
                  <a:gd name="connsiteX5" fmla="*/ 134463 w 5683695"/>
                  <a:gd name="connsiteY5" fmla="*/ 46864 h 2284257"/>
                  <a:gd name="connsiteX6" fmla="*/ 134463 w 5683695"/>
                  <a:gd name="connsiteY6" fmla="*/ 71052 h 2284257"/>
                  <a:gd name="connsiteX7" fmla="*/ 362596 w 5683695"/>
                  <a:gd name="connsiteY7" fmla="*/ 71052 h 2284257"/>
                  <a:gd name="connsiteX8" fmla="*/ 362596 w 5683695"/>
                  <a:gd name="connsiteY8" fmla="*/ 95240 h 2284257"/>
                  <a:gd name="connsiteX9" fmla="*/ 524254 w 5683695"/>
                  <a:gd name="connsiteY9" fmla="*/ 95240 h 2284257"/>
                  <a:gd name="connsiteX10" fmla="*/ 524254 w 5683695"/>
                  <a:gd name="connsiteY10" fmla="*/ 119428 h 2284257"/>
                  <a:gd name="connsiteX11" fmla="*/ 543894 w 5683695"/>
                  <a:gd name="connsiteY11" fmla="*/ 119428 h 2284257"/>
                  <a:gd name="connsiteX12" fmla="*/ 543894 w 5683695"/>
                  <a:gd name="connsiteY12" fmla="*/ 143616 h 2284257"/>
                  <a:gd name="connsiteX13" fmla="*/ 658716 w 5683695"/>
                  <a:gd name="connsiteY13" fmla="*/ 143616 h 2284257"/>
                  <a:gd name="connsiteX14" fmla="*/ 658716 w 5683695"/>
                  <a:gd name="connsiteY14" fmla="*/ 169316 h 2284257"/>
                  <a:gd name="connsiteX15" fmla="*/ 799222 w 5683695"/>
                  <a:gd name="connsiteY15" fmla="*/ 169316 h 2284257"/>
                  <a:gd name="connsiteX16" fmla="*/ 799222 w 5683695"/>
                  <a:gd name="connsiteY16" fmla="*/ 193504 h 2284257"/>
                  <a:gd name="connsiteX17" fmla="*/ 818863 w 5683695"/>
                  <a:gd name="connsiteY17" fmla="*/ 193504 h 2284257"/>
                  <a:gd name="connsiteX18" fmla="*/ 818863 w 5683695"/>
                  <a:gd name="connsiteY18" fmla="*/ 217692 h 2284257"/>
                  <a:gd name="connsiteX19" fmla="*/ 974477 w 5683695"/>
                  <a:gd name="connsiteY19" fmla="*/ 217692 h 2284257"/>
                  <a:gd name="connsiteX20" fmla="*/ 974477 w 5683695"/>
                  <a:gd name="connsiteY20" fmla="*/ 243392 h 2284257"/>
                  <a:gd name="connsiteX21" fmla="*/ 988075 w 5683695"/>
                  <a:gd name="connsiteY21" fmla="*/ 243392 h 2284257"/>
                  <a:gd name="connsiteX22" fmla="*/ 988075 w 5683695"/>
                  <a:gd name="connsiteY22" fmla="*/ 267580 h 2284257"/>
                  <a:gd name="connsiteX23" fmla="*/ 1114983 w 5683695"/>
                  <a:gd name="connsiteY23" fmla="*/ 267580 h 2284257"/>
                  <a:gd name="connsiteX24" fmla="*/ 1114983 w 5683695"/>
                  <a:gd name="connsiteY24" fmla="*/ 293280 h 2284257"/>
                  <a:gd name="connsiteX25" fmla="*/ 1134624 w 5683695"/>
                  <a:gd name="connsiteY25" fmla="*/ 293280 h 2284257"/>
                  <a:gd name="connsiteX26" fmla="*/ 1134624 w 5683695"/>
                  <a:gd name="connsiteY26" fmla="*/ 318980 h 2284257"/>
                  <a:gd name="connsiteX27" fmla="*/ 1155776 w 5683695"/>
                  <a:gd name="connsiteY27" fmla="*/ 318980 h 2284257"/>
                  <a:gd name="connsiteX28" fmla="*/ 1155776 w 5683695"/>
                  <a:gd name="connsiteY28" fmla="*/ 343168 h 2284257"/>
                  <a:gd name="connsiteX29" fmla="*/ 1175416 w 5683695"/>
                  <a:gd name="connsiteY29" fmla="*/ 343168 h 2284257"/>
                  <a:gd name="connsiteX30" fmla="*/ 1175416 w 5683695"/>
                  <a:gd name="connsiteY30" fmla="*/ 368868 h 2284257"/>
                  <a:gd name="connsiteX31" fmla="*/ 1189013 w 5683695"/>
                  <a:gd name="connsiteY31" fmla="*/ 368868 h 2284257"/>
                  <a:gd name="connsiteX32" fmla="*/ 1189013 w 5683695"/>
                  <a:gd name="connsiteY32" fmla="*/ 393056 h 2284257"/>
                  <a:gd name="connsiteX33" fmla="*/ 1269087 w 5683695"/>
                  <a:gd name="connsiteY33" fmla="*/ 393056 h 2284257"/>
                  <a:gd name="connsiteX34" fmla="*/ 1269087 w 5683695"/>
                  <a:gd name="connsiteY34" fmla="*/ 418755 h 2284257"/>
                  <a:gd name="connsiteX35" fmla="*/ 1282684 w 5683695"/>
                  <a:gd name="connsiteY35" fmla="*/ 418755 h 2284257"/>
                  <a:gd name="connsiteX36" fmla="*/ 1282684 w 5683695"/>
                  <a:gd name="connsiteY36" fmla="*/ 444455 h 2284257"/>
                  <a:gd name="connsiteX37" fmla="*/ 1296281 w 5683695"/>
                  <a:gd name="connsiteY37" fmla="*/ 444455 h 2284257"/>
                  <a:gd name="connsiteX38" fmla="*/ 1296281 w 5683695"/>
                  <a:gd name="connsiteY38" fmla="*/ 468643 h 2284257"/>
                  <a:gd name="connsiteX39" fmla="*/ 1364268 w 5683695"/>
                  <a:gd name="connsiteY39" fmla="*/ 468643 h 2284257"/>
                  <a:gd name="connsiteX40" fmla="*/ 1364268 w 5683695"/>
                  <a:gd name="connsiteY40" fmla="*/ 494343 h 2284257"/>
                  <a:gd name="connsiteX41" fmla="*/ 1389952 w 5683695"/>
                  <a:gd name="connsiteY41" fmla="*/ 494343 h 2284257"/>
                  <a:gd name="connsiteX42" fmla="*/ 1389952 w 5683695"/>
                  <a:gd name="connsiteY42" fmla="*/ 520043 h 2284257"/>
                  <a:gd name="connsiteX43" fmla="*/ 1457939 w 5683695"/>
                  <a:gd name="connsiteY43" fmla="*/ 520043 h 2284257"/>
                  <a:gd name="connsiteX44" fmla="*/ 1457939 w 5683695"/>
                  <a:gd name="connsiteY44" fmla="*/ 544231 h 2284257"/>
                  <a:gd name="connsiteX45" fmla="*/ 1491177 w 5683695"/>
                  <a:gd name="connsiteY45" fmla="*/ 544231 h 2284257"/>
                  <a:gd name="connsiteX46" fmla="*/ 1491177 w 5683695"/>
                  <a:gd name="connsiteY46" fmla="*/ 569931 h 2284257"/>
                  <a:gd name="connsiteX47" fmla="*/ 1497220 w 5683695"/>
                  <a:gd name="connsiteY47" fmla="*/ 569931 h 2284257"/>
                  <a:gd name="connsiteX48" fmla="*/ 1497220 w 5683695"/>
                  <a:gd name="connsiteY48" fmla="*/ 595630 h 2284257"/>
                  <a:gd name="connsiteX49" fmla="*/ 1510818 w 5683695"/>
                  <a:gd name="connsiteY49" fmla="*/ 595630 h 2284257"/>
                  <a:gd name="connsiteX50" fmla="*/ 1510818 w 5683695"/>
                  <a:gd name="connsiteY50" fmla="*/ 621330 h 2284257"/>
                  <a:gd name="connsiteX51" fmla="*/ 1531969 w 5683695"/>
                  <a:gd name="connsiteY51" fmla="*/ 621330 h 2284257"/>
                  <a:gd name="connsiteX52" fmla="*/ 1531969 w 5683695"/>
                  <a:gd name="connsiteY52" fmla="*/ 645518 h 2284257"/>
                  <a:gd name="connsiteX53" fmla="*/ 1598445 w 5683695"/>
                  <a:gd name="connsiteY53" fmla="*/ 645518 h 2284257"/>
                  <a:gd name="connsiteX54" fmla="*/ 1598445 w 5683695"/>
                  <a:gd name="connsiteY54" fmla="*/ 671218 h 2284257"/>
                  <a:gd name="connsiteX55" fmla="*/ 1612042 w 5683695"/>
                  <a:gd name="connsiteY55" fmla="*/ 671218 h 2284257"/>
                  <a:gd name="connsiteX56" fmla="*/ 1612042 w 5683695"/>
                  <a:gd name="connsiteY56" fmla="*/ 696918 h 2284257"/>
                  <a:gd name="connsiteX57" fmla="*/ 1639237 w 5683695"/>
                  <a:gd name="connsiteY57" fmla="*/ 696918 h 2284257"/>
                  <a:gd name="connsiteX58" fmla="*/ 1639237 w 5683695"/>
                  <a:gd name="connsiteY58" fmla="*/ 722618 h 2284257"/>
                  <a:gd name="connsiteX59" fmla="*/ 1686072 w 5683695"/>
                  <a:gd name="connsiteY59" fmla="*/ 722618 h 2284257"/>
                  <a:gd name="connsiteX60" fmla="*/ 1686072 w 5683695"/>
                  <a:gd name="connsiteY60" fmla="*/ 748317 h 2284257"/>
                  <a:gd name="connsiteX61" fmla="*/ 1726864 w 5683695"/>
                  <a:gd name="connsiteY61" fmla="*/ 748317 h 2284257"/>
                  <a:gd name="connsiteX62" fmla="*/ 1726864 w 5683695"/>
                  <a:gd name="connsiteY62" fmla="*/ 774017 h 2284257"/>
                  <a:gd name="connsiteX63" fmla="*/ 1779743 w 5683695"/>
                  <a:gd name="connsiteY63" fmla="*/ 774017 h 2284257"/>
                  <a:gd name="connsiteX64" fmla="*/ 1779743 w 5683695"/>
                  <a:gd name="connsiteY64" fmla="*/ 799717 h 2284257"/>
                  <a:gd name="connsiteX65" fmla="*/ 1793340 w 5683695"/>
                  <a:gd name="connsiteY65" fmla="*/ 799717 h 2284257"/>
                  <a:gd name="connsiteX66" fmla="*/ 1793340 w 5683695"/>
                  <a:gd name="connsiteY66" fmla="*/ 825417 h 2284257"/>
                  <a:gd name="connsiteX67" fmla="*/ 1826578 w 5683695"/>
                  <a:gd name="connsiteY67" fmla="*/ 825417 h 2284257"/>
                  <a:gd name="connsiteX68" fmla="*/ 1826578 w 5683695"/>
                  <a:gd name="connsiteY68" fmla="*/ 851117 h 2284257"/>
                  <a:gd name="connsiteX69" fmla="*/ 1847730 w 5683695"/>
                  <a:gd name="connsiteY69" fmla="*/ 851117 h 2284257"/>
                  <a:gd name="connsiteX70" fmla="*/ 1847730 w 5683695"/>
                  <a:gd name="connsiteY70" fmla="*/ 876816 h 2284257"/>
                  <a:gd name="connsiteX71" fmla="*/ 1874924 w 5683695"/>
                  <a:gd name="connsiteY71" fmla="*/ 876816 h 2284257"/>
                  <a:gd name="connsiteX72" fmla="*/ 1874924 w 5683695"/>
                  <a:gd name="connsiteY72" fmla="*/ 902516 h 2284257"/>
                  <a:gd name="connsiteX73" fmla="*/ 1927803 w 5683695"/>
                  <a:gd name="connsiteY73" fmla="*/ 902516 h 2284257"/>
                  <a:gd name="connsiteX74" fmla="*/ 1927803 w 5683695"/>
                  <a:gd name="connsiteY74" fmla="*/ 929728 h 2284257"/>
                  <a:gd name="connsiteX75" fmla="*/ 2001833 w 5683695"/>
                  <a:gd name="connsiteY75" fmla="*/ 929728 h 2284257"/>
                  <a:gd name="connsiteX76" fmla="*/ 2001833 w 5683695"/>
                  <a:gd name="connsiteY76" fmla="*/ 955428 h 2284257"/>
                  <a:gd name="connsiteX77" fmla="*/ 2081906 w 5683695"/>
                  <a:gd name="connsiteY77" fmla="*/ 955428 h 2284257"/>
                  <a:gd name="connsiteX78" fmla="*/ 2081906 w 5683695"/>
                  <a:gd name="connsiteY78" fmla="*/ 981127 h 2284257"/>
                  <a:gd name="connsiteX79" fmla="*/ 2155937 w 5683695"/>
                  <a:gd name="connsiteY79" fmla="*/ 981127 h 2284257"/>
                  <a:gd name="connsiteX80" fmla="*/ 2155937 w 5683695"/>
                  <a:gd name="connsiteY80" fmla="*/ 1006827 h 2284257"/>
                  <a:gd name="connsiteX81" fmla="*/ 2190686 w 5683695"/>
                  <a:gd name="connsiteY81" fmla="*/ 1006827 h 2284257"/>
                  <a:gd name="connsiteX82" fmla="*/ 2190686 w 5683695"/>
                  <a:gd name="connsiteY82" fmla="*/ 1032527 h 2284257"/>
                  <a:gd name="connsiteX83" fmla="*/ 2202772 w 5683695"/>
                  <a:gd name="connsiteY83" fmla="*/ 1032527 h 2284257"/>
                  <a:gd name="connsiteX84" fmla="*/ 2202772 w 5683695"/>
                  <a:gd name="connsiteY84" fmla="*/ 1059739 h 2284257"/>
                  <a:gd name="connsiteX85" fmla="*/ 2216369 w 5683695"/>
                  <a:gd name="connsiteY85" fmla="*/ 1059739 h 2284257"/>
                  <a:gd name="connsiteX86" fmla="*/ 2216369 w 5683695"/>
                  <a:gd name="connsiteY86" fmla="*/ 1085438 h 2284257"/>
                  <a:gd name="connsiteX87" fmla="*/ 2270759 w 5683695"/>
                  <a:gd name="connsiteY87" fmla="*/ 1085438 h 2284257"/>
                  <a:gd name="connsiteX88" fmla="*/ 2270759 w 5683695"/>
                  <a:gd name="connsiteY88" fmla="*/ 1111138 h 2284257"/>
                  <a:gd name="connsiteX89" fmla="*/ 2506446 w 5683695"/>
                  <a:gd name="connsiteY89" fmla="*/ 1111138 h 2284257"/>
                  <a:gd name="connsiteX90" fmla="*/ 2506446 w 5683695"/>
                  <a:gd name="connsiteY90" fmla="*/ 1138350 h 2284257"/>
                  <a:gd name="connsiteX91" fmla="*/ 2566879 w 5683695"/>
                  <a:gd name="connsiteY91" fmla="*/ 1138350 h 2284257"/>
                  <a:gd name="connsiteX92" fmla="*/ 2566879 w 5683695"/>
                  <a:gd name="connsiteY92" fmla="*/ 1164049 h 2284257"/>
                  <a:gd name="connsiteX93" fmla="*/ 2586520 w 5683695"/>
                  <a:gd name="connsiteY93" fmla="*/ 1164049 h 2284257"/>
                  <a:gd name="connsiteX94" fmla="*/ 2586520 w 5683695"/>
                  <a:gd name="connsiteY94" fmla="*/ 1191261 h 2284257"/>
                  <a:gd name="connsiteX95" fmla="*/ 2600117 w 5683695"/>
                  <a:gd name="connsiteY95" fmla="*/ 1191261 h 2284257"/>
                  <a:gd name="connsiteX96" fmla="*/ 2600117 w 5683695"/>
                  <a:gd name="connsiteY96" fmla="*/ 1218473 h 2284257"/>
                  <a:gd name="connsiteX97" fmla="*/ 2680190 w 5683695"/>
                  <a:gd name="connsiteY97" fmla="*/ 1218473 h 2284257"/>
                  <a:gd name="connsiteX98" fmla="*/ 2680190 w 5683695"/>
                  <a:gd name="connsiteY98" fmla="*/ 1245684 h 2284257"/>
                  <a:gd name="connsiteX99" fmla="*/ 2713428 w 5683695"/>
                  <a:gd name="connsiteY99" fmla="*/ 1245684 h 2284257"/>
                  <a:gd name="connsiteX100" fmla="*/ 2713428 w 5683695"/>
                  <a:gd name="connsiteY100" fmla="*/ 1272896 h 2284257"/>
                  <a:gd name="connsiteX101" fmla="*/ 2767818 w 5683695"/>
                  <a:gd name="connsiteY101" fmla="*/ 1272896 h 2284257"/>
                  <a:gd name="connsiteX102" fmla="*/ 2767818 w 5683695"/>
                  <a:gd name="connsiteY102" fmla="*/ 1301619 h 2284257"/>
                  <a:gd name="connsiteX103" fmla="*/ 2773861 w 5683695"/>
                  <a:gd name="connsiteY103" fmla="*/ 1301619 h 2284257"/>
                  <a:gd name="connsiteX104" fmla="*/ 2773861 w 5683695"/>
                  <a:gd name="connsiteY104" fmla="*/ 1328830 h 2284257"/>
                  <a:gd name="connsiteX105" fmla="*/ 2888683 w 5683695"/>
                  <a:gd name="connsiteY105" fmla="*/ 1328830 h 2284257"/>
                  <a:gd name="connsiteX106" fmla="*/ 2888683 w 5683695"/>
                  <a:gd name="connsiteY106" fmla="*/ 1359065 h 2284257"/>
                  <a:gd name="connsiteX107" fmla="*/ 2956670 w 5683695"/>
                  <a:gd name="connsiteY107" fmla="*/ 1359065 h 2284257"/>
                  <a:gd name="connsiteX108" fmla="*/ 2956670 w 5683695"/>
                  <a:gd name="connsiteY108" fmla="*/ 1390812 h 2284257"/>
                  <a:gd name="connsiteX109" fmla="*/ 3023146 w 5683695"/>
                  <a:gd name="connsiteY109" fmla="*/ 1390812 h 2284257"/>
                  <a:gd name="connsiteX110" fmla="*/ 3023146 w 5683695"/>
                  <a:gd name="connsiteY110" fmla="*/ 1421047 h 2284257"/>
                  <a:gd name="connsiteX111" fmla="*/ 3050341 w 5683695"/>
                  <a:gd name="connsiteY111" fmla="*/ 1421047 h 2284257"/>
                  <a:gd name="connsiteX112" fmla="*/ 3050341 w 5683695"/>
                  <a:gd name="connsiteY112" fmla="*/ 1452794 h 2284257"/>
                  <a:gd name="connsiteX113" fmla="*/ 3089622 w 5683695"/>
                  <a:gd name="connsiteY113" fmla="*/ 1452794 h 2284257"/>
                  <a:gd name="connsiteX114" fmla="*/ 3089622 w 5683695"/>
                  <a:gd name="connsiteY114" fmla="*/ 1483029 h 2284257"/>
                  <a:gd name="connsiteX115" fmla="*/ 3116816 w 5683695"/>
                  <a:gd name="connsiteY115" fmla="*/ 1483029 h 2284257"/>
                  <a:gd name="connsiteX116" fmla="*/ 3116816 w 5683695"/>
                  <a:gd name="connsiteY116" fmla="*/ 1514776 h 2284257"/>
                  <a:gd name="connsiteX117" fmla="*/ 3198400 w 5683695"/>
                  <a:gd name="connsiteY117" fmla="*/ 1514776 h 2284257"/>
                  <a:gd name="connsiteX118" fmla="*/ 3198400 w 5683695"/>
                  <a:gd name="connsiteY118" fmla="*/ 1549546 h 2284257"/>
                  <a:gd name="connsiteX119" fmla="*/ 3218041 w 5683695"/>
                  <a:gd name="connsiteY119" fmla="*/ 1549546 h 2284257"/>
                  <a:gd name="connsiteX120" fmla="*/ 3218041 w 5683695"/>
                  <a:gd name="connsiteY120" fmla="*/ 1584317 h 2284257"/>
                  <a:gd name="connsiteX121" fmla="*/ 3264877 w 5683695"/>
                  <a:gd name="connsiteY121" fmla="*/ 1584317 h 2284257"/>
                  <a:gd name="connsiteX122" fmla="*/ 3264877 w 5683695"/>
                  <a:gd name="connsiteY122" fmla="*/ 1620599 h 2284257"/>
                  <a:gd name="connsiteX123" fmla="*/ 3418980 w 5683695"/>
                  <a:gd name="connsiteY123" fmla="*/ 1620599 h 2284257"/>
                  <a:gd name="connsiteX124" fmla="*/ 3418980 w 5683695"/>
                  <a:gd name="connsiteY124" fmla="*/ 1659904 h 2284257"/>
                  <a:gd name="connsiteX125" fmla="*/ 3426534 w 5683695"/>
                  <a:gd name="connsiteY125" fmla="*/ 1659904 h 2284257"/>
                  <a:gd name="connsiteX126" fmla="*/ 3426534 w 5683695"/>
                  <a:gd name="connsiteY126" fmla="*/ 1699210 h 2284257"/>
                  <a:gd name="connsiteX127" fmla="*/ 3459772 w 5683695"/>
                  <a:gd name="connsiteY127" fmla="*/ 1699210 h 2284257"/>
                  <a:gd name="connsiteX128" fmla="*/ 3459772 w 5683695"/>
                  <a:gd name="connsiteY128" fmla="*/ 1738515 h 2284257"/>
                  <a:gd name="connsiteX129" fmla="*/ 3465815 w 5683695"/>
                  <a:gd name="connsiteY129" fmla="*/ 1738515 h 2284257"/>
                  <a:gd name="connsiteX130" fmla="*/ 3465815 w 5683695"/>
                  <a:gd name="connsiteY130" fmla="*/ 1779333 h 2284257"/>
                  <a:gd name="connsiteX131" fmla="*/ 3486967 w 5683695"/>
                  <a:gd name="connsiteY131" fmla="*/ 1779333 h 2284257"/>
                  <a:gd name="connsiteX132" fmla="*/ 3486967 w 5683695"/>
                  <a:gd name="connsiteY132" fmla="*/ 1821662 h 2284257"/>
                  <a:gd name="connsiteX133" fmla="*/ 3574594 w 5683695"/>
                  <a:gd name="connsiteY133" fmla="*/ 1821662 h 2284257"/>
                  <a:gd name="connsiteX134" fmla="*/ 3574594 w 5683695"/>
                  <a:gd name="connsiteY134" fmla="*/ 1868526 h 2284257"/>
                  <a:gd name="connsiteX135" fmla="*/ 3956831 w 5683695"/>
                  <a:gd name="connsiteY135" fmla="*/ 1868526 h 2284257"/>
                  <a:gd name="connsiteX136" fmla="*/ 3956831 w 5683695"/>
                  <a:gd name="connsiteY136" fmla="*/ 1932020 h 2284257"/>
                  <a:gd name="connsiteX137" fmla="*/ 3990069 w 5683695"/>
                  <a:gd name="connsiteY137" fmla="*/ 1932020 h 2284257"/>
                  <a:gd name="connsiteX138" fmla="*/ 3990069 w 5683695"/>
                  <a:gd name="connsiteY138" fmla="*/ 1995513 h 2284257"/>
                  <a:gd name="connsiteX139" fmla="*/ 4077696 w 5683695"/>
                  <a:gd name="connsiteY139" fmla="*/ 1995513 h 2284257"/>
                  <a:gd name="connsiteX140" fmla="*/ 4077696 w 5683695"/>
                  <a:gd name="connsiteY140" fmla="*/ 2059007 h 2284257"/>
                  <a:gd name="connsiteX141" fmla="*/ 4097337 w 5683695"/>
                  <a:gd name="connsiteY141" fmla="*/ 2059007 h 2284257"/>
                  <a:gd name="connsiteX142" fmla="*/ 4097337 w 5683695"/>
                  <a:gd name="connsiteY142" fmla="*/ 2124012 h 2284257"/>
                  <a:gd name="connsiteX143" fmla="*/ 4132086 w 5683695"/>
                  <a:gd name="connsiteY143" fmla="*/ 2124012 h 2284257"/>
                  <a:gd name="connsiteX144" fmla="*/ 4132086 w 5683695"/>
                  <a:gd name="connsiteY144" fmla="*/ 2187506 h 2284257"/>
                  <a:gd name="connsiteX145" fmla="*/ 4582309 w 5683695"/>
                  <a:gd name="connsiteY145" fmla="*/ 2187506 h 2284257"/>
                  <a:gd name="connsiteX146" fmla="*/ 4582309 w 5683695"/>
                  <a:gd name="connsiteY146" fmla="*/ 2284258 h 2284257"/>
                  <a:gd name="connsiteX147" fmla="*/ 5683695 w 5683695"/>
                  <a:gd name="connsiteY147" fmla="*/ 2284258 h 228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83695" h="2284257">
                    <a:moveTo>
                      <a:pt x="0" y="0"/>
                    </a:moveTo>
                    <a:lnTo>
                      <a:pt x="74030" y="0"/>
                    </a:lnTo>
                    <a:lnTo>
                      <a:pt x="74030" y="24188"/>
                    </a:lnTo>
                    <a:lnTo>
                      <a:pt x="120865" y="24188"/>
                    </a:lnTo>
                    <a:lnTo>
                      <a:pt x="120865" y="46864"/>
                    </a:lnTo>
                    <a:lnTo>
                      <a:pt x="134463" y="46864"/>
                    </a:lnTo>
                    <a:lnTo>
                      <a:pt x="134463" y="71052"/>
                    </a:lnTo>
                    <a:lnTo>
                      <a:pt x="362596" y="71052"/>
                    </a:lnTo>
                    <a:lnTo>
                      <a:pt x="362596" y="95240"/>
                    </a:lnTo>
                    <a:lnTo>
                      <a:pt x="524254" y="95240"/>
                    </a:lnTo>
                    <a:lnTo>
                      <a:pt x="524254" y="119428"/>
                    </a:lnTo>
                    <a:lnTo>
                      <a:pt x="543894" y="119428"/>
                    </a:lnTo>
                    <a:lnTo>
                      <a:pt x="543894" y="143616"/>
                    </a:lnTo>
                    <a:lnTo>
                      <a:pt x="658716" y="143616"/>
                    </a:lnTo>
                    <a:lnTo>
                      <a:pt x="658716" y="169316"/>
                    </a:lnTo>
                    <a:lnTo>
                      <a:pt x="799222" y="169316"/>
                    </a:lnTo>
                    <a:lnTo>
                      <a:pt x="799222" y="193504"/>
                    </a:lnTo>
                    <a:lnTo>
                      <a:pt x="818863" y="193504"/>
                    </a:lnTo>
                    <a:lnTo>
                      <a:pt x="818863" y="217692"/>
                    </a:lnTo>
                    <a:lnTo>
                      <a:pt x="974477" y="217692"/>
                    </a:lnTo>
                    <a:lnTo>
                      <a:pt x="974477" y="243392"/>
                    </a:lnTo>
                    <a:lnTo>
                      <a:pt x="988075" y="243392"/>
                    </a:lnTo>
                    <a:lnTo>
                      <a:pt x="988075" y="267580"/>
                    </a:lnTo>
                    <a:lnTo>
                      <a:pt x="1114983" y="267580"/>
                    </a:lnTo>
                    <a:lnTo>
                      <a:pt x="1114983" y="293280"/>
                    </a:lnTo>
                    <a:lnTo>
                      <a:pt x="1134624" y="293280"/>
                    </a:lnTo>
                    <a:lnTo>
                      <a:pt x="1134624" y="318980"/>
                    </a:lnTo>
                    <a:lnTo>
                      <a:pt x="1155776" y="318980"/>
                    </a:lnTo>
                    <a:lnTo>
                      <a:pt x="1155776" y="343168"/>
                    </a:lnTo>
                    <a:lnTo>
                      <a:pt x="1175416" y="343168"/>
                    </a:lnTo>
                    <a:lnTo>
                      <a:pt x="1175416" y="368868"/>
                    </a:lnTo>
                    <a:lnTo>
                      <a:pt x="1189013" y="368868"/>
                    </a:lnTo>
                    <a:lnTo>
                      <a:pt x="1189013" y="393056"/>
                    </a:lnTo>
                    <a:lnTo>
                      <a:pt x="1269087" y="393056"/>
                    </a:lnTo>
                    <a:lnTo>
                      <a:pt x="1269087" y="418755"/>
                    </a:lnTo>
                    <a:lnTo>
                      <a:pt x="1282684" y="418755"/>
                    </a:lnTo>
                    <a:lnTo>
                      <a:pt x="1282684" y="444455"/>
                    </a:lnTo>
                    <a:lnTo>
                      <a:pt x="1296281" y="444455"/>
                    </a:lnTo>
                    <a:lnTo>
                      <a:pt x="1296281" y="468643"/>
                    </a:lnTo>
                    <a:lnTo>
                      <a:pt x="1364268" y="468643"/>
                    </a:lnTo>
                    <a:lnTo>
                      <a:pt x="1364268" y="494343"/>
                    </a:lnTo>
                    <a:lnTo>
                      <a:pt x="1389952" y="494343"/>
                    </a:lnTo>
                    <a:lnTo>
                      <a:pt x="1389952" y="520043"/>
                    </a:lnTo>
                    <a:lnTo>
                      <a:pt x="1457939" y="520043"/>
                    </a:lnTo>
                    <a:lnTo>
                      <a:pt x="1457939" y="544231"/>
                    </a:lnTo>
                    <a:lnTo>
                      <a:pt x="1491177" y="544231"/>
                    </a:lnTo>
                    <a:lnTo>
                      <a:pt x="1491177" y="569931"/>
                    </a:lnTo>
                    <a:lnTo>
                      <a:pt x="1497220" y="569931"/>
                    </a:lnTo>
                    <a:lnTo>
                      <a:pt x="1497220" y="595630"/>
                    </a:lnTo>
                    <a:lnTo>
                      <a:pt x="1510818" y="595630"/>
                    </a:lnTo>
                    <a:lnTo>
                      <a:pt x="1510818" y="621330"/>
                    </a:lnTo>
                    <a:lnTo>
                      <a:pt x="1531969" y="621330"/>
                    </a:lnTo>
                    <a:lnTo>
                      <a:pt x="1531969" y="645518"/>
                    </a:lnTo>
                    <a:lnTo>
                      <a:pt x="1598445" y="645518"/>
                    </a:lnTo>
                    <a:lnTo>
                      <a:pt x="1598445" y="671218"/>
                    </a:lnTo>
                    <a:lnTo>
                      <a:pt x="1612042" y="671218"/>
                    </a:lnTo>
                    <a:lnTo>
                      <a:pt x="1612042" y="696918"/>
                    </a:lnTo>
                    <a:lnTo>
                      <a:pt x="1639237" y="696918"/>
                    </a:lnTo>
                    <a:lnTo>
                      <a:pt x="1639237" y="722618"/>
                    </a:lnTo>
                    <a:lnTo>
                      <a:pt x="1686072" y="722618"/>
                    </a:lnTo>
                    <a:lnTo>
                      <a:pt x="1686072" y="748317"/>
                    </a:lnTo>
                    <a:lnTo>
                      <a:pt x="1726864" y="748317"/>
                    </a:lnTo>
                    <a:lnTo>
                      <a:pt x="1726864" y="774017"/>
                    </a:lnTo>
                    <a:lnTo>
                      <a:pt x="1779743" y="774017"/>
                    </a:lnTo>
                    <a:lnTo>
                      <a:pt x="1779743" y="799717"/>
                    </a:lnTo>
                    <a:lnTo>
                      <a:pt x="1793340" y="799717"/>
                    </a:lnTo>
                    <a:lnTo>
                      <a:pt x="1793340" y="825417"/>
                    </a:lnTo>
                    <a:lnTo>
                      <a:pt x="1826578" y="825417"/>
                    </a:lnTo>
                    <a:lnTo>
                      <a:pt x="1826578" y="851117"/>
                    </a:lnTo>
                    <a:lnTo>
                      <a:pt x="1847730" y="851117"/>
                    </a:lnTo>
                    <a:lnTo>
                      <a:pt x="1847730" y="876816"/>
                    </a:lnTo>
                    <a:lnTo>
                      <a:pt x="1874924" y="876816"/>
                    </a:lnTo>
                    <a:lnTo>
                      <a:pt x="1874924" y="902516"/>
                    </a:lnTo>
                    <a:lnTo>
                      <a:pt x="1927803" y="902516"/>
                    </a:lnTo>
                    <a:lnTo>
                      <a:pt x="1927803" y="929728"/>
                    </a:lnTo>
                    <a:lnTo>
                      <a:pt x="2001833" y="929728"/>
                    </a:lnTo>
                    <a:lnTo>
                      <a:pt x="2001833" y="955428"/>
                    </a:lnTo>
                    <a:lnTo>
                      <a:pt x="2081906" y="955428"/>
                    </a:lnTo>
                    <a:lnTo>
                      <a:pt x="2081906" y="981127"/>
                    </a:lnTo>
                    <a:lnTo>
                      <a:pt x="2155937" y="981127"/>
                    </a:lnTo>
                    <a:lnTo>
                      <a:pt x="2155937" y="1006827"/>
                    </a:lnTo>
                    <a:lnTo>
                      <a:pt x="2190686" y="1006827"/>
                    </a:lnTo>
                    <a:lnTo>
                      <a:pt x="2190686" y="1032527"/>
                    </a:lnTo>
                    <a:lnTo>
                      <a:pt x="2202772" y="1032527"/>
                    </a:lnTo>
                    <a:lnTo>
                      <a:pt x="2202772" y="1059739"/>
                    </a:lnTo>
                    <a:lnTo>
                      <a:pt x="2216369" y="1059739"/>
                    </a:lnTo>
                    <a:lnTo>
                      <a:pt x="2216369" y="1085438"/>
                    </a:lnTo>
                    <a:lnTo>
                      <a:pt x="2270759" y="1085438"/>
                    </a:lnTo>
                    <a:lnTo>
                      <a:pt x="2270759" y="1111138"/>
                    </a:lnTo>
                    <a:lnTo>
                      <a:pt x="2506446" y="1111138"/>
                    </a:lnTo>
                    <a:lnTo>
                      <a:pt x="2506446" y="1138350"/>
                    </a:lnTo>
                    <a:lnTo>
                      <a:pt x="2566879" y="1138350"/>
                    </a:lnTo>
                    <a:lnTo>
                      <a:pt x="2566879" y="1164049"/>
                    </a:lnTo>
                    <a:lnTo>
                      <a:pt x="2586520" y="1164049"/>
                    </a:lnTo>
                    <a:lnTo>
                      <a:pt x="2586520" y="1191261"/>
                    </a:lnTo>
                    <a:lnTo>
                      <a:pt x="2600117" y="1191261"/>
                    </a:lnTo>
                    <a:lnTo>
                      <a:pt x="2600117" y="1218473"/>
                    </a:lnTo>
                    <a:lnTo>
                      <a:pt x="2680190" y="1218473"/>
                    </a:lnTo>
                    <a:lnTo>
                      <a:pt x="2680190" y="1245684"/>
                    </a:lnTo>
                    <a:lnTo>
                      <a:pt x="2713428" y="1245684"/>
                    </a:lnTo>
                    <a:lnTo>
                      <a:pt x="2713428" y="1272896"/>
                    </a:lnTo>
                    <a:lnTo>
                      <a:pt x="2767818" y="1272896"/>
                    </a:lnTo>
                    <a:lnTo>
                      <a:pt x="2767818" y="1301619"/>
                    </a:lnTo>
                    <a:lnTo>
                      <a:pt x="2773861" y="1301619"/>
                    </a:lnTo>
                    <a:lnTo>
                      <a:pt x="2773861" y="1328830"/>
                    </a:lnTo>
                    <a:lnTo>
                      <a:pt x="2888683" y="1328830"/>
                    </a:lnTo>
                    <a:lnTo>
                      <a:pt x="2888683" y="1359065"/>
                    </a:lnTo>
                    <a:lnTo>
                      <a:pt x="2956670" y="1359065"/>
                    </a:lnTo>
                    <a:lnTo>
                      <a:pt x="2956670" y="1390812"/>
                    </a:lnTo>
                    <a:lnTo>
                      <a:pt x="3023146" y="1390812"/>
                    </a:lnTo>
                    <a:lnTo>
                      <a:pt x="3023146" y="1421047"/>
                    </a:lnTo>
                    <a:lnTo>
                      <a:pt x="3050341" y="1421047"/>
                    </a:lnTo>
                    <a:lnTo>
                      <a:pt x="3050341" y="1452794"/>
                    </a:lnTo>
                    <a:lnTo>
                      <a:pt x="3089622" y="1452794"/>
                    </a:lnTo>
                    <a:lnTo>
                      <a:pt x="3089622" y="1483029"/>
                    </a:lnTo>
                    <a:lnTo>
                      <a:pt x="3116816" y="1483029"/>
                    </a:lnTo>
                    <a:lnTo>
                      <a:pt x="3116816" y="1514776"/>
                    </a:lnTo>
                    <a:lnTo>
                      <a:pt x="3198400" y="1514776"/>
                    </a:lnTo>
                    <a:lnTo>
                      <a:pt x="3198400" y="1549546"/>
                    </a:lnTo>
                    <a:lnTo>
                      <a:pt x="3218041" y="1549546"/>
                    </a:lnTo>
                    <a:lnTo>
                      <a:pt x="3218041" y="1584317"/>
                    </a:lnTo>
                    <a:lnTo>
                      <a:pt x="3264877" y="1584317"/>
                    </a:lnTo>
                    <a:lnTo>
                      <a:pt x="3264877" y="1620599"/>
                    </a:lnTo>
                    <a:lnTo>
                      <a:pt x="3418980" y="1620599"/>
                    </a:lnTo>
                    <a:lnTo>
                      <a:pt x="3418980" y="1659904"/>
                    </a:lnTo>
                    <a:lnTo>
                      <a:pt x="3426534" y="1659904"/>
                    </a:lnTo>
                    <a:lnTo>
                      <a:pt x="3426534" y="1699210"/>
                    </a:lnTo>
                    <a:lnTo>
                      <a:pt x="3459772" y="1699210"/>
                    </a:lnTo>
                    <a:lnTo>
                      <a:pt x="3459772" y="1738515"/>
                    </a:lnTo>
                    <a:lnTo>
                      <a:pt x="3465815" y="1738515"/>
                    </a:lnTo>
                    <a:lnTo>
                      <a:pt x="3465815" y="1779333"/>
                    </a:lnTo>
                    <a:lnTo>
                      <a:pt x="3486967" y="1779333"/>
                    </a:lnTo>
                    <a:lnTo>
                      <a:pt x="3486967" y="1821662"/>
                    </a:lnTo>
                    <a:lnTo>
                      <a:pt x="3574594" y="1821662"/>
                    </a:lnTo>
                    <a:lnTo>
                      <a:pt x="3574594" y="1868526"/>
                    </a:lnTo>
                    <a:lnTo>
                      <a:pt x="3956831" y="1868526"/>
                    </a:lnTo>
                    <a:lnTo>
                      <a:pt x="3956831" y="1932020"/>
                    </a:lnTo>
                    <a:lnTo>
                      <a:pt x="3990069" y="1932020"/>
                    </a:lnTo>
                    <a:lnTo>
                      <a:pt x="3990069" y="1995513"/>
                    </a:lnTo>
                    <a:lnTo>
                      <a:pt x="4077696" y="1995513"/>
                    </a:lnTo>
                    <a:lnTo>
                      <a:pt x="4077696" y="2059007"/>
                    </a:lnTo>
                    <a:lnTo>
                      <a:pt x="4097337" y="2059007"/>
                    </a:lnTo>
                    <a:lnTo>
                      <a:pt x="4097337" y="2124012"/>
                    </a:lnTo>
                    <a:lnTo>
                      <a:pt x="4132086" y="2124012"/>
                    </a:lnTo>
                    <a:lnTo>
                      <a:pt x="4132086" y="2187506"/>
                    </a:lnTo>
                    <a:lnTo>
                      <a:pt x="4582309" y="2187506"/>
                    </a:lnTo>
                    <a:lnTo>
                      <a:pt x="4582309" y="2284258"/>
                    </a:lnTo>
                    <a:lnTo>
                      <a:pt x="5683695" y="2284258"/>
                    </a:lnTo>
                  </a:path>
                </a:pathLst>
              </a:custGeom>
              <a:noFill/>
              <a:ln w="38100" cap="flat">
                <a:solidFill>
                  <a:schemeClr val="accent4"/>
                </a:solidFill>
                <a:custDash>
                  <a:ds d="600142" sp="200047"/>
                </a:custDash>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5" name="Freeform 481">
                <a:extLst>
                  <a:ext uri="{FF2B5EF4-FFF2-40B4-BE49-F238E27FC236}">
                    <a16:creationId xmlns:a16="http://schemas.microsoft.com/office/drawing/2014/main" id="{0CF28BA6-F542-EF47-1098-29024159C495}"/>
                  </a:ext>
                </a:extLst>
              </p:cNvPr>
              <p:cNvSpPr/>
              <p:nvPr/>
            </p:nvSpPr>
            <p:spPr>
              <a:xfrm>
                <a:off x="8659856" y="3335271"/>
                <a:ext cx="1510" cy="4535"/>
              </a:xfrm>
              <a:custGeom>
                <a:avLst/>
                <a:gdLst>
                  <a:gd name="connsiteX0" fmla="*/ 0 w 1510"/>
                  <a:gd name="connsiteY0" fmla="*/ 4535 h 4535"/>
                  <a:gd name="connsiteX1" fmla="*/ 1511 w 1510"/>
                  <a:gd name="connsiteY1" fmla="*/ 0 h 4535"/>
                </a:gdLst>
                <a:ahLst/>
                <a:cxnLst>
                  <a:cxn ang="0">
                    <a:pos x="connsiteX0" y="connsiteY0"/>
                  </a:cxn>
                  <a:cxn ang="0">
                    <a:pos x="connsiteX1" y="connsiteY1"/>
                  </a:cxn>
                </a:cxnLst>
                <a:rect l="l" t="t" r="r" b="b"/>
                <a:pathLst>
                  <a:path w="1510" h="4535">
                    <a:moveTo>
                      <a:pt x="0" y="4535"/>
                    </a:moveTo>
                    <a:lnTo>
                      <a:pt x="1511" y="0"/>
                    </a:lnTo>
                  </a:path>
                </a:pathLst>
              </a:custGeom>
              <a:ln w="15875" cap="flat">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6" name="Freeform 482">
                <a:extLst>
                  <a:ext uri="{FF2B5EF4-FFF2-40B4-BE49-F238E27FC236}">
                    <a16:creationId xmlns:a16="http://schemas.microsoft.com/office/drawing/2014/main" id="{2E9244CE-3990-0D1B-F16C-B904E7E5E78A}"/>
                  </a:ext>
                </a:extLst>
              </p:cNvPr>
              <p:cNvSpPr/>
              <p:nvPr/>
            </p:nvSpPr>
            <p:spPr>
              <a:xfrm>
                <a:off x="2953498"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7" name="Freeform 483">
                <a:extLst>
                  <a:ext uri="{FF2B5EF4-FFF2-40B4-BE49-F238E27FC236}">
                    <a16:creationId xmlns:a16="http://schemas.microsoft.com/office/drawing/2014/main" id="{8EACD542-FCDC-7037-F8ED-A101CCD62036}"/>
                  </a:ext>
                </a:extLst>
              </p:cNvPr>
              <p:cNvSpPr/>
              <p:nvPr/>
            </p:nvSpPr>
            <p:spPr>
              <a:xfrm>
                <a:off x="298371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8" name="Freeform 484">
                <a:extLst>
                  <a:ext uri="{FF2B5EF4-FFF2-40B4-BE49-F238E27FC236}">
                    <a16:creationId xmlns:a16="http://schemas.microsoft.com/office/drawing/2014/main" id="{99D8763A-7D86-5C1B-4E0C-55624FF1306E}"/>
                  </a:ext>
                </a:extLst>
              </p:cNvPr>
              <p:cNvSpPr/>
              <p:nvPr/>
            </p:nvSpPr>
            <p:spPr>
              <a:xfrm>
                <a:off x="2953498"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9" name="Freeform 485">
                <a:extLst>
                  <a:ext uri="{FF2B5EF4-FFF2-40B4-BE49-F238E27FC236}">
                    <a16:creationId xmlns:a16="http://schemas.microsoft.com/office/drawing/2014/main" id="{AC9A8B84-0D6C-B0E0-BA48-E4C8CBFB4C76}"/>
                  </a:ext>
                </a:extLst>
              </p:cNvPr>
              <p:cNvSpPr/>
              <p:nvPr/>
            </p:nvSpPr>
            <p:spPr>
              <a:xfrm>
                <a:off x="298371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0" name="Freeform 486">
                <a:extLst>
                  <a:ext uri="{FF2B5EF4-FFF2-40B4-BE49-F238E27FC236}">
                    <a16:creationId xmlns:a16="http://schemas.microsoft.com/office/drawing/2014/main" id="{A991A344-197E-4682-A3F6-0304DC35CD29}"/>
                  </a:ext>
                </a:extLst>
              </p:cNvPr>
              <p:cNvSpPr/>
              <p:nvPr/>
            </p:nvSpPr>
            <p:spPr>
              <a:xfrm>
                <a:off x="2953498"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1" name="Freeform 487">
                <a:extLst>
                  <a:ext uri="{FF2B5EF4-FFF2-40B4-BE49-F238E27FC236}">
                    <a16:creationId xmlns:a16="http://schemas.microsoft.com/office/drawing/2014/main" id="{1D33BFE4-F89B-22C9-8CCF-144F1ED30EF8}"/>
                  </a:ext>
                </a:extLst>
              </p:cNvPr>
              <p:cNvSpPr/>
              <p:nvPr/>
            </p:nvSpPr>
            <p:spPr>
              <a:xfrm>
                <a:off x="298371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2" name="Freeform 488">
                <a:extLst>
                  <a:ext uri="{FF2B5EF4-FFF2-40B4-BE49-F238E27FC236}">
                    <a16:creationId xmlns:a16="http://schemas.microsoft.com/office/drawing/2014/main" id="{1AC6F0A4-6C1C-55AA-2DCB-CFF093B99BA6}"/>
                  </a:ext>
                </a:extLst>
              </p:cNvPr>
              <p:cNvSpPr/>
              <p:nvPr/>
            </p:nvSpPr>
            <p:spPr>
              <a:xfrm>
                <a:off x="2953498"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3" name="Freeform 489">
                <a:extLst>
                  <a:ext uri="{FF2B5EF4-FFF2-40B4-BE49-F238E27FC236}">
                    <a16:creationId xmlns:a16="http://schemas.microsoft.com/office/drawing/2014/main" id="{989697CE-136E-CD50-B97E-50E7B94270EC}"/>
                  </a:ext>
                </a:extLst>
              </p:cNvPr>
              <p:cNvSpPr/>
              <p:nvPr/>
            </p:nvSpPr>
            <p:spPr>
              <a:xfrm>
                <a:off x="2983715"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4" name="Freeform 490">
                <a:extLst>
                  <a:ext uri="{FF2B5EF4-FFF2-40B4-BE49-F238E27FC236}">
                    <a16:creationId xmlns:a16="http://schemas.microsoft.com/office/drawing/2014/main" id="{0D32A367-1186-1E89-890F-DA1E0CF74EFC}"/>
                  </a:ext>
                </a:extLst>
              </p:cNvPr>
              <p:cNvSpPr/>
              <p:nvPr/>
            </p:nvSpPr>
            <p:spPr>
              <a:xfrm>
                <a:off x="2974650"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5" name="Freeform 491">
                <a:extLst>
                  <a:ext uri="{FF2B5EF4-FFF2-40B4-BE49-F238E27FC236}">
                    <a16:creationId xmlns:a16="http://schemas.microsoft.com/office/drawing/2014/main" id="{D7E6919B-3BAB-E77B-5D19-528F957253C7}"/>
                  </a:ext>
                </a:extLst>
              </p:cNvPr>
              <p:cNvSpPr/>
              <p:nvPr/>
            </p:nvSpPr>
            <p:spPr>
              <a:xfrm>
                <a:off x="3004866"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6" name="Freeform 492">
                <a:extLst>
                  <a:ext uri="{FF2B5EF4-FFF2-40B4-BE49-F238E27FC236}">
                    <a16:creationId xmlns:a16="http://schemas.microsoft.com/office/drawing/2014/main" id="{C308A1D9-7905-45D6-EE32-FB6DAF0B03EF}"/>
                  </a:ext>
                </a:extLst>
              </p:cNvPr>
              <p:cNvSpPr/>
              <p:nvPr/>
            </p:nvSpPr>
            <p:spPr>
              <a:xfrm>
                <a:off x="3013931" y="105101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7" name="Freeform 493">
                <a:extLst>
                  <a:ext uri="{FF2B5EF4-FFF2-40B4-BE49-F238E27FC236}">
                    <a16:creationId xmlns:a16="http://schemas.microsoft.com/office/drawing/2014/main" id="{BF8BEF29-6033-1D47-FB3B-4D1CE5A61D89}"/>
                  </a:ext>
                </a:extLst>
              </p:cNvPr>
              <p:cNvSpPr/>
              <p:nvPr/>
            </p:nvSpPr>
            <p:spPr>
              <a:xfrm>
                <a:off x="3044147" y="102077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8" name="Freeform 494">
                <a:extLst>
                  <a:ext uri="{FF2B5EF4-FFF2-40B4-BE49-F238E27FC236}">
                    <a16:creationId xmlns:a16="http://schemas.microsoft.com/office/drawing/2014/main" id="{AA74B14D-7216-1BC6-4574-64CF382A1C8A}"/>
                  </a:ext>
                </a:extLst>
              </p:cNvPr>
              <p:cNvSpPr/>
              <p:nvPr/>
            </p:nvSpPr>
            <p:spPr>
              <a:xfrm>
                <a:off x="3021485" y="10752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9" name="Freeform 495">
                <a:extLst>
                  <a:ext uri="{FF2B5EF4-FFF2-40B4-BE49-F238E27FC236}">
                    <a16:creationId xmlns:a16="http://schemas.microsoft.com/office/drawing/2014/main" id="{FA9693F5-0AB6-8553-5DFD-7E0B4728627E}"/>
                  </a:ext>
                </a:extLst>
              </p:cNvPr>
              <p:cNvSpPr/>
              <p:nvPr/>
            </p:nvSpPr>
            <p:spPr>
              <a:xfrm>
                <a:off x="3051701" y="10449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0" name="Freeform 496">
                <a:extLst>
                  <a:ext uri="{FF2B5EF4-FFF2-40B4-BE49-F238E27FC236}">
                    <a16:creationId xmlns:a16="http://schemas.microsoft.com/office/drawing/2014/main" id="{278A0D52-89BF-2512-61E4-951F28AA148C}"/>
                  </a:ext>
                </a:extLst>
              </p:cNvPr>
              <p:cNvSpPr/>
              <p:nvPr/>
            </p:nvSpPr>
            <p:spPr>
              <a:xfrm>
                <a:off x="3041126" y="107520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1" name="Freeform 497">
                <a:extLst>
                  <a:ext uri="{FF2B5EF4-FFF2-40B4-BE49-F238E27FC236}">
                    <a16:creationId xmlns:a16="http://schemas.microsoft.com/office/drawing/2014/main" id="{65898A4B-AF2A-FF3B-8A1F-AE179D1C5FD0}"/>
                  </a:ext>
                </a:extLst>
              </p:cNvPr>
              <p:cNvSpPr/>
              <p:nvPr/>
            </p:nvSpPr>
            <p:spPr>
              <a:xfrm>
                <a:off x="3071342" y="104496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2" name="Freeform 498">
                <a:extLst>
                  <a:ext uri="{FF2B5EF4-FFF2-40B4-BE49-F238E27FC236}">
                    <a16:creationId xmlns:a16="http://schemas.microsoft.com/office/drawing/2014/main" id="{6504A8EA-5FF7-87DA-F40E-5732AEBE5676}"/>
                  </a:ext>
                </a:extLst>
              </p:cNvPr>
              <p:cNvSpPr/>
              <p:nvPr/>
            </p:nvSpPr>
            <p:spPr>
              <a:xfrm>
                <a:off x="3101558" y="11220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3" name="Freeform 499">
                <a:extLst>
                  <a:ext uri="{FF2B5EF4-FFF2-40B4-BE49-F238E27FC236}">
                    <a16:creationId xmlns:a16="http://schemas.microsoft.com/office/drawing/2014/main" id="{FA370F61-9018-D226-DCA8-5AE0B003269B}"/>
                  </a:ext>
                </a:extLst>
              </p:cNvPr>
              <p:cNvSpPr/>
              <p:nvPr/>
            </p:nvSpPr>
            <p:spPr>
              <a:xfrm>
                <a:off x="3131775" y="10918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4" name="Freeform 500">
                <a:extLst>
                  <a:ext uri="{FF2B5EF4-FFF2-40B4-BE49-F238E27FC236}">
                    <a16:creationId xmlns:a16="http://schemas.microsoft.com/office/drawing/2014/main" id="{70BD8609-9B85-537F-CEDB-9D68BA6BD651}"/>
                  </a:ext>
                </a:extLst>
              </p:cNvPr>
              <p:cNvSpPr/>
              <p:nvPr/>
            </p:nvSpPr>
            <p:spPr>
              <a:xfrm>
                <a:off x="3216380" y="11220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5" name="Freeform 501">
                <a:extLst>
                  <a:ext uri="{FF2B5EF4-FFF2-40B4-BE49-F238E27FC236}">
                    <a16:creationId xmlns:a16="http://schemas.microsoft.com/office/drawing/2014/main" id="{636E02CF-19DC-1D76-628A-5770217A3651}"/>
                  </a:ext>
                </a:extLst>
              </p:cNvPr>
              <p:cNvSpPr/>
              <p:nvPr/>
            </p:nvSpPr>
            <p:spPr>
              <a:xfrm>
                <a:off x="3246597" y="10918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6" name="Freeform 502">
                <a:extLst>
                  <a:ext uri="{FF2B5EF4-FFF2-40B4-BE49-F238E27FC236}">
                    <a16:creationId xmlns:a16="http://schemas.microsoft.com/office/drawing/2014/main" id="{D1EA19CB-BCBE-6770-6A1A-C2613A6CE614}"/>
                  </a:ext>
                </a:extLst>
              </p:cNvPr>
              <p:cNvSpPr/>
              <p:nvPr/>
            </p:nvSpPr>
            <p:spPr>
              <a:xfrm>
                <a:off x="3236021" y="11220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7" name="Freeform 503">
                <a:extLst>
                  <a:ext uri="{FF2B5EF4-FFF2-40B4-BE49-F238E27FC236}">
                    <a16:creationId xmlns:a16="http://schemas.microsoft.com/office/drawing/2014/main" id="{F132D46A-1EB2-634D-5923-8D6FF7F1D669}"/>
                  </a:ext>
                </a:extLst>
              </p:cNvPr>
              <p:cNvSpPr/>
              <p:nvPr/>
            </p:nvSpPr>
            <p:spPr>
              <a:xfrm>
                <a:off x="3266237" y="10918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8" name="Freeform 504">
                <a:extLst>
                  <a:ext uri="{FF2B5EF4-FFF2-40B4-BE49-F238E27FC236}">
                    <a16:creationId xmlns:a16="http://schemas.microsoft.com/office/drawing/2014/main" id="{A71F2B8E-04A6-6D3D-52CA-8AEC0D9B825E}"/>
                  </a:ext>
                </a:extLst>
              </p:cNvPr>
              <p:cNvSpPr/>
              <p:nvPr/>
            </p:nvSpPr>
            <p:spPr>
              <a:xfrm>
                <a:off x="3282856" y="112206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9" name="Freeform 505">
                <a:extLst>
                  <a:ext uri="{FF2B5EF4-FFF2-40B4-BE49-F238E27FC236}">
                    <a16:creationId xmlns:a16="http://schemas.microsoft.com/office/drawing/2014/main" id="{FF7B2B9D-A5FC-99A3-A0E8-69BC42B1808E}"/>
                  </a:ext>
                </a:extLst>
              </p:cNvPr>
              <p:cNvSpPr/>
              <p:nvPr/>
            </p:nvSpPr>
            <p:spPr>
              <a:xfrm>
                <a:off x="3313073" y="109183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0" name="Freeform 506">
                <a:extLst>
                  <a:ext uri="{FF2B5EF4-FFF2-40B4-BE49-F238E27FC236}">
                    <a16:creationId xmlns:a16="http://schemas.microsoft.com/office/drawing/2014/main" id="{60607D76-A6F4-6DC8-45F3-34D4174E0330}"/>
                  </a:ext>
                </a:extLst>
              </p:cNvPr>
              <p:cNvSpPr/>
              <p:nvPr/>
            </p:nvSpPr>
            <p:spPr>
              <a:xfrm>
                <a:off x="3310051" y="11462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1" name="Freeform 507">
                <a:extLst>
                  <a:ext uri="{FF2B5EF4-FFF2-40B4-BE49-F238E27FC236}">
                    <a16:creationId xmlns:a16="http://schemas.microsoft.com/office/drawing/2014/main" id="{FDBF13FB-E664-ACEE-1F41-02C572AEAF61}"/>
                  </a:ext>
                </a:extLst>
              </p:cNvPr>
              <p:cNvSpPr/>
              <p:nvPr/>
            </p:nvSpPr>
            <p:spPr>
              <a:xfrm>
                <a:off x="3340267" y="11160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2" name="Freeform 508">
                <a:extLst>
                  <a:ext uri="{FF2B5EF4-FFF2-40B4-BE49-F238E27FC236}">
                    <a16:creationId xmlns:a16="http://schemas.microsoft.com/office/drawing/2014/main" id="{2A7E6344-B64F-E39F-4B5F-4D5DDB1C4096}"/>
                  </a:ext>
                </a:extLst>
              </p:cNvPr>
              <p:cNvSpPr/>
              <p:nvPr/>
            </p:nvSpPr>
            <p:spPr>
              <a:xfrm>
                <a:off x="3350843" y="114625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3" name="Freeform 509">
                <a:extLst>
                  <a:ext uri="{FF2B5EF4-FFF2-40B4-BE49-F238E27FC236}">
                    <a16:creationId xmlns:a16="http://schemas.microsoft.com/office/drawing/2014/main" id="{E8EE52F0-2A0D-1FE3-3A5B-78E08E2656EE}"/>
                  </a:ext>
                </a:extLst>
              </p:cNvPr>
              <p:cNvSpPr/>
              <p:nvPr/>
            </p:nvSpPr>
            <p:spPr>
              <a:xfrm>
                <a:off x="3381060" y="111601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4" name="Freeform 510">
                <a:extLst>
                  <a:ext uri="{FF2B5EF4-FFF2-40B4-BE49-F238E27FC236}">
                    <a16:creationId xmlns:a16="http://schemas.microsoft.com/office/drawing/2014/main" id="{357D1EF4-AF6B-5CD4-C698-E47BB23DDECA}"/>
                  </a:ext>
                </a:extLst>
              </p:cNvPr>
              <p:cNvSpPr/>
              <p:nvPr/>
            </p:nvSpPr>
            <p:spPr>
              <a:xfrm>
                <a:off x="3653007" y="12203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5" name="Freeform 511">
                <a:extLst>
                  <a:ext uri="{FF2B5EF4-FFF2-40B4-BE49-F238E27FC236}">
                    <a16:creationId xmlns:a16="http://schemas.microsoft.com/office/drawing/2014/main" id="{1136BA6D-FFA9-6DCC-263A-C39E6D935D1F}"/>
                  </a:ext>
                </a:extLst>
              </p:cNvPr>
              <p:cNvSpPr/>
              <p:nvPr/>
            </p:nvSpPr>
            <p:spPr>
              <a:xfrm>
                <a:off x="3683223" y="11900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6" name="Freeform 512">
                <a:extLst>
                  <a:ext uri="{FF2B5EF4-FFF2-40B4-BE49-F238E27FC236}">
                    <a16:creationId xmlns:a16="http://schemas.microsoft.com/office/drawing/2014/main" id="{40B0AD91-8BE3-EC9E-40BB-172564F79194}"/>
                  </a:ext>
                </a:extLst>
              </p:cNvPr>
              <p:cNvSpPr/>
              <p:nvPr/>
            </p:nvSpPr>
            <p:spPr>
              <a:xfrm>
                <a:off x="3733080" y="12203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7" name="Freeform 513">
                <a:extLst>
                  <a:ext uri="{FF2B5EF4-FFF2-40B4-BE49-F238E27FC236}">
                    <a16:creationId xmlns:a16="http://schemas.microsoft.com/office/drawing/2014/main" id="{9BE0F7FD-B64C-6FC2-2F6A-9EC2A8E8A213}"/>
                  </a:ext>
                </a:extLst>
              </p:cNvPr>
              <p:cNvSpPr/>
              <p:nvPr/>
            </p:nvSpPr>
            <p:spPr>
              <a:xfrm>
                <a:off x="3763296" y="11900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8" name="Freeform 514">
                <a:extLst>
                  <a:ext uri="{FF2B5EF4-FFF2-40B4-BE49-F238E27FC236}">
                    <a16:creationId xmlns:a16="http://schemas.microsoft.com/office/drawing/2014/main" id="{4DB32620-F320-6751-DE58-623AC958A1E6}"/>
                  </a:ext>
                </a:extLst>
              </p:cNvPr>
              <p:cNvSpPr/>
              <p:nvPr/>
            </p:nvSpPr>
            <p:spPr>
              <a:xfrm>
                <a:off x="3955170" y="131859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9" name="Freeform 515">
                <a:extLst>
                  <a:ext uri="{FF2B5EF4-FFF2-40B4-BE49-F238E27FC236}">
                    <a16:creationId xmlns:a16="http://schemas.microsoft.com/office/drawing/2014/main" id="{A059AF86-FB59-C115-38BD-5E45DFB083D4}"/>
                  </a:ext>
                </a:extLst>
              </p:cNvPr>
              <p:cNvSpPr/>
              <p:nvPr/>
            </p:nvSpPr>
            <p:spPr>
              <a:xfrm>
                <a:off x="3985387" y="128835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0" name="Freeform 516">
                <a:extLst>
                  <a:ext uri="{FF2B5EF4-FFF2-40B4-BE49-F238E27FC236}">
                    <a16:creationId xmlns:a16="http://schemas.microsoft.com/office/drawing/2014/main" id="{EFE2606C-8B41-B356-F3A8-16D83704B812}"/>
                  </a:ext>
                </a:extLst>
              </p:cNvPr>
              <p:cNvSpPr/>
              <p:nvPr/>
            </p:nvSpPr>
            <p:spPr>
              <a:xfrm>
                <a:off x="4183304" y="144406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1" name="Freeform 517">
                <a:extLst>
                  <a:ext uri="{FF2B5EF4-FFF2-40B4-BE49-F238E27FC236}">
                    <a16:creationId xmlns:a16="http://schemas.microsoft.com/office/drawing/2014/main" id="{914B6485-2FE3-405B-2C64-F5BF00E11064}"/>
                  </a:ext>
                </a:extLst>
              </p:cNvPr>
              <p:cNvSpPr/>
              <p:nvPr/>
            </p:nvSpPr>
            <p:spPr>
              <a:xfrm>
                <a:off x="4213520" y="141383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2" name="Freeform 518">
                <a:extLst>
                  <a:ext uri="{FF2B5EF4-FFF2-40B4-BE49-F238E27FC236}">
                    <a16:creationId xmlns:a16="http://schemas.microsoft.com/office/drawing/2014/main" id="{28A63790-6A3A-519F-2262-AE5D2575375F}"/>
                  </a:ext>
                </a:extLst>
              </p:cNvPr>
              <p:cNvSpPr/>
              <p:nvPr/>
            </p:nvSpPr>
            <p:spPr>
              <a:xfrm>
                <a:off x="4512662" y="169653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3" name="Freeform 519">
                <a:extLst>
                  <a:ext uri="{FF2B5EF4-FFF2-40B4-BE49-F238E27FC236}">
                    <a16:creationId xmlns:a16="http://schemas.microsoft.com/office/drawing/2014/main" id="{CC0C0453-391F-C5F0-177C-6F0BCC8122E9}"/>
                  </a:ext>
                </a:extLst>
              </p:cNvPr>
              <p:cNvSpPr/>
              <p:nvPr/>
            </p:nvSpPr>
            <p:spPr>
              <a:xfrm>
                <a:off x="4542878" y="166629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4" name="Freeform 520">
                <a:extLst>
                  <a:ext uri="{FF2B5EF4-FFF2-40B4-BE49-F238E27FC236}">
                    <a16:creationId xmlns:a16="http://schemas.microsoft.com/office/drawing/2014/main" id="{D008DC9E-FA51-3E6A-9B13-7CAD0B01B541}"/>
                  </a:ext>
                </a:extLst>
              </p:cNvPr>
              <p:cNvSpPr/>
              <p:nvPr/>
            </p:nvSpPr>
            <p:spPr>
              <a:xfrm>
                <a:off x="4539857" y="169653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5" name="Freeform 521">
                <a:extLst>
                  <a:ext uri="{FF2B5EF4-FFF2-40B4-BE49-F238E27FC236}">
                    <a16:creationId xmlns:a16="http://schemas.microsoft.com/office/drawing/2014/main" id="{74C8577C-7F85-679E-60F3-DFE9E4D138D1}"/>
                  </a:ext>
                </a:extLst>
              </p:cNvPr>
              <p:cNvSpPr/>
              <p:nvPr/>
            </p:nvSpPr>
            <p:spPr>
              <a:xfrm>
                <a:off x="4570073" y="166629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6" name="Freeform 522">
                <a:extLst>
                  <a:ext uri="{FF2B5EF4-FFF2-40B4-BE49-F238E27FC236}">
                    <a16:creationId xmlns:a16="http://schemas.microsoft.com/office/drawing/2014/main" id="{B63BD48A-399B-8009-560B-1CFDD5ADA5B6}"/>
                  </a:ext>
                </a:extLst>
              </p:cNvPr>
              <p:cNvSpPr/>
              <p:nvPr/>
            </p:nvSpPr>
            <p:spPr>
              <a:xfrm>
                <a:off x="4795185" y="192782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7" name="Freeform 523">
                <a:extLst>
                  <a:ext uri="{FF2B5EF4-FFF2-40B4-BE49-F238E27FC236}">
                    <a16:creationId xmlns:a16="http://schemas.microsoft.com/office/drawing/2014/main" id="{3242536F-E98A-4ECE-87C0-3F1693C2E801}"/>
                  </a:ext>
                </a:extLst>
              </p:cNvPr>
              <p:cNvSpPr/>
              <p:nvPr/>
            </p:nvSpPr>
            <p:spPr>
              <a:xfrm>
                <a:off x="4825401" y="18975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8" name="Freeform 524">
                <a:extLst>
                  <a:ext uri="{FF2B5EF4-FFF2-40B4-BE49-F238E27FC236}">
                    <a16:creationId xmlns:a16="http://schemas.microsoft.com/office/drawing/2014/main" id="{0A6CC1F5-4A25-9D43-D2E3-8B4BC71E57D8}"/>
                  </a:ext>
                </a:extLst>
              </p:cNvPr>
              <p:cNvSpPr/>
              <p:nvPr/>
            </p:nvSpPr>
            <p:spPr>
              <a:xfrm>
                <a:off x="5036915" y="203214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9" name="Freeform 525">
                <a:extLst>
                  <a:ext uri="{FF2B5EF4-FFF2-40B4-BE49-F238E27FC236}">
                    <a16:creationId xmlns:a16="http://schemas.microsoft.com/office/drawing/2014/main" id="{D8B8F280-6F28-7251-7D93-1728C111C268}"/>
                  </a:ext>
                </a:extLst>
              </p:cNvPr>
              <p:cNvSpPr/>
              <p:nvPr/>
            </p:nvSpPr>
            <p:spPr>
              <a:xfrm>
                <a:off x="5067132" y="2001905"/>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0" name="Freeform 526">
                <a:extLst>
                  <a:ext uri="{FF2B5EF4-FFF2-40B4-BE49-F238E27FC236}">
                    <a16:creationId xmlns:a16="http://schemas.microsoft.com/office/drawing/2014/main" id="{518B83DE-17B5-2CE0-5F40-2D2BB5EEEFE7}"/>
                  </a:ext>
                </a:extLst>
              </p:cNvPr>
              <p:cNvSpPr/>
              <p:nvPr/>
            </p:nvSpPr>
            <p:spPr>
              <a:xfrm>
                <a:off x="5352676" y="216215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1" name="Freeform 527">
                <a:extLst>
                  <a:ext uri="{FF2B5EF4-FFF2-40B4-BE49-F238E27FC236}">
                    <a16:creationId xmlns:a16="http://schemas.microsoft.com/office/drawing/2014/main" id="{2A86F290-88C4-3AF6-5FEE-319DC906B745}"/>
                  </a:ext>
                </a:extLst>
              </p:cNvPr>
              <p:cNvSpPr/>
              <p:nvPr/>
            </p:nvSpPr>
            <p:spPr>
              <a:xfrm>
                <a:off x="5382893" y="213191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2" name="Freeform 528">
                <a:extLst>
                  <a:ext uri="{FF2B5EF4-FFF2-40B4-BE49-F238E27FC236}">
                    <a16:creationId xmlns:a16="http://schemas.microsoft.com/office/drawing/2014/main" id="{4C913901-D13D-35C3-C545-925A0A74D0F1}"/>
                  </a:ext>
                </a:extLst>
              </p:cNvPr>
              <p:cNvSpPr/>
              <p:nvPr/>
            </p:nvSpPr>
            <p:spPr>
              <a:xfrm>
                <a:off x="5533974" y="224227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3" name="Freeform 529">
                <a:extLst>
                  <a:ext uri="{FF2B5EF4-FFF2-40B4-BE49-F238E27FC236}">
                    <a16:creationId xmlns:a16="http://schemas.microsoft.com/office/drawing/2014/main" id="{F81F7BF4-1F08-D9A0-62DC-F000917D026D}"/>
                  </a:ext>
                </a:extLst>
              </p:cNvPr>
              <p:cNvSpPr/>
              <p:nvPr/>
            </p:nvSpPr>
            <p:spPr>
              <a:xfrm>
                <a:off x="5564191" y="221203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4" name="Freeform 530">
                <a:extLst>
                  <a:ext uri="{FF2B5EF4-FFF2-40B4-BE49-F238E27FC236}">
                    <a16:creationId xmlns:a16="http://schemas.microsoft.com/office/drawing/2014/main" id="{8D07C3CF-C31E-739C-64B9-B679762A929D}"/>
                  </a:ext>
                </a:extLst>
              </p:cNvPr>
              <p:cNvSpPr/>
              <p:nvPr/>
            </p:nvSpPr>
            <p:spPr>
              <a:xfrm>
                <a:off x="5540018" y="2242274"/>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5" name="Freeform 531">
                <a:extLst>
                  <a:ext uri="{FF2B5EF4-FFF2-40B4-BE49-F238E27FC236}">
                    <a16:creationId xmlns:a16="http://schemas.microsoft.com/office/drawing/2014/main" id="{851251C3-8C90-439A-1A88-BCF2544A4B19}"/>
                  </a:ext>
                </a:extLst>
              </p:cNvPr>
              <p:cNvSpPr/>
              <p:nvPr/>
            </p:nvSpPr>
            <p:spPr>
              <a:xfrm>
                <a:off x="5570234" y="2212039"/>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6" name="Freeform 532">
                <a:extLst>
                  <a:ext uri="{FF2B5EF4-FFF2-40B4-BE49-F238E27FC236}">
                    <a16:creationId xmlns:a16="http://schemas.microsoft.com/office/drawing/2014/main" id="{B19F59A3-4486-0D96-B030-7A0459502912}"/>
                  </a:ext>
                </a:extLst>
              </p:cNvPr>
              <p:cNvSpPr/>
              <p:nvPr/>
            </p:nvSpPr>
            <p:spPr>
              <a:xfrm>
                <a:off x="5547572" y="226948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7" name="Freeform 533">
                <a:extLst>
                  <a:ext uri="{FF2B5EF4-FFF2-40B4-BE49-F238E27FC236}">
                    <a16:creationId xmlns:a16="http://schemas.microsoft.com/office/drawing/2014/main" id="{491C6D70-6622-5C7D-D81B-D95321A9BDF7}"/>
                  </a:ext>
                </a:extLst>
              </p:cNvPr>
              <p:cNvSpPr/>
              <p:nvPr/>
            </p:nvSpPr>
            <p:spPr>
              <a:xfrm>
                <a:off x="5577788" y="223925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8" name="Freeform 534">
                <a:extLst>
                  <a:ext uri="{FF2B5EF4-FFF2-40B4-BE49-F238E27FC236}">
                    <a16:creationId xmlns:a16="http://schemas.microsoft.com/office/drawing/2014/main" id="{10EEEFFD-4785-A5C1-E773-3225880522F8}"/>
                  </a:ext>
                </a:extLst>
              </p:cNvPr>
              <p:cNvSpPr/>
              <p:nvPr/>
            </p:nvSpPr>
            <p:spPr>
              <a:xfrm>
                <a:off x="5627645" y="2296697"/>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9" name="Freeform 535">
                <a:extLst>
                  <a:ext uri="{FF2B5EF4-FFF2-40B4-BE49-F238E27FC236}">
                    <a16:creationId xmlns:a16="http://schemas.microsoft.com/office/drawing/2014/main" id="{8C36AB85-7131-EEF7-B681-EDDE00411553}"/>
                  </a:ext>
                </a:extLst>
              </p:cNvPr>
              <p:cNvSpPr/>
              <p:nvPr/>
            </p:nvSpPr>
            <p:spPr>
              <a:xfrm>
                <a:off x="5657861" y="2266462"/>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0" name="Freeform 536">
                <a:extLst>
                  <a:ext uri="{FF2B5EF4-FFF2-40B4-BE49-F238E27FC236}">
                    <a16:creationId xmlns:a16="http://schemas.microsoft.com/office/drawing/2014/main" id="{97D27EEC-6DD5-7F5A-AB36-654B29C4B95B}"/>
                  </a:ext>
                </a:extLst>
              </p:cNvPr>
              <p:cNvSpPr/>
              <p:nvPr/>
            </p:nvSpPr>
            <p:spPr>
              <a:xfrm>
                <a:off x="5695632" y="232390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1" name="Freeform 537">
                <a:extLst>
                  <a:ext uri="{FF2B5EF4-FFF2-40B4-BE49-F238E27FC236}">
                    <a16:creationId xmlns:a16="http://schemas.microsoft.com/office/drawing/2014/main" id="{FB5D72D4-1BEA-04FA-245A-143DBC39E1FB}"/>
                  </a:ext>
                </a:extLst>
              </p:cNvPr>
              <p:cNvSpPr/>
              <p:nvPr/>
            </p:nvSpPr>
            <p:spPr>
              <a:xfrm>
                <a:off x="5725848" y="229367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2" name="Freeform 538">
                <a:extLst>
                  <a:ext uri="{FF2B5EF4-FFF2-40B4-BE49-F238E27FC236}">
                    <a16:creationId xmlns:a16="http://schemas.microsoft.com/office/drawing/2014/main" id="{6585A30F-D5C0-431E-DA06-7DB4077209E8}"/>
                  </a:ext>
                </a:extLst>
              </p:cNvPr>
              <p:cNvSpPr/>
              <p:nvPr/>
            </p:nvSpPr>
            <p:spPr>
              <a:xfrm>
                <a:off x="5715273" y="235263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3" name="Freeform 539">
                <a:extLst>
                  <a:ext uri="{FF2B5EF4-FFF2-40B4-BE49-F238E27FC236}">
                    <a16:creationId xmlns:a16="http://schemas.microsoft.com/office/drawing/2014/main" id="{738C57BE-5FEF-B9E0-4389-285702B72B50}"/>
                  </a:ext>
                </a:extLst>
              </p:cNvPr>
              <p:cNvSpPr/>
              <p:nvPr/>
            </p:nvSpPr>
            <p:spPr>
              <a:xfrm>
                <a:off x="5745489" y="232239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4" name="Freeform 540">
                <a:extLst>
                  <a:ext uri="{FF2B5EF4-FFF2-40B4-BE49-F238E27FC236}">
                    <a16:creationId xmlns:a16="http://schemas.microsoft.com/office/drawing/2014/main" id="{6FE5CB16-7CF0-3E1D-CA34-E9616A2F4B82}"/>
                  </a:ext>
                </a:extLst>
              </p:cNvPr>
              <p:cNvSpPr/>
              <p:nvPr/>
            </p:nvSpPr>
            <p:spPr>
              <a:xfrm>
                <a:off x="5721316" y="23798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5" name="Freeform 541">
                <a:extLst>
                  <a:ext uri="{FF2B5EF4-FFF2-40B4-BE49-F238E27FC236}">
                    <a16:creationId xmlns:a16="http://schemas.microsoft.com/office/drawing/2014/main" id="{2DFA0156-1631-28AF-7982-0138CCF19CBB}"/>
                  </a:ext>
                </a:extLst>
              </p:cNvPr>
              <p:cNvSpPr/>
              <p:nvPr/>
            </p:nvSpPr>
            <p:spPr>
              <a:xfrm>
                <a:off x="5751532" y="23496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6" name="Freeform 542">
                <a:extLst>
                  <a:ext uri="{FF2B5EF4-FFF2-40B4-BE49-F238E27FC236}">
                    <a16:creationId xmlns:a16="http://schemas.microsoft.com/office/drawing/2014/main" id="{1E0B5703-1B0D-ED9B-3486-226674ACDA0F}"/>
                  </a:ext>
                </a:extLst>
              </p:cNvPr>
              <p:cNvSpPr/>
              <p:nvPr/>
            </p:nvSpPr>
            <p:spPr>
              <a:xfrm>
                <a:off x="5802900" y="23798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7" name="Freeform 543">
                <a:extLst>
                  <a:ext uri="{FF2B5EF4-FFF2-40B4-BE49-F238E27FC236}">
                    <a16:creationId xmlns:a16="http://schemas.microsoft.com/office/drawing/2014/main" id="{3B4157EF-CC4D-BA15-1039-C217D1F922E3}"/>
                  </a:ext>
                </a:extLst>
              </p:cNvPr>
              <p:cNvSpPr/>
              <p:nvPr/>
            </p:nvSpPr>
            <p:spPr>
              <a:xfrm>
                <a:off x="5833116" y="23496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8" name="Freeform 544">
                <a:extLst>
                  <a:ext uri="{FF2B5EF4-FFF2-40B4-BE49-F238E27FC236}">
                    <a16:creationId xmlns:a16="http://schemas.microsoft.com/office/drawing/2014/main" id="{41292620-2669-519A-D04C-D859ECBA7AEA}"/>
                  </a:ext>
                </a:extLst>
              </p:cNvPr>
              <p:cNvSpPr/>
              <p:nvPr/>
            </p:nvSpPr>
            <p:spPr>
              <a:xfrm>
                <a:off x="5822541" y="23798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9" name="Freeform 545">
                <a:extLst>
                  <a:ext uri="{FF2B5EF4-FFF2-40B4-BE49-F238E27FC236}">
                    <a16:creationId xmlns:a16="http://schemas.microsoft.com/office/drawing/2014/main" id="{D4BD0B2C-8C05-7123-7197-0867256A752F}"/>
                  </a:ext>
                </a:extLst>
              </p:cNvPr>
              <p:cNvSpPr/>
              <p:nvPr/>
            </p:nvSpPr>
            <p:spPr>
              <a:xfrm>
                <a:off x="5852757" y="23496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0" name="Freeform 546">
                <a:extLst>
                  <a:ext uri="{FF2B5EF4-FFF2-40B4-BE49-F238E27FC236}">
                    <a16:creationId xmlns:a16="http://schemas.microsoft.com/office/drawing/2014/main" id="{93D1ACD6-BFA2-7C48-5E2A-27B4E28EFAA9}"/>
                  </a:ext>
                </a:extLst>
              </p:cNvPr>
              <p:cNvSpPr/>
              <p:nvPr/>
            </p:nvSpPr>
            <p:spPr>
              <a:xfrm>
                <a:off x="5822541" y="23798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1" name="Freeform 547">
                <a:extLst>
                  <a:ext uri="{FF2B5EF4-FFF2-40B4-BE49-F238E27FC236}">
                    <a16:creationId xmlns:a16="http://schemas.microsoft.com/office/drawing/2014/main" id="{74D17F92-79D8-51D0-9B98-431629CFE8F5}"/>
                  </a:ext>
                </a:extLst>
              </p:cNvPr>
              <p:cNvSpPr/>
              <p:nvPr/>
            </p:nvSpPr>
            <p:spPr>
              <a:xfrm>
                <a:off x="5852757" y="23496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2" name="Freeform 548">
                <a:extLst>
                  <a:ext uri="{FF2B5EF4-FFF2-40B4-BE49-F238E27FC236}">
                    <a16:creationId xmlns:a16="http://schemas.microsoft.com/office/drawing/2014/main" id="{9A863637-0204-EF84-BE27-33551CF01617}"/>
                  </a:ext>
                </a:extLst>
              </p:cNvPr>
              <p:cNvSpPr/>
              <p:nvPr/>
            </p:nvSpPr>
            <p:spPr>
              <a:xfrm>
                <a:off x="5830095" y="237984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3" name="Freeform 549">
                <a:extLst>
                  <a:ext uri="{FF2B5EF4-FFF2-40B4-BE49-F238E27FC236}">
                    <a16:creationId xmlns:a16="http://schemas.microsoft.com/office/drawing/2014/main" id="{9A64F427-6947-D783-6222-988B039767CE}"/>
                  </a:ext>
                </a:extLst>
              </p:cNvPr>
              <p:cNvSpPr/>
              <p:nvPr/>
            </p:nvSpPr>
            <p:spPr>
              <a:xfrm>
                <a:off x="5860311" y="234960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4" name="Freeform 550">
                <a:extLst>
                  <a:ext uri="{FF2B5EF4-FFF2-40B4-BE49-F238E27FC236}">
                    <a16:creationId xmlns:a16="http://schemas.microsoft.com/office/drawing/2014/main" id="{8A8CC661-1043-93E6-5013-92A878A41177}"/>
                  </a:ext>
                </a:extLst>
              </p:cNvPr>
              <p:cNvSpPr/>
              <p:nvPr/>
            </p:nvSpPr>
            <p:spPr>
              <a:xfrm>
                <a:off x="5849735" y="24100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5" name="Freeform 551">
                <a:extLst>
                  <a:ext uri="{FF2B5EF4-FFF2-40B4-BE49-F238E27FC236}">
                    <a16:creationId xmlns:a16="http://schemas.microsoft.com/office/drawing/2014/main" id="{E355170C-CAF5-54CF-848C-53A0354C4B04}"/>
                  </a:ext>
                </a:extLst>
              </p:cNvPr>
              <p:cNvSpPr/>
              <p:nvPr/>
            </p:nvSpPr>
            <p:spPr>
              <a:xfrm>
                <a:off x="5879952" y="23798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6" name="Freeform 552">
                <a:extLst>
                  <a:ext uri="{FF2B5EF4-FFF2-40B4-BE49-F238E27FC236}">
                    <a16:creationId xmlns:a16="http://schemas.microsoft.com/office/drawing/2014/main" id="{AB54AD50-0A41-6BA2-C4A6-97FB8B4BE2C7}"/>
                  </a:ext>
                </a:extLst>
              </p:cNvPr>
              <p:cNvSpPr/>
              <p:nvPr/>
            </p:nvSpPr>
            <p:spPr>
              <a:xfrm>
                <a:off x="5869376" y="241007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7" name="Freeform 553">
                <a:extLst>
                  <a:ext uri="{FF2B5EF4-FFF2-40B4-BE49-F238E27FC236}">
                    <a16:creationId xmlns:a16="http://schemas.microsoft.com/office/drawing/2014/main" id="{C29E325D-AAD7-6427-2A2C-2DAC1DDC4CE9}"/>
                  </a:ext>
                </a:extLst>
              </p:cNvPr>
              <p:cNvSpPr/>
              <p:nvPr/>
            </p:nvSpPr>
            <p:spPr>
              <a:xfrm>
                <a:off x="5899592" y="237984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8" name="Freeform 554">
                <a:extLst>
                  <a:ext uri="{FF2B5EF4-FFF2-40B4-BE49-F238E27FC236}">
                    <a16:creationId xmlns:a16="http://schemas.microsoft.com/office/drawing/2014/main" id="{FE09C987-387C-806A-0DE8-62251D48282F}"/>
                  </a:ext>
                </a:extLst>
              </p:cNvPr>
              <p:cNvSpPr/>
              <p:nvPr/>
            </p:nvSpPr>
            <p:spPr>
              <a:xfrm>
                <a:off x="6044631" y="25340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9" name="Freeform 555">
                <a:extLst>
                  <a:ext uri="{FF2B5EF4-FFF2-40B4-BE49-F238E27FC236}">
                    <a16:creationId xmlns:a16="http://schemas.microsoft.com/office/drawing/2014/main" id="{A54DFF1B-9AAE-DA84-ACDA-436F56A6606B}"/>
                  </a:ext>
                </a:extLst>
              </p:cNvPr>
              <p:cNvSpPr/>
              <p:nvPr/>
            </p:nvSpPr>
            <p:spPr>
              <a:xfrm>
                <a:off x="6074847" y="25038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0" name="Freeform 556">
                <a:extLst>
                  <a:ext uri="{FF2B5EF4-FFF2-40B4-BE49-F238E27FC236}">
                    <a16:creationId xmlns:a16="http://schemas.microsoft.com/office/drawing/2014/main" id="{DEFC142E-6EE7-5AE6-6DBE-A9D23D5AA04D}"/>
                  </a:ext>
                </a:extLst>
              </p:cNvPr>
              <p:cNvSpPr/>
              <p:nvPr/>
            </p:nvSpPr>
            <p:spPr>
              <a:xfrm>
                <a:off x="6050674" y="253404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1" name="Freeform 557">
                <a:extLst>
                  <a:ext uri="{FF2B5EF4-FFF2-40B4-BE49-F238E27FC236}">
                    <a16:creationId xmlns:a16="http://schemas.microsoft.com/office/drawing/2014/main" id="{A90F8765-910A-074B-08C1-873E2DC9C15F}"/>
                  </a:ext>
                </a:extLst>
              </p:cNvPr>
              <p:cNvSpPr/>
              <p:nvPr/>
            </p:nvSpPr>
            <p:spPr>
              <a:xfrm>
                <a:off x="6080890" y="250380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2" name="Freeform 558">
                <a:extLst>
                  <a:ext uri="{FF2B5EF4-FFF2-40B4-BE49-F238E27FC236}">
                    <a16:creationId xmlns:a16="http://schemas.microsoft.com/office/drawing/2014/main" id="{D7C6E0C8-4D13-B452-5A06-BE6CE61A520F}"/>
                  </a:ext>
                </a:extLst>
              </p:cNvPr>
              <p:cNvSpPr/>
              <p:nvPr/>
            </p:nvSpPr>
            <p:spPr>
              <a:xfrm>
                <a:off x="6105063" y="2565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3" name="Freeform 559">
                <a:extLst>
                  <a:ext uri="{FF2B5EF4-FFF2-40B4-BE49-F238E27FC236}">
                    <a16:creationId xmlns:a16="http://schemas.microsoft.com/office/drawing/2014/main" id="{653A2444-EFF3-BADB-38EC-C2AA4BFEFA9D}"/>
                  </a:ext>
                </a:extLst>
              </p:cNvPr>
              <p:cNvSpPr/>
              <p:nvPr/>
            </p:nvSpPr>
            <p:spPr>
              <a:xfrm>
                <a:off x="6135280" y="2535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4" name="Freeform 560">
                <a:extLst>
                  <a:ext uri="{FF2B5EF4-FFF2-40B4-BE49-F238E27FC236}">
                    <a16:creationId xmlns:a16="http://schemas.microsoft.com/office/drawing/2014/main" id="{B3C0B525-E1AC-57B0-8887-BC05AA12CFE6}"/>
                  </a:ext>
                </a:extLst>
              </p:cNvPr>
              <p:cNvSpPr/>
              <p:nvPr/>
            </p:nvSpPr>
            <p:spPr>
              <a:xfrm>
                <a:off x="6105063" y="2565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5" name="Freeform 561">
                <a:extLst>
                  <a:ext uri="{FF2B5EF4-FFF2-40B4-BE49-F238E27FC236}">
                    <a16:creationId xmlns:a16="http://schemas.microsoft.com/office/drawing/2014/main" id="{D223E9F9-4598-7326-8FC6-5E3CFAF01E34}"/>
                  </a:ext>
                </a:extLst>
              </p:cNvPr>
              <p:cNvSpPr/>
              <p:nvPr/>
            </p:nvSpPr>
            <p:spPr>
              <a:xfrm>
                <a:off x="6135280" y="2535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6" name="Freeform 562">
                <a:extLst>
                  <a:ext uri="{FF2B5EF4-FFF2-40B4-BE49-F238E27FC236}">
                    <a16:creationId xmlns:a16="http://schemas.microsoft.com/office/drawing/2014/main" id="{4146BF56-3FA6-E780-BE91-B20203857C1F}"/>
                  </a:ext>
                </a:extLst>
              </p:cNvPr>
              <p:cNvSpPr/>
              <p:nvPr/>
            </p:nvSpPr>
            <p:spPr>
              <a:xfrm>
                <a:off x="6105063" y="2565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7" name="Freeform 563">
                <a:extLst>
                  <a:ext uri="{FF2B5EF4-FFF2-40B4-BE49-F238E27FC236}">
                    <a16:creationId xmlns:a16="http://schemas.microsoft.com/office/drawing/2014/main" id="{EDEB8F53-6D48-13C0-3E19-ED757AA1BFF9}"/>
                  </a:ext>
                </a:extLst>
              </p:cNvPr>
              <p:cNvSpPr/>
              <p:nvPr/>
            </p:nvSpPr>
            <p:spPr>
              <a:xfrm>
                <a:off x="6135280" y="2535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8" name="Freeform 564">
                <a:extLst>
                  <a:ext uri="{FF2B5EF4-FFF2-40B4-BE49-F238E27FC236}">
                    <a16:creationId xmlns:a16="http://schemas.microsoft.com/office/drawing/2014/main" id="{D604F859-6034-D39C-6D1B-BD3517BFE661}"/>
                  </a:ext>
                </a:extLst>
              </p:cNvPr>
              <p:cNvSpPr/>
              <p:nvPr/>
            </p:nvSpPr>
            <p:spPr>
              <a:xfrm>
                <a:off x="6118661" y="2565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9" name="Freeform 565">
                <a:extLst>
                  <a:ext uri="{FF2B5EF4-FFF2-40B4-BE49-F238E27FC236}">
                    <a16:creationId xmlns:a16="http://schemas.microsoft.com/office/drawing/2014/main" id="{2ABD6EF1-BC69-40B4-A103-E05B9FF0D950}"/>
                  </a:ext>
                </a:extLst>
              </p:cNvPr>
              <p:cNvSpPr/>
              <p:nvPr/>
            </p:nvSpPr>
            <p:spPr>
              <a:xfrm>
                <a:off x="6148877" y="2535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0" name="Freeform 566">
                <a:extLst>
                  <a:ext uri="{FF2B5EF4-FFF2-40B4-BE49-F238E27FC236}">
                    <a16:creationId xmlns:a16="http://schemas.microsoft.com/office/drawing/2014/main" id="{D6741000-2760-9C0A-9B75-1187E446F46C}"/>
                  </a:ext>
                </a:extLst>
              </p:cNvPr>
              <p:cNvSpPr/>
              <p:nvPr/>
            </p:nvSpPr>
            <p:spPr>
              <a:xfrm>
                <a:off x="6132258" y="256578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1" name="Freeform 567">
                <a:extLst>
                  <a:ext uri="{FF2B5EF4-FFF2-40B4-BE49-F238E27FC236}">
                    <a16:creationId xmlns:a16="http://schemas.microsoft.com/office/drawing/2014/main" id="{97FEA87C-712A-B751-42D3-BE593B01B72B}"/>
                  </a:ext>
                </a:extLst>
              </p:cNvPr>
              <p:cNvSpPr/>
              <p:nvPr/>
            </p:nvSpPr>
            <p:spPr>
              <a:xfrm>
                <a:off x="6162474" y="253555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2" name="Freeform 568">
                <a:extLst>
                  <a:ext uri="{FF2B5EF4-FFF2-40B4-BE49-F238E27FC236}">
                    <a16:creationId xmlns:a16="http://schemas.microsoft.com/office/drawing/2014/main" id="{11BF6BDB-E1C5-C82C-FF30-71739CD0A65C}"/>
                  </a:ext>
                </a:extLst>
              </p:cNvPr>
              <p:cNvSpPr/>
              <p:nvPr/>
            </p:nvSpPr>
            <p:spPr>
              <a:xfrm>
                <a:off x="6145855" y="260055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3" name="Freeform 569">
                <a:extLst>
                  <a:ext uri="{FF2B5EF4-FFF2-40B4-BE49-F238E27FC236}">
                    <a16:creationId xmlns:a16="http://schemas.microsoft.com/office/drawing/2014/main" id="{E700E514-34AF-BDF8-6AD4-63F3D68788F3}"/>
                  </a:ext>
                </a:extLst>
              </p:cNvPr>
              <p:cNvSpPr/>
              <p:nvPr/>
            </p:nvSpPr>
            <p:spPr>
              <a:xfrm>
                <a:off x="6176072" y="257032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4" name="Freeform 570">
                <a:extLst>
                  <a:ext uri="{FF2B5EF4-FFF2-40B4-BE49-F238E27FC236}">
                    <a16:creationId xmlns:a16="http://schemas.microsoft.com/office/drawing/2014/main" id="{AE3FE2F0-2437-15A2-5FA3-2E2C183E5B45}"/>
                  </a:ext>
                </a:extLst>
              </p:cNvPr>
              <p:cNvSpPr/>
              <p:nvPr/>
            </p:nvSpPr>
            <p:spPr>
              <a:xfrm>
                <a:off x="6192691" y="2635330"/>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5" name="Freeform 571">
                <a:extLst>
                  <a:ext uri="{FF2B5EF4-FFF2-40B4-BE49-F238E27FC236}">
                    <a16:creationId xmlns:a16="http://schemas.microsoft.com/office/drawing/2014/main" id="{BFED8F67-6AFE-50B5-12DC-73E13637AEED}"/>
                  </a:ext>
                </a:extLst>
              </p:cNvPr>
              <p:cNvSpPr/>
              <p:nvPr/>
            </p:nvSpPr>
            <p:spPr>
              <a:xfrm>
                <a:off x="6222907" y="260509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6" name="Freeform 572">
                <a:extLst>
                  <a:ext uri="{FF2B5EF4-FFF2-40B4-BE49-F238E27FC236}">
                    <a16:creationId xmlns:a16="http://schemas.microsoft.com/office/drawing/2014/main" id="{5F47EBBA-BF4A-BE66-1D3B-187E807B874D}"/>
                  </a:ext>
                </a:extLst>
              </p:cNvPr>
              <p:cNvSpPr/>
              <p:nvPr/>
            </p:nvSpPr>
            <p:spPr>
              <a:xfrm>
                <a:off x="6212331"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7" name="Freeform 573">
                <a:extLst>
                  <a:ext uri="{FF2B5EF4-FFF2-40B4-BE49-F238E27FC236}">
                    <a16:creationId xmlns:a16="http://schemas.microsoft.com/office/drawing/2014/main" id="{54BDC350-68D3-A85C-2D22-5BE47E50F6CD}"/>
                  </a:ext>
                </a:extLst>
              </p:cNvPr>
              <p:cNvSpPr/>
              <p:nvPr/>
            </p:nvSpPr>
            <p:spPr>
              <a:xfrm>
                <a:off x="6242548"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8" name="Freeform 574">
                <a:extLst>
                  <a:ext uri="{FF2B5EF4-FFF2-40B4-BE49-F238E27FC236}">
                    <a16:creationId xmlns:a16="http://schemas.microsoft.com/office/drawing/2014/main" id="{50EDB9EA-493F-24C5-B879-5E44F00B0611}"/>
                  </a:ext>
                </a:extLst>
              </p:cNvPr>
              <p:cNvSpPr/>
              <p:nvPr/>
            </p:nvSpPr>
            <p:spPr>
              <a:xfrm>
                <a:off x="6253124"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9" name="Freeform 575">
                <a:extLst>
                  <a:ext uri="{FF2B5EF4-FFF2-40B4-BE49-F238E27FC236}">
                    <a16:creationId xmlns:a16="http://schemas.microsoft.com/office/drawing/2014/main" id="{83EA44F2-0EA9-3086-5B99-5FC10AAAB9E7}"/>
                  </a:ext>
                </a:extLst>
              </p:cNvPr>
              <p:cNvSpPr/>
              <p:nvPr/>
            </p:nvSpPr>
            <p:spPr>
              <a:xfrm>
                <a:off x="6283340"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0" name="Freeform 576">
                <a:extLst>
                  <a:ext uri="{FF2B5EF4-FFF2-40B4-BE49-F238E27FC236}">
                    <a16:creationId xmlns:a16="http://schemas.microsoft.com/office/drawing/2014/main" id="{E5710443-3C9E-E892-7F47-4EBB4DC2C2DA}"/>
                  </a:ext>
                </a:extLst>
              </p:cNvPr>
              <p:cNvSpPr/>
              <p:nvPr/>
            </p:nvSpPr>
            <p:spPr>
              <a:xfrm>
                <a:off x="6266721"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1" name="Freeform 577">
                <a:extLst>
                  <a:ext uri="{FF2B5EF4-FFF2-40B4-BE49-F238E27FC236}">
                    <a16:creationId xmlns:a16="http://schemas.microsoft.com/office/drawing/2014/main" id="{2E5387B2-2932-76A3-CC2E-9A18A0812F26}"/>
                  </a:ext>
                </a:extLst>
              </p:cNvPr>
              <p:cNvSpPr/>
              <p:nvPr/>
            </p:nvSpPr>
            <p:spPr>
              <a:xfrm>
                <a:off x="6296937"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2" name="Freeform 578">
                <a:extLst>
                  <a:ext uri="{FF2B5EF4-FFF2-40B4-BE49-F238E27FC236}">
                    <a16:creationId xmlns:a16="http://schemas.microsoft.com/office/drawing/2014/main" id="{6F3083B3-E399-236A-DE49-A45D58A50386}"/>
                  </a:ext>
                </a:extLst>
              </p:cNvPr>
              <p:cNvSpPr/>
              <p:nvPr/>
            </p:nvSpPr>
            <p:spPr>
              <a:xfrm>
                <a:off x="6286361"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3" name="Freeform 579">
                <a:extLst>
                  <a:ext uri="{FF2B5EF4-FFF2-40B4-BE49-F238E27FC236}">
                    <a16:creationId xmlns:a16="http://schemas.microsoft.com/office/drawing/2014/main" id="{BA32FCBF-7A4D-7414-8D15-2278196391FC}"/>
                  </a:ext>
                </a:extLst>
              </p:cNvPr>
              <p:cNvSpPr/>
              <p:nvPr/>
            </p:nvSpPr>
            <p:spPr>
              <a:xfrm>
                <a:off x="6316578"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4" name="Freeform 580">
                <a:extLst>
                  <a:ext uri="{FF2B5EF4-FFF2-40B4-BE49-F238E27FC236}">
                    <a16:creationId xmlns:a16="http://schemas.microsoft.com/office/drawing/2014/main" id="{34739236-2466-AF91-DFEC-525A6047A17A}"/>
                  </a:ext>
                </a:extLst>
              </p:cNvPr>
              <p:cNvSpPr/>
              <p:nvPr/>
            </p:nvSpPr>
            <p:spPr>
              <a:xfrm>
                <a:off x="6286361" y="2671612"/>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5" name="Freeform 581">
                <a:extLst>
                  <a:ext uri="{FF2B5EF4-FFF2-40B4-BE49-F238E27FC236}">
                    <a16:creationId xmlns:a16="http://schemas.microsoft.com/office/drawing/2014/main" id="{2DE92EB5-19BE-F24B-86A5-21576D777A42}"/>
                  </a:ext>
                </a:extLst>
              </p:cNvPr>
              <p:cNvSpPr/>
              <p:nvPr/>
            </p:nvSpPr>
            <p:spPr>
              <a:xfrm>
                <a:off x="6316578" y="2641377"/>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6" name="Freeform 582">
                <a:extLst>
                  <a:ext uri="{FF2B5EF4-FFF2-40B4-BE49-F238E27FC236}">
                    <a16:creationId xmlns:a16="http://schemas.microsoft.com/office/drawing/2014/main" id="{63736CA0-7C38-068A-4CBB-DD719DBDF648}"/>
                  </a:ext>
                </a:extLst>
              </p:cNvPr>
              <p:cNvSpPr/>
              <p:nvPr/>
            </p:nvSpPr>
            <p:spPr>
              <a:xfrm>
                <a:off x="6387586" y="2750223"/>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7" name="Freeform 583">
                <a:extLst>
                  <a:ext uri="{FF2B5EF4-FFF2-40B4-BE49-F238E27FC236}">
                    <a16:creationId xmlns:a16="http://schemas.microsoft.com/office/drawing/2014/main" id="{F30A3F9B-54B4-E9BD-8023-29D89E99BD1A}"/>
                  </a:ext>
                </a:extLst>
              </p:cNvPr>
              <p:cNvSpPr/>
              <p:nvPr/>
            </p:nvSpPr>
            <p:spPr>
              <a:xfrm>
                <a:off x="6417803" y="2719988"/>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8" name="Freeform 584">
                <a:extLst>
                  <a:ext uri="{FF2B5EF4-FFF2-40B4-BE49-F238E27FC236}">
                    <a16:creationId xmlns:a16="http://schemas.microsoft.com/office/drawing/2014/main" id="{935A57B2-DD72-15A6-E924-37B714936B93}"/>
                  </a:ext>
                </a:extLst>
              </p:cNvPr>
              <p:cNvSpPr/>
              <p:nvPr/>
            </p:nvSpPr>
            <p:spPr>
              <a:xfrm>
                <a:off x="6407227" y="2789528"/>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9" name="Freeform 585">
                <a:extLst>
                  <a:ext uri="{FF2B5EF4-FFF2-40B4-BE49-F238E27FC236}">
                    <a16:creationId xmlns:a16="http://schemas.microsoft.com/office/drawing/2014/main" id="{BE2DBA86-317C-93B6-287C-BF871B417FEB}"/>
                  </a:ext>
                </a:extLst>
              </p:cNvPr>
              <p:cNvSpPr/>
              <p:nvPr/>
            </p:nvSpPr>
            <p:spPr>
              <a:xfrm>
                <a:off x="6437443" y="2759293"/>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0" name="Freeform 586">
                <a:extLst>
                  <a:ext uri="{FF2B5EF4-FFF2-40B4-BE49-F238E27FC236}">
                    <a16:creationId xmlns:a16="http://schemas.microsoft.com/office/drawing/2014/main" id="{3265D09E-C5DD-078D-6C6C-33722EFBB577}"/>
                  </a:ext>
                </a:extLst>
              </p:cNvPr>
              <p:cNvSpPr/>
              <p:nvPr/>
            </p:nvSpPr>
            <p:spPr>
              <a:xfrm>
                <a:off x="6413270" y="28303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1" name="Freeform 587">
                <a:extLst>
                  <a:ext uri="{FF2B5EF4-FFF2-40B4-BE49-F238E27FC236}">
                    <a16:creationId xmlns:a16="http://schemas.microsoft.com/office/drawing/2014/main" id="{E16D0DDA-9338-4032-246D-B659A554F354}"/>
                  </a:ext>
                </a:extLst>
              </p:cNvPr>
              <p:cNvSpPr/>
              <p:nvPr/>
            </p:nvSpPr>
            <p:spPr>
              <a:xfrm>
                <a:off x="6443487" y="28001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2" name="Freeform 588">
                <a:extLst>
                  <a:ext uri="{FF2B5EF4-FFF2-40B4-BE49-F238E27FC236}">
                    <a16:creationId xmlns:a16="http://schemas.microsoft.com/office/drawing/2014/main" id="{5A6C6396-09CE-1AC9-4AFC-F7DEB7486736}"/>
                  </a:ext>
                </a:extLst>
              </p:cNvPr>
              <p:cNvSpPr/>
              <p:nvPr/>
            </p:nvSpPr>
            <p:spPr>
              <a:xfrm>
                <a:off x="6426868" y="2830346"/>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3" name="Freeform 589">
                <a:extLst>
                  <a:ext uri="{FF2B5EF4-FFF2-40B4-BE49-F238E27FC236}">
                    <a16:creationId xmlns:a16="http://schemas.microsoft.com/office/drawing/2014/main" id="{DEC40E52-F1D0-4F88-A47F-C0DA6AC208A4}"/>
                  </a:ext>
                </a:extLst>
              </p:cNvPr>
              <p:cNvSpPr/>
              <p:nvPr/>
            </p:nvSpPr>
            <p:spPr>
              <a:xfrm>
                <a:off x="6457084" y="2800111"/>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4" name="Freeform 590">
                <a:extLst>
                  <a:ext uri="{FF2B5EF4-FFF2-40B4-BE49-F238E27FC236}">
                    <a16:creationId xmlns:a16="http://schemas.microsoft.com/office/drawing/2014/main" id="{D5704E83-A8A5-C0A7-2121-036C82BF4912}"/>
                  </a:ext>
                </a:extLst>
              </p:cNvPr>
              <p:cNvSpPr/>
              <p:nvPr/>
            </p:nvSpPr>
            <p:spPr>
              <a:xfrm>
                <a:off x="6434422" y="28726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5" name="Freeform 591">
                <a:extLst>
                  <a:ext uri="{FF2B5EF4-FFF2-40B4-BE49-F238E27FC236}">
                    <a16:creationId xmlns:a16="http://schemas.microsoft.com/office/drawing/2014/main" id="{D481C3B5-900C-C00B-56B8-1E60F837BAFF}"/>
                  </a:ext>
                </a:extLst>
              </p:cNvPr>
              <p:cNvSpPr/>
              <p:nvPr/>
            </p:nvSpPr>
            <p:spPr>
              <a:xfrm>
                <a:off x="6464638" y="28424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6" name="Freeform 592">
                <a:extLst>
                  <a:ext uri="{FF2B5EF4-FFF2-40B4-BE49-F238E27FC236}">
                    <a16:creationId xmlns:a16="http://schemas.microsoft.com/office/drawing/2014/main" id="{4F51B9E3-E74D-B8AD-AD79-B4DEACD09F91}"/>
                  </a:ext>
                </a:extLst>
              </p:cNvPr>
              <p:cNvSpPr/>
              <p:nvPr/>
            </p:nvSpPr>
            <p:spPr>
              <a:xfrm>
                <a:off x="6440465" y="28726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7" name="Freeform 593">
                <a:extLst>
                  <a:ext uri="{FF2B5EF4-FFF2-40B4-BE49-F238E27FC236}">
                    <a16:creationId xmlns:a16="http://schemas.microsoft.com/office/drawing/2014/main" id="{89C3D7B4-9070-A609-8E81-5201C5EE401C}"/>
                  </a:ext>
                </a:extLst>
              </p:cNvPr>
              <p:cNvSpPr/>
              <p:nvPr/>
            </p:nvSpPr>
            <p:spPr>
              <a:xfrm>
                <a:off x="6470681" y="28424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8" name="Freeform 594">
                <a:extLst>
                  <a:ext uri="{FF2B5EF4-FFF2-40B4-BE49-F238E27FC236}">
                    <a16:creationId xmlns:a16="http://schemas.microsoft.com/office/drawing/2014/main" id="{5F184012-8F30-8DF8-D9D7-1CB66C658006}"/>
                  </a:ext>
                </a:extLst>
              </p:cNvPr>
              <p:cNvSpPr/>
              <p:nvPr/>
            </p:nvSpPr>
            <p:spPr>
              <a:xfrm>
                <a:off x="6461616" y="28726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9" name="Freeform 595">
                <a:extLst>
                  <a:ext uri="{FF2B5EF4-FFF2-40B4-BE49-F238E27FC236}">
                    <a16:creationId xmlns:a16="http://schemas.microsoft.com/office/drawing/2014/main" id="{2678F1F3-12C9-EEA9-AA82-51859AB71C27}"/>
                  </a:ext>
                </a:extLst>
              </p:cNvPr>
              <p:cNvSpPr/>
              <p:nvPr/>
            </p:nvSpPr>
            <p:spPr>
              <a:xfrm>
                <a:off x="6491833" y="28424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0" name="Freeform 596">
                <a:extLst>
                  <a:ext uri="{FF2B5EF4-FFF2-40B4-BE49-F238E27FC236}">
                    <a16:creationId xmlns:a16="http://schemas.microsoft.com/office/drawing/2014/main" id="{D92997E1-8AA2-349A-8449-6D2E23A7D2AA}"/>
                  </a:ext>
                </a:extLst>
              </p:cNvPr>
              <p:cNvSpPr/>
              <p:nvPr/>
            </p:nvSpPr>
            <p:spPr>
              <a:xfrm>
                <a:off x="6461616" y="2872675"/>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1" name="Freeform 597">
                <a:extLst>
                  <a:ext uri="{FF2B5EF4-FFF2-40B4-BE49-F238E27FC236}">
                    <a16:creationId xmlns:a16="http://schemas.microsoft.com/office/drawing/2014/main" id="{9091F8B4-3D35-ABAB-6829-688CE8CF4B2B}"/>
                  </a:ext>
                </a:extLst>
              </p:cNvPr>
              <p:cNvSpPr/>
              <p:nvPr/>
            </p:nvSpPr>
            <p:spPr>
              <a:xfrm>
                <a:off x="6491833" y="2842440"/>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2" name="Freeform 598">
                <a:extLst>
                  <a:ext uri="{FF2B5EF4-FFF2-40B4-BE49-F238E27FC236}">
                    <a16:creationId xmlns:a16="http://schemas.microsoft.com/office/drawing/2014/main" id="{BF4DA6AB-9F9C-D1F7-A249-B3AD8B864C48}"/>
                  </a:ext>
                </a:extLst>
              </p:cNvPr>
              <p:cNvSpPr/>
              <p:nvPr/>
            </p:nvSpPr>
            <p:spPr>
              <a:xfrm>
                <a:off x="6608166"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3" name="Freeform 599">
                <a:extLst>
                  <a:ext uri="{FF2B5EF4-FFF2-40B4-BE49-F238E27FC236}">
                    <a16:creationId xmlns:a16="http://schemas.microsoft.com/office/drawing/2014/main" id="{3AFFFB0B-F91E-B8E8-FFA9-3E396B20ED18}"/>
                  </a:ext>
                </a:extLst>
              </p:cNvPr>
              <p:cNvSpPr/>
              <p:nvPr/>
            </p:nvSpPr>
            <p:spPr>
              <a:xfrm>
                <a:off x="6638382"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4" name="Freeform 600">
                <a:extLst>
                  <a:ext uri="{FF2B5EF4-FFF2-40B4-BE49-F238E27FC236}">
                    <a16:creationId xmlns:a16="http://schemas.microsoft.com/office/drawing/2014/main" id="{1B945CC7-3952-1BA6-5798-A98DF2C7A560}"/>
                  </a:ext>
                </a:extLst>
              </p:cNvPr>
              <p:cNvSpPr/>
              <p:nvPr/>
            </p:nvSpPr>
            <p:spPr>
              <a:xfrm>
                <a:off x="6629317"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5" name="Freeform 601">
                <a:extLst>
                  <a:ext uri="{FF2B5EF4-FFF2-40B4-BE49-F238E27FC236}">
                    <a16:creationId xmlns:a16="http://schemas.microsoft.com/office/drawing/2014/main" id="{25739307-C679-508E-4E17-7C3A78456BB9}"/>
                  </a:ext>
                </a:extLst>
              </p:cNvPr>
              <p:cNvSpPr/>
              <p:nvPr/>
            </p:nvSpPr>
            <p:spPr>
              <a:xfrm>
                <a:off x="6659533"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6" name="Freeform 602">
                <a:extLst>
                  <a:ext uri="{FF2B5EF4-FFF2-40B4-BE49-F238E27FC236}">
                    <a16:creationId xmlns:a16="http://schemas.microsoft.com/office/drawing/2014/main" id="{6578A2F6-642D-71AA-838A-22A6088C6B0D}"/>
                  </a:ext>
                </a:extLst>
              </p:cNvPr>
              <p:cNvSpPr/>
              <p:nvPr/>
            </p:nvSpPr>
            <p:spPr>
              <a:xfrm>
                <a:off x="6655001"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7" name="Freeform 603">
                <a:extLst>
                  <a:ext uri="{FF2B5EF4-FFF2-40B4-BE49-F238E27FC236}">
                    <a16:creationId xmlns:a16="http://schemas.microsoft.com/office/drawing/2014/main" id="{6FCCD667-5F76-0878-1F95-2829733E62E2}"/>
                  </a:ext>
                </a:extLst>
              </p:cNvPr>
              <p:cNvSpPr/>
              <p:nvPr/>
            </p:nvSpPr>
            <p:spPr>
              <a:xfrm>
                <a:off x="6685217"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8" name="Freeform 604">
                <a:extLst>
                  <a:ext uri="{FF2B5EF4-FFF2-40B4-BE49-F238E27FC236}">
                    <a16:creationId xmlns:a16="http://schemas.microsoft.com/office/drawing/2014/main" id="{6EB54DAE-0A44-548D-D795-EFF7405E326B}"/>
                  </a:ext>
                </a:extLst>
              </p:cNvPr>
              <p:cNvSpPr/>
              <p:nvPr/>
            </p:nvSpPr>
            <p:spPr>
              <a:xfrm>
                <a:off x="6682196"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9" name="Freeform 605">
                <a:extLst>
                  <a:ext uri="{FF2B5EF4-FFF2-40B4-BE49-F238E27FC236}">
                    <a16:creationId xmlns:a16="http://schemas.microsoft.com/office/drawing/2014/main" id="{69200E74-DF40-DB31-7650-15AF21246541}"/>
                  </a:ext>
                </a:extLst>
              </p:cNvPr>
              <p:cNvSpPr/>
              <p:nvPr/>
            </p:nvSpPr>
            <p:spPr>
              <a:xfrm>
                <a:off x="6712412"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0" name="Freeform 606">
                <a:extLst>
                  <a:ext uri="{FF2B5EF4-FFF2-40B4-BE49-F238E27FC236}">
                    <a16:creationId xmlns:a16="http://schemas.microsoft.com/office/drawing/2014/main" id="{F815D39C-33DE-25FF-2620-999ADD75335C}"/>
                  </a:ext>
                </a:extLst>
              </p:cNvPr>
              <p:cNvSpPr/>
              <p:nvPr/>
            </p:nvSpPr>
            <p:spPr>
              <a:xfrm>
                <a:off x="6703347"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1" name="Freeform 607">
                <a:extLst>
                  <a:ext uri="{FF2B5EF4-FFF2-40B4-BE49-F238E27FC236}">
                    <a16:creationId xmlns:a16="http://schemas.microsoft.com/office/drawing/2014/main" id="{69811B52-1219-904D-3BEA-4A13016E9631}"/>
                  </a:ext>
                </a:extLst>
              </p:cNvPr>
              <p:cNvSpPr/>
              <p:nvPr/>
            </p:nvSpPr>
            <p:spPr>
              <a:xfrm>
                <a:off x="6733563"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2" name="Freeform 608">
                <a:extLst>
                  <a:ext uri="{FF2B5EF4-FFF2-40B4-BE49-F238E27FC236}">
                    <a16:creationId xmlns:a16="http://schemas.microsoft.com/office/drawing/2014/main" id="{19AA1D0A-ECC4-1871-84C3-87B8B2C88514}"/>
                  </a:ext>
                </a:extLst>
              </p:cNvPr>
              <p:cNvSpPr/>
              <p:nvPr/>
            </p:nvSpPr>
            <p:spPr>
              <a:xfrm>
                <a:off x="6703347"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3" name="Freeform 609">
                <a:extLst>
                  <a:ext uri="{FF2B5EF4-FFF2-40B4-BE49-F238E27FC236}">
                    <a16:creationId xmlns:a16="http://schemas.microsoft.com/office/drawing/2014/main" id="{5B290B74-6F8B-14C6-FF12-B9C2483992AF}"/>
                  </a:ext>
                </a:extLst>
              </p:cNvPr>
              <p:cNvSpPr/>
              <p:nvPr/>
            </p:nvSpPr>
            <p:spPr>
              <a:xfrm>
                <a:off x="6733563"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4" name="Freeform 610">
                <a:extLst>
                  <a:ext uri="{FF2B5EF4-FFF2-40B4-BE49-F238E27FC236}">
                    <a16:creationId xmlns:a16="http://schemas.microsoft.com/office/drawing/2014/main" id="{F0C19035-0240-C012-547B-2174318BE882}"/>
                  </a:ext>
                </a:extLst>
              </p:cNvPr>
              <p:cNvSpPr/>
              <p:nvPr/>
            </p:nvSpPr>
            <p:spPr>
              <a:xfrm>
                <a:off x="6736585"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5" name="Freeform 611">
                <a:extLst>
                  <a:ext uri="{FF2B5EF4-FFF2-40B4-BE49-F238E27FC236}">
                    <a16:creationId xmlns:a16="http://schemas.microsoft.com/office/drawing/2014/main" id="{3417E5C3-5D51-8DDC-905C-0C0890568066}"/>
                  </a:ext>
                </a:extLst>
              </p:cNvPr>
              <p:cNvSpPr/>
              <p:nvPr/>
            </p:nvSpPr>
            <p:spPr>
              <a:xfrm>
                <a:off x="6766801"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6" name="Freeform 612">
                <a:extLst>
                  <a:ext uri="{FF2B5EF4-FFF2-40B4-BE49-F238E27FC236}">
                    <a16:creationId xmlns:a16="http://schemas.microsoft.com/office/drawing/2014/main" id="{D2DC7BF3-4A05-D13B-2526-0585B525EB27}"/>
                  </a:ext>
                </a:extLst>
              </p:cNvPr>
              <p:cNvSpPr/>
              <p:nvPr/>
            </p:nvSpPr>
            <p:spPr>
              <a:xfrm>
                <a:off x="6750182"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7" name="Freeform 613">
                <a:extLst>
                  <a:ext uri="{FF2B5EF4-FFF2-40B4-BE49-F238E27FC236}">
                    <a16:creationId xmlns:a16="http://schemas.microsoft.com/office/drawing/2014/main" id="{673C4A90-D393-CBCD-51D1-78CA494A6383}"/>
                  </a:ext>
                </a:extLst>
              </p:cNvPr>
              <p:cNvSpPr/>
              <p:nvPr/>
            </p:nvSpPr>
            <p:spPr>
              <a:xfrm>
                <a:off x="6780399"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8" name="Freeform 614">
                <a:extLst>
                  <a:ext uri="{FF2B5EF4-FFF2-40B4-BE49-F238E27FC236}">
                    <a16:creationId xmlns:a16="http://schemas.microsoft.com/office/drawing/2014/main" id="{5D9FE746-5DCB-52A7-66CD-F389041FE0B2}"/>
                  </a:ext>
                </a:extLst>
              </p:cNvPr>
              <p:cNvSpPr/>
              <p:nvPr/>
            </p:nvSpPr>
            <p:spPr>
              <a:xfrm>
                <a:off x="6769823"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9" name="Freeform 615">
                <a:extLst>
                  <a:ext uri="{FF2B5EF4-FFF2-40B4-BE49-F238E27FC236}">
                    <a16:creationId xmlns:a16="http://schemas.microsoft.com/office/drawing/2014/main" id="{98764013-415D-EF3B-FA7B-A523FF900967}"/>
                  </a:ext>
                </a:extLst>
              </p:cNvPr>
              <p:cNvSpPr/>
              <p:nvPr/>
            </p:nvSpPr>
            <p:spPr>
              <a:xfrm>
                <a:off x="6800039"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0" name="Freeform 616">
                <a:extLst>
                  <a:ext uri="{FF2B5EF4-FFF2-40B4-BE49-F238E27FC236}">
                    <a16:creationId xmlns:a16="http://schemas.microsoft.com/office/drawing/2014/main" id="{DCDD7955-8B65-E6BC-8B72-8A04E8E60ABF}"/>
                  </a:ext>
                </a:extLst>
              </p:cNvPr>
              <p:cNvSpPr/>
              <p:nvPr/>
            </p:nvSpPr>
            <p:spPr>
              <a:xfrm>
                <a:off x="6843853" y="291953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1" name="Freeform 617">
                <a:extLst>
                  <a:ext uri="{FF2B5EF4-FFF2-40B4-BE49-F238E27FC236}">
                    <a16:creationId xmlns:a16="http://schemas.microsoft.com/office/drawing/2014/main" id="{9428FF6D-9E56-D0F8-1CB7-6536BBD01503}"/>
                  </a:ext>
                </a:extLst>
              </p:cNvPr>
              <p:cNvSpPr/>
              <p:nvPr/>
            </p:nvSpPr>
            <p:spPr>
              <a:xfrm>
                <a:off x="6874069" y="288930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2" name="Freeform 618">
                <a:extLst>
                  <a:ext uri="{FF2B5EF4-FFF2-40B4-BE49-F238E27FC236}">
                    <a16:creationId xmlns:a16="http://schemas.microsoft.com/office/drawing/2014/main" id="{3351AC29-D8FE-9F13-4CE2-03C5ADED984F}"/>
                  </a:ext>
                </a:extLst>
              </p:cNvPr>
              <p:cNvSpPr/>
              <p:nvPr/>
            </p:nvSpPr>
            <p:spPr>
              <a:xfrm>
                <a:off x="7247241"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3" name="Freeform 619">
                <a:extLst>
                  <a:ext uri="{FF2B5EF4-FFF2-40B4-BE49-F238E27FC236}">
                    <a16:creationId xmlns:a16="http://schemas.microsoft.com/office/drawing/2014/main" id="{9775EDA2-D9A2-BFB4-5392-72C43A523328}"/>
                  </a:ext>
                </a:extLst>
              </p:cNvPr>
              <p:cNvSpPr/>
              <p:nvPr/>
            </p:nvSpPr>
            <p:spPr>
              <a:xfrm>
                <a:off x="7277458"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4" name="Freeform 620">
                <a:extLst>
                  <a:ext uri="{FF2B5EF4-FFF2-40B4-BE49-F238E27FC236}">
                    <a16:creationId xmlns:a16="http://schemas.microsoft.com/office/drawing/2014/main" id="{6435F146-DD89-3AC0-F653-4CBCBEEC7F55}"/>
                  </a:ext>
                </a:extLst>
              </p:cNvPr>
              <p:cNvSpPr/>
              <p:nvPr/>
            </p:nvSpPr>
            <p:spPr>
              <a:xfrm>
                <a:off x="7260839"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5" name="Freeform 621">
                <a:extLst>
                  <a:ext uri="{FF2B5EF4-FFF2-40B4-BE49-F238E27FC236}">
                    <a16:creationId xmlns:a16="http://schemas.microsoft.com/office/drawing/2014/main" id="{7510E779-CEA2-A181-D847-5F031EB1EC8E}"/>
                  </a:ext>
                </a:extLst>
              </p:cNvPr>
              <p:cNvSpPr/>
              <p:nvPr/>
            </p:nvSpPr>
            <p:spPr>
              <a:xfrm>
                <a:off x="7291055"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6" name="Freeform 622">
                <a:extLst>
                  <a:ext uri="{FF2B5EF4-FFF2-40B4-BE49-F238E27FC236}">
                    <a16:creationId xmlns:a16="http://schemas.microsoft.com/office/drawing/2014/main" id="{84247A4A-2482-D1AB-420D-F135C93231DC}"/>
                  </a:ext>
                </a:extLst>
              </p:cNvPr>
              <p:cNvSpPr/>
              <p:nvPr/>
            </p:nvSpPr>
            <p:spPr>
              <a:xfrm>
                <a:off x="7288033"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7" name="Freeform 623">
                <a:extLst>
                  <a:ext uri="{FF2B5EF4-FFF2-40B4-BE49-F238E27FC236}">
                    <a16:creationId xmlns:a16="http://schemas.microsoft.com/office/drawing/2014/main" id="{7F1E91C5-0599-99F6-8BD8-3E25AEE63152}"/>
                  </a:ext>
                </a:extLst>
              </p:cNvPr>
              <p:cNvSpPr/>
              <p:nvPr/>
            </p:nvSpPr>
            <p:spPr>
              <a:xfrm>
                <a:off x="7318250"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8" name="Freeform 624">
                <a:extLst>
                  <a:ext uri="{FF2B5EF4-FFF2-40B4-BE49-F238E27FC236}">
                    <a16:creationId xmlns:a16="http://schemas.microsoft.com/office/drawing/2014/main" id="{5EEAB7C8-AD80-5C40-5BEC-F31DBAFE3343}"/>
                  </a:ext>
                </a:extLst>
              </p:cNvPr>
              <p:cNvSpPr/>
              <p:nvPr/>
            </p:nvSpPr>
            <p:spPr>
              <a:xfrm>
                <a:off x="7334869"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9" name="Freeform 625">
                <a:extLst>
                  <a:ext uri="{FF2B5EF4-FFF2-40B4-BE49-F238E27FC236}">
                    <a16:creationId xmlns:a16="http://schemas.microsoft.com/office/drawing/2014/main" id="{AF3E34F8-D90F-8EF9-FE58-499490A009A4}"/>
                  </a:ext>
                </a:extLst>
              </p:cNvPr>
              <p:cNvSpPr/>
              <p:nvPr/>
            </p:nvSpPr>
            <p:spPr>
              <a:xfrm>
                <a:off x="7365085"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0" name="Freeform 626">
                <a:extLst>
                  <a:ext uri="{FF2B5EF4-FFF2-40B4-BE49-F238E27FC236}">
                    <a16:creationId xmlns:a16="http://schemas.microsoft.com/office/drawing/2014/main" id="{4E343420-62C0-C1B1-A9E6-6B4DC3ECA589}"/>
                  </a:ext>
                </a:extLst>
              </p:cNvPr>
              <p:cNvSpPr/>
              <p:nvPr/>
            </p:nvSpPr>
            <p:spPr>
              <a:xfrm>
                <a:off x="7381704"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1" name="Freeform 627">
                <a:extLst>
                  <a:ext uri="{FF2B5EF4-FFF2-40B4-BE49-F238E27FC236}">
                    <a16:creationId xmlns:a16="http://schemas.microsoft.com/office/drawing/2014/main" id="{F3307314-935D-3B13-AEBF-0CC377194039}"/>
                  </a:ext>
                </a:extLst>
              </p:cNvPr>
              <p:cNvSpPr/>
              <p:nvPr/>
            </p:nvSpPr>
            <p:spPr>
              <a:xfrm>
                <a:off x="7411920"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2" name="Freeform 628">
                <a:extLst>
                  <a:ext uri="{FF2B5EF4-FFF2-40B4-BE49-F238E27FC236}">
                    <a16:creationId xmlns:a16="http://schemas.microsoft.com/office/drawing/2014/main" id="{331FFF15-15B9-E6D0-FD27-681E3160C6A6}"/>
                  </a:ext>
                </a:extLst>
              </p:cNvPr>
              <p:cNvSpPr/>
              <p:nvPr/>
            </p:nvSpPr>
            <p:spPr>
              <a:xfrm>
                <a:off x="7381704"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3" name="Freeform 629">
                <a:extLst>
                  <a:ext uri="{FF2B5EF4-FFF2-40B4-BE49-F238E27FC236}">
                    <a16:creationId xmlns:a16="http://schemas.microsoft.com/office/drawing/2014/main" id="{DC702F34-8B0A-0366-25C4-01C660E1D77A}"/>
                  </a:ext>
                </a:extLst>
              </p:cNvPr>
              <p:cNvSpPr/>
              <p:nvPr/>
            </p:nvSpPr>
            <p:spPr>
              <a:xfrm>
                <a:off x="7411920"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4" name="Freeform 630">
                <a:extLst>
                  <a:ext uri="{FF2B5EF4-FFF2-40B4-BE49-F238E27FC236}">
                    <a16:creationId xmlns:a16="http://schemas.microsoft.com/office/drawing/2014/main" id="{FAE7F431-FCD2-C1EB-55D9-693680AA01BB}"/>
                  </a:ext>
                </a:extLst>
              </p:cNvPr>
              <p:cNvSpPr/>
              <p:nvPr/>
            </p:nvSpPr>
            <p:spPr>
              <a:xfrm>
                <a:off x="7414942"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5" name="Freeform 631">
                <a:extLst>
                  <a:ext uri="{FF2B5EF4-FFF2-40B4-BE49-F238E27FC236}">
                    <a16:creationId xmlns:a16="http://schemas.microsoft.com/office/drawing/2014/main" id="{2CB752B4-47B1-16EF-3144-AF07028C413D}"/>
                  </a:ext>
                </a:extLst>
              </p:cNvPr>
              <p:cNvSpPr/>
              <p:nvPr/>
            </p:nvSpPr>
            <p:spPr>
              <a:xfrm>
                <a:off x="7445158"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6" name="Freeform 632">
                <a:extLst>
                  <a:ext uri="{FF2B5EF4-FFF2-40B4-BE49-F238E27FC236}">
                    <a16:creationId xmlns:a16="http://schemas.microsoft.com/office/drawing/2014/main" id="{4955A101-6CE1-D742-A89F-628A1A99DAD6}"/>
                  </a:ext>
                </a:extLst>
              </p:cNvPr>
              <p:cNvSpPr/>
              <p:nvPr/>
            </p:nvSpPr>
            <p:spPr>
              <a:xfrm>
                <a:off x="7448180" y="3238519"/>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7" name="Freeform 633">
                <a:extLst>
                  <a:ext uri="{FF2B5EF4-FFF2-40B4-BE49-F238E27FC236}">
                    <a16:creationId xmlns:a16="http://schemas.microsoft.com/office/drawing/2014/main" id="{98FCD434-3432-A8B1-BCDF-364B16ACFB79}"/>
                  </a:ext>
                </a:extLst>
              </p:cNvPr>
              <p:cNvSpPr/>
              <p:nvPr/>
            </p:nvSpPr>
            <p:spPr>
              <a:xfrm>
                <a:off x="7478396" y="3208284"/>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8" name="Freeform 634">
                <a:extLst>
                  <a:ext uri="{FF2B5EF4-FFF2-40B4-BE49-F238E27FC236}">
                    <a16:creationId xmlns:a16="http://schemas.microsoft.com/office/drawing/2014/main" id="{3035BC94-AD25-D0B0-D1D1-769FEC2AA129}"/>
                  </a:ext>
                </a:extLst>
              </p:cNvPr>
              <p:cNvSpPr/>
              <p:nvPr/>
            </p:nvSpPr>
            <p:spPr>
              <a:xfrm>
                <a:off x="7711062"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9" name="Freeform 635">
                <a:extLst>
                  <a:ext uri="{FF2B5EF4-FFF2-40B4-BE49-F238E27FC236}">
                    <a16:creationId xmlns:a16="http://schemas.microsoft.com/office/drawing/2014/main" id="{A144F27D-ED85-3241-89D6-7FAED508A5A1}"/>
                  </a:ext>
                </a:extLst>
              </p:cNvPr>
              <p:cNvSpPr/>
              <p:nvPr/>
            </p:nvSpPr>
            <p:spPr>
              <a:xfrm>
                <a:off x="7741279"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0" name="Freeform 636">
                <a:extLst>
                  <a:ext uri="{FF2B5EF4-FFF2-40B4-BE49-F238E27FC236}">
                    <a16:creationId xmlns:a16="http://schemas.microsoft.com/office/drawing/2014/main" id="{598EFB51-9B29-01C2-835E-938583FBE289}"/>
                  </a:ext>
                </a:extLst>
              </p:cNvPr>
              <p:cNvSpPr/>
              <p:nvPr/>
            </p:nvSpPr>
            <p:spPr>
              <a:xfrm>
                <a:off x="7711062"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1" name="Freeform 637">
                <a:extLst>
                  <a:ext uri="{FF2B5EF4-FFF2-40B4-BE49-F238E27FC236}">
                    <a16:creationId xmlns:a16="http://schemas.microsoft.com/office/drawing/2014/main" id="{97527984-14A1-05E0-BAF3-BE8E3042D5E0}"/>
                  </a:ext>
                </a:extLst>
              </p:cNvPr>
              <p:cNvSpPr/>
              <p:nvPr/>
            </p:nvSpPr>
            <p:spPr>
              <a:xfrm>
                <a:off x="7741279"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2" name="Freeform 638">
                <a:extLst>
                  <a:ext uri="{FF2B5EF4-FFF2-40B4-BE49-F238E27FC236}">
                    <a16:creationId xmlns:a16="http://schemas.microsoft.com/office/drawing/2014/main" id="{69B53D99-3E0C-2267-B843-7895C35E25AA}"/>
                  </a:ext>
                </a:extLst>
              </p:cNvPr>
              <p:cNvSpPr/>
              <p:nvPr/>
            </p:nvSpPr>
            <p:spPr>
              <a:xfrm>
                <a:off x="7717106"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3" name="Freeform 639">
                <a:extLst>
                  <a:ext uri="{FF2B5EF4-FFF2-40B4-BE49-F238E27FC236}">
                    <a16:creationId xmlns:a16="http://schemas.microsoft.com/office/drawing/2014/main" id="{44F81AC5-EEA0-42E8-C944-070DABF3A3AE}"/>
                  </a:ext>
                </a:extLst>
              </p:cNvPr>
              <p:cNvSpPr/>
              <p:nvPr/>
            </p:nvSpPr>
            <p:spPr>
              <a:xfrm>
                <a:off x="7747322"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4" name="Freeform 640">
                <a:extLst>
                  <a:ext uri="{FF2B5EF4-FFF2-40B4-BE49-F238E27FC236}">
                    <a16:creationId xmlns:a16="http://schemas.microsoft.com/office/drawing/2014/main" id="{A1D7FEB4-E8B7-75D6-1F60-14D754872BCF}"/>
                  </a:ext>
                </a:extLst>
              </p:cNvPr>
              <p:cNvSpPr/>
              <p:nvPr/>
            </p:nvSpPr>
            <p:spPr>
              <a:xfrm>
                <a:off x="7804733"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5" name="Freeform 641">
                <a:extLst>
                  <a:ext uri="{FF2B5EF4-FFF2-40B4-BE49-F238E27FC236}">
                    <a16:creationId xmlns:a16="http://schemas.microsoft.com/office/drawing/2014/main" id="{3599A0CF-82DC-F072-D9DE-9DF12E8DC2E0}"/>
                  </a:ext>
                </a:extLst>
              </p:cNvPr>
              <p:cNvSpPr/>
              <p:nvPr/>
            </p:nvSpPr>
            <p:spPr>
              <a:xfrm>
                <a:off x="7834949"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6" name="Freeform 642">
                <a:extLst>
                  <a:ext uri="{FF2B5EF4-FFF2-40B4-BE49-F238E27FC236}">
                    <a16:creationId xmlns:a16="http://schemas.microsoft.com/office/drawing/2014/main" id="{BAED2729-F978-1F23-78CB-9D3BAF6B48DC}"/>
                  </a:ext>
                </a:extLst>
              </p:cNvPr>
              <p:cNvSpPr/>
              <p:nvPr/>
            </p:nvSpPr>
            <p:spPr>
              <a:xfrm>
                <a:off x="7810776"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7" name="Freeform 643">
                <a:extLst>
                  <a:ext uri="{FF2B5EF4-FFF2-40B4-BE49-F238E27FC236}">
                    <a16:creationId xmlns:a16="http://schemas.microsoft.com/office/drawing/2014/main" id="{F56F8737-BE95-5A4A-5B16-2FFFCE677C3E}"/>
                  </a:ext>
                </a:extLst>
              </p:cNvPr>
              <p:cNvSpPr/>
              <p:nvPr/>
            </p:nvSpPr>
            <p:spPr>
              <a:xfrm>
                <a:off x="7840993"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8" name="Freeform 644">
                <a:extLst>
                  <a:ext uri="{FF2B5EF4-FFF2-40B4-BE49-F238E27FC236}">
                    <a16:creationId xmlns:a16="http://schemas.microsoft.com/office/drawing/2014/main" id="{3CCA3EB4-AAE3-0AEE-07BA-1B2812AD4CF5}"/>
                  </a:ext>
                </a:extLst>
              </p:cNvPr>
              <p:cNvSpPr/>
              <p:nvPr/>
            </p:nvSpPr>
            <p:spPr>
              <a:xfrm>
                <a:off x="7824374"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9" name="Freeform 645">
                <a:extLst>
                  <a:ext uri="{FF2B5EF4-FFF2-40B4-BE49-F238E27FC236}">
                    <a16:creationId xmlns:a16="http://schemas.microsoft.com/office/drawing/2014/main" id="{2AA5F3A7-B6DF-3207-4EC3-88EF64BF3C59}"/>
                  </a:ext>
                </a:extLst>
              </p:cNvPr>
              <p:cNvSpPr/>
              <p:nvPr/>
            </p:nvSpPr>
            <p:spPr>
              <a:xfrm>
                <a:off x="7854590"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0" name="Freeform 646">
                <a:extLst>
                  <a:ext uri="{FF2B5EF4-FFF2-40B4-BE49-F238E27FC236}">
                    <a16:creationId xmlns:a16="http://schemas.microsoft.com/office/drawing/2014/main" id="{D5530F1C-E75F-030D-FD3D-53A138649322}"/>
                  </a:ext>
                </a:extLst>
              </p:cNvPr>
              <p:cNvSpPr/>
              <p:nvPr/>
            </p:nvSpPr>
            <p:spPr>
              <a:xfrm>
                <a:off x="7851568"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1" name="Freeform 647">
                <a:extLst>
                  <a:ext uri="{FF2B5EF4-FFF2-40B4-BE49-F238E27FC236}">
                    <a16:creationId xmlns:a16="http://schemas.microsoft.com/office/drawing/2014/main" id="{0055FA1B-6652-DDA8-072E-14E38086F709}"/>
                  </a:ext>
                </a:extLst>
              </p:cNvPr>
              <p:cNvSpPr/>
              <p:nvPr/>
            </p:nvSpPr>
            <p:spPr>
              <a:xfrm>
                <a:off x="7881785"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2" name="Freeform 648">
                <a:extLst>
                  <a:ext uri="{FF2B5EF4-FFF2-40B4-BE49-F238E27FC236}">
                    <a16:creationId xmlns:a16="http://schemas.microsoft.com/office/drawing/2014/main" id="{7357D175-6DD9-B263-C8F7-F8D40BA38D68}"/>
                  </a:ext>
                </a:extLst>
              </p:cNvPr>
              <p:cNvSpPr/>
              <p:nvPr/>
            </p:nvSpPr>
            <p:spPr>
              <a:xfrm>
                <a:off x="7952793"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3" name="Freeform 649">
                <a:extLst>
                  <a:ext uri="{FF2B5EF4-FFF2-40B4-BE49-F238E27FC236}">
                    <a16:creationId xmlns:a16="http://schemas.microsoft.com/office/drawing/2014/main" id="{1CD73221-24F1-572F-AA37-2FC2B55F8350}"/>
                  </a:ext>
                </a:extLst>
              </p:cNvPr>
              <p:cNvSpPr/>
              <p:nvPr/>
            </p:nvSpPr>
            <p:spPr>
              <a:xfrm>
                <a:off x="7983009"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4" name="Freeform 650">
                <a:extLst>
                  <a:ext uri="{FF2B5EF4-FFF2-40B4-BE49-F238E27FC236}">
                    <a16:creationId xmlns:a16="http://schemas.microsoft.com/office/drawing/2014/main" id="{0998C442-E1CF-2DFD-B51E-12C1019103CD}"/>
                  </a:ext>
                </a:extLst>
              </p:cNvPr>
              <p:cNvSpPr/>
              <p:nvPr/>
            </p:nvSpPr>
            <p:spPr>
              <a:xfrm>
                <a:off x="7999628"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5" name="Freeform 651">
                <a:extLst>
                  <a:ext uri="{FF2B5EF4-FFF2-40B4-BE49-F238E27FC236}">
                    <a16:creationId xmlns:a16="http://schemas.microsoft.com/office/drawing/2014/main" id="{9E25E17A-C203-B495-B437-B7BCF4D14540}"/>
                  </a:ext>
                </a:extLst>
              </p:cNvPr>
              <p:cNvSpPr/>
              <p:nvPr/>
            </p:nvSpPr>
            <p:spPr>
              <a:xfrm>
                <a:off x="8029845"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6" name="Freeform 652">
                <a:extLst>
                  <a:ext uri="{FF2B5EF4-FFF2-40B4-BE49-F238E27FC236}">
                    <a16:creationId xmlns:a16="http://schemas.microsoft.com/office/drawing/2014/main" id="{AE050779-E7B5-6FC6-321B-ED176741934D}"/>
                  </a:ext>
                </a:extLst>
              </p:cNvPr>
              <p:cNvSpPr/>
              <p:nvPr/>
            </p:nvSpPr>
            <p:spPr>
              <a:xfrm>
                <a:off x="8114451"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7" name="Freeform 653">
                <a:extLst>
                  <a:ext uri="{FF2B5EF4-FFF2-40B4-BE49-F238E27FC236}">
                    <a16:creationId xmlns:a16="http://schemas.microsoft.com/office/drawing/2014/main" id="{C224FB83-E980-949F-1FBD-269F1CAEF09F}"/>
                  </a:ext>
                </a:extLst>
              </p:cNvPr>
              <p:cNvSpPr/>
              <p:nvPr/>
            </p:nvSpPr>
            <p:spPr>
              <a:xfrm>
                <a:off x="8144667"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8" name="Freeform 654">
                <a:extLst>
                  <a:ext uri="{FF2B5EF4-FFF2-40B4-BE49-F238E27FC236}">
                    <a16:creationId xmlns:a16="http://schemas.microsoft.com/office/drawing/2014/main" id="{1C1379C5-AB01-6826-6705-0D42FEB90E25}"/>
                  </a:ext>
                </a:extLst>
              </p:cNvPr>
              <p:cNvSpPr/>
              <p:nvPr/>
            </p:nvSpPr>
            <p:spPr>
              <a:xfrm>
                <a:off x="8247403"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9" name="Freeform 655">
                <a:extLst>
                  <a:ext uri="{FF2B5EF4-FFF2-40B4-BE49-F238E27FC236}">
                    <a16:creationId xmlns:a16="http://schemas.microsoft.com/office/drawing/2014/main" id="{5C7F3A0F-0420-B7F7-5426-1E00CEE00B82}"/>
                  </a:ext>
                </a:extLst>
              </p:cNvPr>
              <p:cNvSpPr/>
              <p:nvPr/>
            </p:nvSpPr>
            <p:spPr>
              <a:xfrm>
                <a:off x="8277619"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0" name="Freeform 656">
                <a:extLst>
                  <a:ext uri="{FF2B5EF4-FFF2-40B4-BE49-F238E27FC236}">
                    <a16:creationId xmlns:a16="http://schemas.microsoft.com/office/drawing/2014/main" id="{57748E4F-29B4-6F0D-3975-6177A71B358B}"/>
                  </a:ext>
                </a:extLst>
              </p:cNvPr>
              <p:cNvSpPr/>
              <p:nvPr/>
            </p:nvSpPr>
            <p:spPr>
              <a:xfrm>
                <a:off x="8389419"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1" name="Freeform 657">
                <a:extLst>
                  <a:ext uri="{FF2B5EF4-FFF2-40B4-BE49-F238E27FC236}">
                    <a16:creationId xmlns:a16="http://schemas.microsoft.com/office/drawing/2014/main" id="{95F3A7F7-6F9D-B1A2-5E08-766D1DB64E92}"/>
                  </a:ext>
                </a:extLst>
              </p:cNvPr>
              <p:cNvSpPr/>
              <p:nvPr/>
            </p:nvSpPr>
            <p:spPr>
              <a:xfrm>
                <a:off x="8419636"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2" name="Freeform 658">
                <a:extLst>
                  <a:ext uri="{FF2B5EF4-FFF2-40B4-BE49-F238E27FC236}">
                    <a16:creationId xmlns:a16="http://schemas.microsoft.com/office/drawing/2014/main" id="{F1F26154-7B8A-660C-7A66-B6C879F02B03}"/>
                  </a:ext>
                </a:extLst>
              </p:cNvPr>
              <p:cNvSpPr/>
              <p:nvPr/>
            </p:nvSpPr>
            <p:spPr>
              <a:xfrm>
                <a:off x="8416614"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3" name="Freeform 659">
                <a:extLst>
                  <a:ext uri="{FF2B5EF4-FFF2-40B4-BE49-F238E27FC236}">
                    <a16:creationId xmlns:a16="http://schemas.microsoft.com/office/drawing/2014/main" id="{F1380104-FF3D-D0C1-8E9A-866383951DB4}"/>
                  </a:ext>
                </a:extLst>
              </p:cNvPr>
              <p:cNvSpPr/>
              <p:nvPr/>
            </p:nvSpPr>
            <p:spPr>
              <a:xfrm>
                <a:off x="8446830"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4" name="Freeform 660">
                <a:extLst>
                  <a:ext uri="{FF2B5EF4-FFF2-40B4-BE49-F238E27FC236}">
                    <a16:creationId xmlns:a16="http://schemas.microsoft.com/office/drawing/2014/main" id="{2E188D52-EFD4-503E-42E6-057DD2C16FD0}"/>
                  </a:ext>
                </a:extLst>
              </p:cNvPr>
              <p:cNvSpPr/>
              <p:nvPr/>
            </p:nvSpPr>
            <p:spPr>
              <a:xfrm>
                <a:off x="8631150" y="3335271"/>
                <a:ext cx="60432" cy="15117"/>
              </a:xfrm>
              <a:custGeom>
                <a:avLst/>
                <a:gdLst>
                  <a:gd name="connsiteX0" fmla="*/ 0 w 60432"/>
                  <a:gd name="connsiteY0" fmla="*/ 0 h 15117"/>
                  <a:gd name="connsiteX1" fmla="*/ 60433 w 60432"/>
                  <a:gd name="connsiteY1" fmla="*/ 0 h 15117"/>
                </a:gdLst>
                <a:ahLst/>
                <a:cxnLst>
                  <a:cxn ang="0">
                    <a:pos x="connsiteX0" y="connsiteY0"/>
                  </a:cxn>
                  <a:cxn ang="0">
                    <a:pos x="connsiteX1" y="connsiteY1"/>
                  </a:cxn>
                </a:cxnLst>
                <a:rect l="l" t="t" r="r" b="b"/>
                <a:pathLst>
                  <a:path w="60432" h="15117">
                    <a:moveTo>
                      <a:pt x="0" y="0"/>
                    </a:moveTo>
                    <a:lnTo>
                      <a:pt x="60433"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5" name="Freeform 661">
                <a:extLst>
                  <a:ext uri="{FF2B5EF4-FFF2-40B4-BE49-F238E27FC236}">
                    <a16:creationId xmlns:a16="http://schemas.microsoft.com/office/drawing/2014/main" id="{73CCF05A-264F-7C33-3DB8-E4CA463239ED}"/>
                  </a:ext>
                </a:extLst>
              </p:cNvPr>
              <p:cNvSpPr/>
              <p:nvPr/>
            </p:nvSpPr>
            <p:spPr>
              <a:xfrm>
                <a:off x="8661367" y="3305036"/>
                <a:ext cx="15108" cy="60470"/>
              </a:xfrm>
              <a:custGeom>
                <a:avLst/>
                <a:gdLst>
                  <a:gd name="connsiteX0" fmla="*/ 0 w 15108"/>
                  <a:gd name="connsiteY0" fmla="*/ 0 h 60470"/>
                  <a:gd name="connsiteX1" fmla="*/ 0 w 15108"/>
                  <a:gd name="connsiteY1" fmla="*/ 60470 h 60470"/>
                </a:gdLst>
                <a:ahLst/>
                <a:cxnLst>
                  <a:cxn ang="0">
                    <a:pos x="connsiteX0" y="connsiteY0"/>
                  </a:cxn>
                  <a:cxn ang="0">
                    <a:pos x="connsiteX1" y="connsiteY1"/>
                  </a:cxn>
                </a:cxnLst>
                <a:rect l="l" t="t" r="r" b="b"/>
                <a:pathLst>
                  <a:path w="15108" h="60470">
                    <a:moveTo>
                      <a:pt x="0" y="0"/>
                    </a:moveTo>
                    <a:lnTo>
                      <a:pt x="0" y="6047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77" name="Graphic 4">
              <a:extLst>
                <a:ext uri="{FF2B5EF4-FFF2-40B4-BE49-F238E27FC236}">
                  <a16:creationId xmlns:a16="http://schemas.microsoft.com/office/drawing/2014/main" id="{3EF1EF37-8265-A76E-A034-8E3E09C97FBC}"/>
                </a:ext>
              </a:extLst>
            </p:cNvPr>
            <p:cNvGrpSpPr/>
            <p:nvPr/>
          </p:nvGrpSpPr>
          <p:grpSpPr>
            <a:xfrm>
              <a:off x="1249949" y="3529717"/>
              <a:ext cx="10272327" cy="6078793"/>
              <a:chOff x="2741984" y="969378"/>
              <a:chExt cx="7359191" cy="3877644"/>
            </a:xfrm>
          </p:grpSpPr>
          <p:grpSp>
            <p:nvGrpSpPr>
              <p:cNvPr id="122" name="Graphic 4">
                <a:extLst>
                  <a:ext uri="{FF2B5EF4-FFF2-40B4-BE49-F238E27FC236}">
                    <a16:creationId xmlns:a16="http://schemas.microsoft.com/office/drawing/2014/main" id="{699EF850-6081-E727-2A12-D2C8979F35D9}"/>
                  </a:ext>
                </a:extLst>
              </p:cNvPr>
              <p:cNvGrpSpPr/>
              <p:nvPr/>
            </p:nvGrpSpPr>
            <p:grpSpPr>
              <a:xfrm>
                <a:off x="2741984" y="969378"/>
                <a:ext cx="64965" cy="3812639"/>
                <a:chOff x="2741984" y="969378"/>
                <a:chExt cx="64965" cy="3812639"/>
              </a:xfrm>
            </p:grpSpPr>
            <p:sp>
              <p:nvSpPr>
                <p:cNvPr id="161" name="Freeform 15">
                  <a:extLst>
                    <a:ext uri="{FF2B5EF4-FFF2-40B4-BE49-F238E27FC236}">
                      <a16:creationId xmlns:a16="http://schemas.microsoft.com/office/drawing/2014/main" id="{B84EA124-7381-FEF6-98E3-5642A48D2939}"/>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2" name="Freeform 16">
                  <a:extLst>
                    <a:ext uri="{FF2B5EF4-FFF2-40B4-BE49-F238E27FC236}">
                      <a16:creationId xmlns:a16="http://schemas.microsoft.com/office/drawing/2014/main" id="{86529A97-4D41-B55C-C4BD-932E2EE608A3}"/>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3" name="Freeform 17">
                  <a:extLst>
                    <a:ext uri="{FF2B5EF4-FFF2-40B4-BE49-F238E27FC236}">
                      <a16:creationId xmlns:a16="http://schemas.microsoft.com/office/drawing/2014/main" id="{94959B4A-11A7-BEA5-62C7-BEF660C248DE}"/>
                    </a:ext>
                  </a:extLst>
                </p:cNvPr>
                <p:cNvSpPr/>
                <p:nvPr/>
              </p:nvSpPr>
              <p:spPr>
                <a:xfrm>
                  <a:off x="2773711" y="4336051"/>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4" name="Freeform 18">
                  <a:extLst>
                    <a:ext uri="{FF2B5EF4-FFF2-40B4-BE49-F238E27FC236}">
                      <a16:creationId xmlns:a16="http://schemas.microsoft.com/office/drawing/2014/main" id="{5A976000-80F2-6439-C433-A45CDB6F8DFD}"/>
                    </a:ext>
                  </a:extLst>
                </p:cNvPr>
                <p:cNvSpPr/>
                <p:nvPr/>
              </p:nvSpPr>
              <p:spPr>
                <a:xfrm>
                  <a:off x="2773711" y="360587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5" name="Freeform 19">
                  <a:extLst>
                    <a:ext uri="{FF2B5EF4-FFF2-40B4-BE49-F238E27FC236}">
                      <a16:creationId xmlns:a16="http://schemas.microsoft.com/office/drawing/2014/main" id="{C630A3CB-6B61-85DB-7939-B23C59F23DC4}"/>
                    </a:ext>
                  </a:extLst>
                </p:cNvPr>
                <p:cNvSpPr/>
                <p:nvPr/>
              </p:nvSpPr>
              <p:spPr>
                <a:xfrm>
                  <a:off x="2773711" y="2875698"/>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6" name="Freeform 20">
                  <a:extLst>
                    <a:ext uri="{FF2B5EF4-FFF2-40B4-BE49-F238E27FC236}">
                      <a16:creationId xmlns:a16="http://schemas.microsoft.com/office/drawing/2014/main" id="{5F4ABE3F-3DFE-B840-595D-EA389D1843B3}"/>
                    </a:ext>
                  </a:extLst>
                </p:cNvPr>
                <p:cNvSpPr/>
                <p:nvPr/>
              </p:nvSpPr>
              <p:spPr>
                <a:xfrm>
                  <a:off x="2773711" y="2145522"/>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7" name="Freeform 21">
                  <a:extLst>
                    <a:ext uri="{FF2B5EF4-FFF2-40B4-BE49-F238E27FC236}">
                      <a16:creationId xmlns:a16="http://schemas.microsoft.com/office/drawing/2014/main" id="{D2494DB1-A8EC-8474-09F9-D50CC0FA13E9}"/>
                    </a:ext>
                  </a:extLst>
                </p:cNvPr>
                <p:cNvSpPr/>
                <p:nvPr/>
              </p:nvSpPr>
              <p:spPr>
                <a:xfrm>
                  <a:off x="2773711" y="141534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8" name="Freeform 22">
                  <a:extLst>
                    <a:ext uri="{FF2B5EF4-FFF2-40B4-BE49-F238E27FC236}">
                      <a16:creationId xmlns:a16="http://schemas.microsoft.com/office/drawing/2014/main" id="{7806F9C1-04F7-D474-2D66-11FD1F09EE40}"/>
                    </a:ext>
                  </a:extLst>
                </p:cNvPr>
                <p:cNvSpPr/>
                <p:nvPr/>
              </p:nvSpPr>
              <p:spPr>
                <a:xfrm>
                  <a:off x="2741984" y="4701895"/>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9" name="Freeform 23">
                  <a:extLst>
                    <a:ext uri="{FF2B5EF4-FFF2-40B4-BE49-F238E27FC236}">
                      <a16:creationId xmlns:a16="http://schemas.microsoft.com/office/drawing/2014/main" id="{6B6FA377-DE9B-A4C7-3DD6-111206AA222D}"/>
                    </a:ext>
                  </a:extLst>
                </p:cNvPr>
                <p:cNvSpPr/>
                <p:nvPr/>
              </p:nvSpPr>
              <p:spPr>
                <a:xfrm>
                  <a:off x="2741984" y="397171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0" name="Freeform 24">
                  <a:extLst>
                    <a:ext uri="{FF2B5EF4-FFF2-40B4-BE49-F238E27FC236}">
                      <a16:creationId xmlns:a16="http://schemas.microsoft.com/office/drawing/2014/main" id="{7368EBED-C8FC-D6DA-9F63-C7A0B39D9773}"/>
                    </a:ext>
                  </a:extLst>
                </p:cNvPr>
                <p:cNvSpPr/>
                <p:nvPr/>
              </p:nvSpPr>
              <p:spPr>
                <a:xfrm>
                  <a:off x="2741984" y="3241542"/>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1" name="Freeform 25">
                  <a:extLst>
                    <a:ext uri="{FF2B5EF4-FFF2-40B4-BE49-F238E27FC236}">
                      <a16:creationId xmlns:a16="http://schemas.microsoft.com/office/drawing/2014/main" id="{370AD71F-93C4-4F4C-D2CF-3A8B2CFFA5AE}"/>
                    </a:ext>
                  </a:extLst>
                </p:cNvPr>
                <p:cNvSpPr/>
                <p:nvPr/>
              </p:nvSpPr>
              <p:spPr>
                <a:xfrm>
                  <a:off x="2741984" y="2511366"/>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2" name="Freeform 26">
                  <a:extLst>
                    <a:ext uri="{FF2B5EF4-FFF2-40B4-BE49-F238E27FC236}">
                      <a16:creationId xmlns:a16="http://schemas.microsoft.com/office/drawing/2014/main" id="{0FE3A630-BD87-9AAE-5184-3ECB1FC6143A}"/>
                    </a:ext>
                  </a:extLst>
                </p:cNvPr>
                <p:cNvSpPr/>
                <p:nvPr/>
              </p:nvSpPr>
              <p:spPr>
                <a:xfrm>
                  <a:off x="2741984" y="178118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3" name="Freeform 27">
                  <a:extLst>
                    <a:ext uri="{FF2B5EF4-FFF2-40B4-BE49-F238E27FC236}">
                      <a16:creationId xmlns:a16="http://schemas.microsoft.com/office/drawing/2014/main" id="{46452A5F-18FA-7052-798A-693A44B08CAB}"/>
                    </a:ext>
                  </a:extLst>
                </p:cNvPr>
                <p:cNvSpPr/>
                <p:nvPr/>
              </p:nvSpPr>
              <p:spPr>
                <a:xfrm>
                  <a:off x="2741984" y="1051013"/>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123" name="Graphic 4">
                <a:extLst>
                  <a:ext uri="{FF2B5EF4-FFF2-40B4-BE49-F238E27FC236}">
                    <a16:creationId xmlns:a16="http://schemas.microsoft.com/office/drawing/2014/main" id="{FA9CD5B1-EF09-7C3E-5BA9-7B85566A6484}"/>
                  </a:ext>
                </a:extLst>
              </p:cNvPr>
              <p:cNvGrpSpPr/>
              <p:nvPr/>
            </p:nvGrpSpPr>
            <p:grpSpPr>
              <a:xfrm>
                <a:off x="2806949" y="4783530"/>
                <a:ext cx="7294226" cy="63493"/>
                <a:chOff x="2806949" y="4783530"/>
                <a:chExt cx="7294226" cy="63493"/>
              </a:xfrm>
            </p:grpSpPr>
            <p:sp>
              <p:nvSpPr>
                <p:cNvPr id="124" name="Freeform 29">
                  <a:extLst>
                    <a:ext uri="{FF2B5EF4-FFF2-40B4-BE49-F238E27FC236}">
                      <a16:creationId xmlns:a16="http://schemas.microsoft.com/office/drawing/2014/main" id="{BF547D35-C7D5-13B6-4529-D84A89CC2F49}"/>
                    </a:ext>
                  </a:extLst>
                </p:cNvPr>
                <p:cNvSpPr/>
                <p:nvPr/>
              </p:nvSpPr>
              <p:spPr>
                <a:xfrm>
                  <a:off x="2806949" y="4783530"/>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 name="Freeform 30">
                  <a:extLst>
                    <a:ext uri="{FF2B5EF4-FFF2-40B4-BE49-F238E27FC236}">
                      <a16:creationId xmlns:a16="http://schemas.microsoft.com/office/drawing/2014/main" id="{A5D64A5F-E525-1B23-3B5D-FEF572E0CC27}"/>
                    </a:ext>
                  </a:extLst>
                </p:cNvPr>
                <p:cNvSpPr/>
                <p:nvPr/>
              </p:nvSpPr>
              <p:spPr>
                <a:xfrm>
                  <a:off x="2806949" y="4783530"/>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 name="Freeform 31">
                  <a:extLst>
                    <a:ext uri="{FF2B5EF4-FFF2-40B4-BE49-F238E27FC236}">
                      <a16:creationId xmlns:a16="http://schemas.microsoft.com/office/drawing/2014/main" id="{3398B625-D549-FE3D-9234-40BCCC081ECD}"/>
                    </a:ext>
                  </a:extLst>
                </p:cNvPr>
                <p:cNvSpPr/>
                <p:nvPr/>
              </p:nvSpPr>
              <p:spPr>
                <a:xfrm>
                  <a:off x="297767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 name="Freeform 32">
                  <a:extLst>
                    <a:ext uri="{FF2B5EF4-FFF2-40B4-BE49-F238E27FC236}">
                      <a16:creationId xmlns:a16="http://schemas.microsoft.com/office/drawing/2014/main" id="{4C8A5B91-062C-44C5-1A32-70C8C4081246}"/>
                    </a:ext>
                  </a:extLst>
                </p:cNvPr>
                <p:cNvSpPr/>
                <p:nvPr/>
              </p:nvSpPr>
              <p:spPr>
                <a:xfrm>
                  <a:off x="318163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 name="Freeform 33">
                  <a:extLst>
                    <a:ext uri="{FF2B5EF4-FFF2-40B4-BE49-F238E27FC236}">
                      <a16:creationId xmlns:a16="http://schemas.microsoft.com/office/drawing/2014/main" id="{D7DEC97C-1AC1-DC51-7DBA-C41C2E69E711}"/>
                    </a:ext>
                  </a:extLst>
                </p:cNvPr>
                <p:cNvSpPr/>
                <p:nvPr/>
              </p:nvSpPr>
              <p:spPr>
                <a:xfrm>
                  <a:off x="338559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 name="Freeform 34">
                  <a:extLst>
                    <a:ext uri="{FF2B5EF4-FFF2-40B4-BE49-F238E27FC236}">
                      <a16:creationId xmlns:a16="http://schemas.microsoft.com/office/drawing/2014/main" id="{A52F5577-2918-6846-E45E-2E3447C44ACB}"/>
                    </a:ext>
                  </a:extLst>
                </p:cNvPr>
                <p:cNvSpPr/>
                <p:nvPr/>
              </p:nvSpPr>
              <p:spPr>
                <a:xfrm>
                  <a:off x="359106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 name="Freeform 35">
                  <a:extLst>
                    <a:ext uri="{FF2B5EF4-FFF2-40B4-BE49-F238E27FC236}">
                      <a16:creationId xmlns:a16="http://schemas.microsoft.com/office/drawing/2014/main" id="{572ED711-2B1F-7D16-C57B-ACFC864D165D}"/>
                    </a:ext>
                  </a:extLst>
                </p:cNvPr>
                <p:cNvSpPr/>
                <p:nvPr/>
              </p:nvSpPr>
              <p:spPr>
                <a:xfrm>
                  <a:off x="379502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 name="Freeform 36">
                  <a:extLst>
                    <a:ext uri="{FF2B5EF4-FFF2-40B4-BE49-F238E27FC236}">
                      <a16:creationId xmlns:a16="http://schemas.microsoft.com/office/drawing/2014/main" id="{4DEEBCF1-CB9B-C012-47F9-E2C36FC00D7A}"/>
                    </a:ext>
                  </a:extLst>
                </p:cNvPr>
                <p:cNvSpPr/>
                <p:nvPr/>
              </p:nvSpPr>
              <p:spPr>
                <a:xfrm>
                  <a:off x="400049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 name="Freeform 37">
                  <a:extLst>
                    <a:ext uri="{FF2B5EF4-FFF2-40B4-BE49-F238E27FC236}">
                      <a16:creationId xmlns:a16="http://schemas.microsoft.com/office/drawing/2014/main" id="{2E51A449-33AD-EB1B-B539-FB47F646908D}"/>
                    </a:ext>
                  </a:extLst>
                </p:cNvPr>
                <p:cNvSpPr/>
                <p:nvPr/>
              </p:nvSpPr>
              <p:spPr>
                <a:xfrm>
                  <a:off x="420445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 name="Freeform 38">
                  <a:extLst>
                    <a:ext uri="{FF2B5EF4-FFF2-40B4-BE49-F238E27FC236}">
                      <a16:creationId xmlns:a16="http://schemas.microsoft.com/office/drawing/2014/main" id="{09EDA7EC-9C7D-B8A1-D0E2-D284B3C8F4D4}"/>
                    </a:ext>
                  </a:extLst>
                </p:cNvPr>
                <p:cNvSpPr/>
                <p:nvPr/>
              </p:nvSpPr>
              <p:spPr>
                <a:xfrm>
                  <a:off x="440841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 name="Freeform 39">
                  <a:extLst>
                    <a:ext uri="{FF2B5EF4-FFF2-40B4-BE49-F238E27FC236}">
                      <a16:creationId xmlns:a16="http://schemas.microsoft.com/office/drawing/2014/main" id="{0AF01A7B-07D9-98F7-2A2D-7139F1B9E9EF}"/>
                    </a:ext>
                  </a:extLst>
                </p:cNvPr>
                <p:cNvSpPr/>
                <p:nvPr/>
              </p:nvSpPr>
              <p:spPr>
                <a:xfrm>
                  <a:off x="461388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 name="Freeform 40">
                  <a:extLst>
                    <a:ext uri="{FF2B5EF4-FFF2-40B4-BE49-F238E27FC236}">
                      <a16:creationId xmlns:a16="http://schemas.microsoft.com/office/drawing/2014/main" id="{871E696B-ACE7-1419-5C30-DC69BD880877}"/>
                    </a:ext>
                  </a:extLst>
                </p:cNvPr>
                <p:cNvSpPr/>
                <p:nvPr/>
              </p:nvSpPr>
              <p:spPr>
                <a:xfrm>
                  <a:off x="481784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 name="Freeform 41">
                  <a:extLst>
                    <a:ext uri="{FF2B5EF4-FFF2-40B4-BE49-F238E27FC236}">
                      <a16:creationId xmlns:a16="http://schemas.microsoft.com/office/drawing/2014/main" id="{7A24DD51-2D21-0A91-5316-5E4BBEF8761A}"/>
                    </a:ext>
                  </a:extLst>
                </p:cNvPr>
                <p:cNvSpPr/>
                <p:nvPr/>
              </p:nvSpPr>
              <p:spPr>
                <a:xfrm>
                  <a:off x="502180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 name="Freeform 42">
                  <a:extLst>
                    <a:ext uri="{FF2B5EF4-FFF2-40B4-BE49-F238E27FC236}">
                      <a16:creationId xmlns:a16="http://schemas.microsoft.com/office/drawing/2014/main" id="{7E913719-7497-ADB5-C98B-8FCB018A3784}"/>
                    </a:ext>
                  </a:extLst>
                </p:cNvPr>
                <p:cNvSpPr/>
                <p:nvPr/>
              </p:nvSpPr>
              <p:spPr>
                <a:xfrm>
                  <a:off x="522727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 name="Freeform 43">
                  <a:extLst>
                    <a:ext uri="{FF2B5EF4-FFF2-40B4-BE49-F238E27FC236}">
                      <a16:creationId xmlns:a16="http://schemas.microsoft.com/office/drawing/2014/main" id="{F374EAA9-DA57-6C0C-7150-58C65C1E045D}"/>
                    </a:ext>
                  </a:extLst>
                </p:cNvPr>
                <p:cNvSpPr/>
                <p:nvPr/>
              </p:nvSpPr>
              <p:spPr>
                <a:xfrm>
                  <a:off x="543123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 name="Freeform 44">
                  <a:extLst>
                    <a:ext uri="{FF2B5EF4-FFF2-40B4-BE49-F238E27FC236}">
                      <a16:creationId xmlns:a16="http://schemas.microsoft.com/office/drawing/2014/main" id="{6545ECD1-82F8-1E25-F0D0-C3B29EE375CD}"/>
                    </a:ext>
                  </a:extLst>
                </p:cNvPr>
                <p:cNvSpPr/>
                <p:nvPr/>
              </p:nvSpPr>
              <p:spPr>
                <a:xfrm>
                  <a:off x="563519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 name="Freeform 45">
                  <a:extLst>
                    <a:ext uri="{FF2B5EF4-FFF2-40B4-BE49-F238E27FC236}">
                      <a16:creationId xmlns:a16="http://schemas.microsoft.com/office/drawing/2014/main" id="{75897F67-A07B-49C6-44ED-7CF3191F9F3F}"/>
                    </a:ext>
                  </a:extLst>
                </p:cNvPr>
                <p:cNvSpPr/>
                <p:nvPr/>
              </p:nvSpPr>
              <p:spPr>
                <a:xfrm>
                  <a:off x="584067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 name="Freeform 46">
                  <a:extLst>
                    <a:ext uri="{FF2B5EF4-FFF2-40B4-BE49-F238E27FC236}">
                      <a16:creationId xmlns:a16="http://schemas.microsoft.com/office/drawing/2014/main" id="{17682DE7-590B-B9F0-28C7-DBA6C2C0D35E}"/>
                    </a:ext>
                  </a:extLst>
                </p:cNvPr>
                <p:cNvSpPr/>
                <p:nvPr/>
              </p:nvSpPr>
              <p:spPr>
                <a:xfrm>
                  <a:off x="604463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 name="Freeform 47">
                  <a:extLst>
                    <a:ext uri="{FF2B5EF4-FFF2-40B4-BE49-F238E27FC236}">
                      <a16:creationId xmlns:a16="http://schemas.microsoft.com/office/drawing/2014/main" id="{DF049241-E69C-2B93-198D-8CDE51E86199}"/>
                    </a:ext>
                  </a:extLst>
                </p:cNvPr>
                <p:cNvSpPr/>
                <p:nvPr/>
              </p:nvSpPr>
              <p:spPr>
                <a:xfrm>
                  <a:off x="624859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 name="Freeform 48">
                  <a:extLst>
                    <a:ext uri="{FF2B5EF4-FFF2-40B4-BE49-F238E27FC236}">
                      <a16:creationId xmlns:a16="http://schemas.microsoft.com/office/drawing/2014/main" id="{B0997B65-1577-33CC-5849-97F54B878E9A}"/>
                    </a:ext>
                  </a:extLst>
                </p:cNvPr>
                <p:cNvSpPr/>
                <p:nvPr/>
              </p:nvSpPr>
              <p:spPr>
                <a:xfrm>
                  <a:off x="645406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 name="Freeform 49">
                  <a:extLst>
                    <a:ext uri="{FF2B5EF4-FFF2-40B4-BE49-F238E27FC236}">
                      <a16:creationId xmlns:a16="http://schemas.microsoft.com/office/drawing/2014/main" id="{6F56BAED-4D69-34AE-8DA8-5C012BB1334D}"/>
                    </a:ext>
                  </a:extLst>
                </p:cNvPr>
                <p:cNvSpPr/>
                <p:nvPr/>
              </p:nvSpPr>
              <p:spPr>
                <a:xfrm>
                  <a:off x="665802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 name="Freeform 50">
                  <a:extLst>
                    <a:ext uri="{FF2B5EF4-FFF2-40B4-BE49-F238E27FC236}">
                      <a16:creationId xmlns:a16="http://schemas.microsoft.com/office/drawing/2014/main" id="{9C7A377D-4535-8D5C-E813-C50E423DDC16}"/>
                    </a:ext>
                  </a:extLst>
                </p:cNvPr>
                <p:cNvSpPr/>
                <p:nvPr/>
              </p:nvSpPr>
              <p:spPr>
                <a:xfrm>
                  <a:off x="686198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 name="Freeform 51">
                  <a:extLst>
                    <a:ext uri="{FF2B5EF4-FFF2-40B4-BE49-F238E27FC236}">
                      <a16:creationId xmlns:a16="http://schemas.microsoft.com/office/drawing/2014/main" id="{5332916B-5B5F-AD91-F6A4-7863E131C5EF}"/>
                    </a:ext>
                  </a:extLst>
                </p:cNvPr>
                <p:cNvSpPr/>
                <p:nvPr/>
              </p:nvSpPr>
              <p:spPr>
                <a:xfrm>
                  <a:off x="706745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 name="Freeform 52">
                  <a:extLst>
                    <a:ext uri="{FF2B5EF4-FFF2-40B4-BE49-F238E27FC236}">
                      <a16:creationId xmlns:a16="http://schemas.microsoft.com/office/drawing/2014/main" id="{DE4DD49B-3889-D605-3DC5-E9CE6EA1D7F7}"/>
                    </a:ext>
                  </a:extLst>
                </p:cNvPr>
                <p:cNvSpPr/>
                <p:nvPr/>
              </p:nvSpPr>
              <p:spPr>
                <a:xfrm>
                  <a:off x="727141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 name="Freeform 53">
                  <a:extLst>
                    <a:ext uri="{FF2B5EF4-FFF2-40B4-BE49-F238E27FC236}">
                      <a16:creationId xmlns:a16="http://schemas.microsoft.com/office/drawing/2014/main" id="{77C458DD-CB08-F895-48A1-2C8ABAF833DC}"/>
                    </a:ext>
                  </a:extLst>
                </p:cNvPr>
                <p:cNvSpPr/>
                <p:nvPr/>
              </p:nvSpPr>
              <p:spPr>
                <a:xfrm>
                  <a:off x="747688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 name="Freeform 54">
                  <a:extLst>
                    <a:ext uri="{FF2B5EF4-FFF2-40B4-BE49-F238E27FC236}">
                      <a16:creationId xmlns:a16="http://schemas.microsoft.com/office/drawing/2014/main" id="{25E2A209-059A-191D-5463-361C130EF22E}"/>
                    </a:ext>
                  </a:extLst>
                </p:cNvPr>
                <p:cNvSpPr/>
                <p:nvPr/>
              </p:nvSpPr>
              <p:spPr>
                <a:xfrm>
                  <a:off x="768084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 name="Freeform 55">
                  <a:extLst>
                    <a:ext uri="{FF2B5EF4-FFF2-40B4-BE49-F238E27FC236}">
                      <a16:creationId xmlns:a16="http://schemas.microsoft.com/office/drawing/2014/main" id="{AD3C78D8-E1AB-92CD-F982-7470335688D1}"/>
                    </a:ext>
                  </a:extLst>
                </p:cNvPr>
                <p:cNvSpPr/>
                <p:nvPr/>
              </p:nvSpPr>
              <p:spPr>
                <a:xfrm>
                  <a:off x="788480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 name="Freeform 56">
                  <a:extLst>
                    <a:ext uri="{FF2B5EF4-FFF2-40B4-BE49-F238E27FC236}">
                      <a16:creationId xmlns:a16="http://schemas.microsoft.com/office/drawing/2014/main" id="{2B7221AC-072D-A21B-5246-10C7559CAB32}"/>
                    </a:ext>
                  </a:extLst>
                </p:cNvPr>
                <p:cNvSpPr/>
                <p:nvPr/>
              </p:nvSpPr>
              <p:spPr>
                <a:xfrm>
                  <a:off x="809027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2" name="Freeform 57">
                  <a:extLst>
                    <a:ext uri="{FF2B5EF4-FFF2-40B4-BE49-F238E27FC236}">
                      <a16:creationId xmlns:a16="http://schemas.microsoft.com/office/drawing/2014/main" id="{C24C6666-8529-A0CF-89D9-B0AB1537FB85}"/>
                    </a:ext>
                  </a:extLst>
                </p:cNvPr>
                <p:cNvSpPr/>
                <p:nvPr/>
              </p:nvSpPr>
              <p:spPr>
                <a:xfrm>
                  <a:off x="829423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3" name="Freeform 58">
                  <a:extLst>
                    <a:ext uri="{FF2B5EF4-FFF2-40B4-BE49-F238E27FC236}">
                      <a16:creationId xmlns:a16="http://schemas.microsoft.com/office/drawing/2014/main" id="{5086A9C6-43F1-599F-0FC5-3D3C53B3289C}"/>
                    </a:ext>
                  </a:extLst>
                </p:cNvPr>
                <p:cNvSpPr/>
                <p:nvPr/>
              </p:nvSpPr>
              <p:spPr>
                <a:xfrm>
                  <a:off x="849819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4" name="Freeform 59">
                  <a:extLst>
                    <a:ext uri="{FF2B5EF4-FFF2-40B4-BE49-F238E27FC236}">
                      <a16:creationId xmlns:a16="http://schemas.microsoft.com/office/drawing/2014/main" id="{49C202F9-4A5E-2E57-DB6F-DB6F04D7D520}"/>
                    </a:ext>
                  </a:extLst>
                </p:cNvPr>
                <p:cNvSpPr/>
                <p:nvPr/>
              </p:nvSpPr>
              <p:spPr>
                <a:xfrm>
                  <a:off x="870366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5" name="Freeform 60">
                  <a:extLst>
                    <a:ext uri="{FF2B5EF4-FFF2-40B4-BE49-F238E27FC236}">
                      <a16:creationId xmlns:a16="http://schemas.microsoft.com/office/drawing/2014/main" id="{94A0511C-56D4-8D34-C5EA-00FBA1FB7550}"/>
                    </a:ext>
                  </a:extLst>
                </p:cNvPr>
                <p:cNvSpPr/>
                <p:nvPr/>
              </p:nvSpPr>
              <p:spPr>
                <a:xfrm>
                  <a:off x="890763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6" name="Freeform 61">
                  <a:extLst>
                    <a:ext uri="{FF2B5EF4-FFF2-40B4-BE49-F238E27FC236}">
                      <a16:creationId xmlns:a16="http://schemas.microsoft.com/office/drawing/2014/main" id="{105B7F65-2192-4903-E9AF-65192F4A9879}"/>
                    </a:ext>
                  </a:extLst>
                </p:cNvPr>
                <p:cNvSpPr/>
                <p:nvPr/>
              </p:nvSpPr>
              <p:spPr>
                <a:xfrm>
                  <a:off x="911159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7" name="Freeform 62">
                  <a:extLst>
                    <a:ext uri="{FF2B5EF4-FFF2-40B4-BE49-F238E27FC236}">
                      <a16:creationId xmlns:a16="http://schemas.microsoft.com/office/drawing/2014/main" id="{D773FD86-4B67-61C4-AF64-C84A8464C9B3}"/>
                    </a:ext>
                  </a:extLst>
                </p:cNvPr>
                <p:cNvSpPr/>
                <p:nvPr/>
              </p:nvSpPr>
              <p:spPr>
                <a:xfrm>
                  <a:off x="931706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8" name="Freeform 63">
                  <a:extLst>
                    <a:ext uri="{FF2B5EF4-FFF2-40B4-BE49-F238E27FC236}">
                      <a16:creationId xmlns:a16="http://schemas.microsoft.com/office/drawing/2014/main" id="{ACF0309D-4BCD-3D21-404C-72DF1FCD8DEA}"/>
                    </a:ext>
                  </a:extLst>
                </p:cNvPr>
                <p:cNvSpPr/>
                <p:nvPr/>
              </p:nvSpPr>
              <p:spPr>
                <a:xfrm>
                  <a:off x="952102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9" name="Freeform 64">
                  <a:extLst>
                    <a:ext uri="{FF2B5EF4-FFF2-40B4-BE49-F238E27FC236}">
                      <a16:creationId xmlns:a16="http://schemas.microsoft.com/office/drawing/2014/main" id="{43BB0CF3-3BE8-CE83-EE0C-4C01D1F9C445}"/>
                    </a:ext>
                  </a:extLst>
                </p:cNvPr>
                <p:cNvSpPr/>
                <p:nvPr/>
              </p:nvSpPr>
              <p:spPr>
                <a:xfrm>
                  <a:off x="972498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0" name="Freeform 65">
                  <a:extLst>
                    <a:ext uri="{FF2B5EF4-FFF2-40B4-BE49-F238E27FC236}">
                      <a16:creationId xmlns:a16="http://schemas.microsoft.com/office/drawing/2014/main" id="{890E6ECB-E2D2-7081-03E5-643359034927}"/>
                    </a:ext>
                  </a:extLst>
                </p:cNvPr>
                <p:cNvSpPr/>
                <p:nvPr/>
              </p:nvSpPr>
              <p:spPr>
                <a:xfrm>
                  <a:off x="993045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grpSp>
          <p:nvGrpSpPr>
            <p:cNvPr id="78" name="Group 77">
              <a:extLst>
                <a:ext uri="{FF2B5EF4-FFF2-40B4-BE49-F238E27FC236}">
                  <a16:creationId xmlns:a16="http://schemas.microsoft.com/office/drawing/2014/main" id="{75E918B2-4EC3-3EE5-83ED-E793ABBB81B1}"/>
                </a:ext>
              </a:extLst>
            </p:cNvPr>
            <p:cNvGrpSpPr/>
            <p:nvPr/>
          </p:nvGrpSpPr>
          <p:grpSpPr>
            <a:xfrm>
              <a:off x="1492788" y="9654173"/>
              <a:ext cx="10201962" cy="402104"/>
              <a:chOff x="1492788" y="9654173"/>
              <a:chExt cx="10201962" cy="402104"/>
            </a:xfrm>
          </p:grpSpPr>
          <p:sp>
            <p:nvSpPr>
              <p:cNvPr id="87" name="TextBox 86">
                <a:extLst>
                  <a:ext uri="{FF2B5EF4-FFF2-40B4-BE49-F238E27FC236}">
                    <a16:creationId xmlns:a16="http://schemas.microsoft.com/office/drawing/2014/main" id="{4C28C772-71B6-5A84-DD31-27D274B04005}"/>
                  </a:ext>
                </a:extLst>
              </p:cNvPr>
              <p:cNvSpPr txBox="1"/>
              <p:nvPr/>
            </p:nvSpPr>
            <p:spPr>
              <a:xfrm>
                <a:off x="1492788"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88" name="TextBox 87">
                <a:extLst>
                  <a:ext uri="{FF2B5EF4-FFF2-40B4-BE49-F238E27FC236}">
                    <a16:creationId xmlns:a16="http://schemas.microsoft.com/office/drawing/2014/main" id="{A9F7F815-A93D-230B-CF99-AFB75EC7F45B}"/>
                  </a:ext>
                </a:extLst>
              </p:cNvPr>
              <p:cNvSpPr txBox="1"/>
              <p:nvPr/>
            </p:nvSpPr>
            <p:spPr>
              <a:xfrm>
                <a:off x="1783978"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89" name="TextBox 88">
                <a:extLst>
                  <a:ext uri="{FF2B5EF4-FFF2-40B4-BE49-F238E27FC236}">
                    <a16:creationId xmlns:a16="http://schemas.microsoft.com/office/drawing/2014/main" id="{D1477878-F70F-DDEF-9E90-8585D0858F9D}"/>
                  </a:ext>
                </a:extLst>
              </p:cNvPr>
              <p:cNvSpPr txBox="1"/>
              <p:nvPr/>
            </p:nvSpPr>
            <p:spPr>
              <a:xfrm>
                <a:off x="2079306"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90" name="TextBox 89">
                <a:extLst>
                  <a:ext uri="{FF2B5EF4-FFF2-40B4-BE49-F238E27FC236}">
                    <a16:creationId xmlns:a16="http://schemas.microsoft.com/office/drawing/2014/main" id="{8D45A615-6E27-C613-D1A6-7F24810C93EF}"/>
                  </a:ext>
                </a:extLst>
              </p:cNvPr>
              <p:cNvSpPr txBox="1"/>
              <p:nvPr/>
            </p:nvSpPr>
            <p:spPr>
              <a:xfrm>
                <a:off x="2354906"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91" name="TextBox 90">
                <a:extLst>
                  <a:ext uri="{FF2B5EF4-FFF2-40B4-BE49-F238E27FC236}">
                    <a16:creationId xmlns:a16="http://schemas.microsoft.com/office/drawing/2014/main" id="{1A5BF9B8-6774-213B-4A7B-AD8292F57609}"/>
                  </a:ext>
                </a:extLst>
              </p:cNvPr>
              <p:cNvSpPr txBox="1"/>
              <p:nvPr/>
            </p:nvSpPr>
            <p:spPr>
              <a:xfrm>
                <a:off x="2640280"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92" name="TextBox 91">
                <a:extLst>
                  <a:ext uri="{FF2B5EF4-FFF2-40B4-BE49-F238E27FC236}">
                    <a16:creationId xmlns:a16="http://schemas.microsoft.com/office/drawing/2014/main" id="{10226766-5E75-740E-F01E-74AFBDBAC91D}"/>
                  </a:ext>
                </a:extLst>
              </p:cNvPr>
              <p:cNvSpPr txBox="1"/>
              <p:nvPr/>
            </p:nvSpPr>
            <p:spPr>
              <a:xfrm>
                <a:off x="2925653"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93" name="TextBox 92">
                <a:extLst>
                  <a:ext uri="{FF2B5EF4-FFF2-40B4-BE49-F238E27FC236}">
                    <a16:creationId xmlns:a16="http://schemas.microsoft.com/office/drawing/2014/main" id="{9A872EB7-57A2-A07E-3A4D-359906688AF2}"/>
                  </a:ext>
                </a:extLst>
              </p:cNvPr>
              <p:cNvSpPr txBox="1"/>
              <p:nvPr/>
            </p:nvSpPr>
            <p:spPr>
              <a:xfrm>
                <a:off x="3211214"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94" name="TextBox 93">
                <a:extLst>
                  <a:ext uri="{FF2B5EF4-FFF2-40B4-BE49-F238E27FC236}">
                    <a16:creationId xmlns:a16="http://schemas.microsoft.com/office/drawing/2014/main" id="{D0129495-2DDA-DD07-2920-592F11D6331E}"/>
                  </a:ext>
                </a:extLst>
              </p:cNvPr>
              <p:cNvSpPr txBox="1"/>
              <p:nvPr/>
            </p:nvSpPr>
            <p:spPr>
              <a:xfrm>
                <a:off x="3496587"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95" name="TextBox 94">
                <a:extLst>
                  <a:ext uri="{FF2B5EF4-FFF2-40B4-BE49-F238E27FC236}">
                    <a16:creationId xmlns:a16="http://schemas.microsoft.com/office/drawing/2014/main" id="{95C9B8F3-C26A-5CC5-51C6-6CAA523EFCF5}"/>
                  </a:ext>
                </a:extLst>
              </p:cNvPr>
              <p:cNvSpPr txBox="1"/>
              <p:nvPr/>
            </p:nvSpPr>
            <p:spPr>
              <a:xfrm>
                <a:off x="3782150"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96" name="TextBox 95">
                <a:extLst>
                  <a:ext uri="{FF2B5EF4-FFF2-40B4-BE49-F238E27FC236}">
                    <a16:creationId xmlns:a16="http://schemas.microsoft.com/office/drawing/2014/main" id="{756BAA65-E026-F7BD-8C00-F462AF35E909}"/>
                  </a:ext>
                </a:extLst>
              </p:cNvPr>
              <p:cNvSpPr txBox="1"/>
              <p:nvPr/>
            </p:nvSpPr>
            <p:spPr>
              <a:xfrm>
                <a:off x="4067524" y="9654173"/>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97" name="TextBox 96">
                <a:extLst>
                  <a:ext uri="{FF2B5EF4-FFF2-40B4-BE49-F238E27FC236}">
                    <a16:creationId xmlns:a16="http://schemas.microsoft.com/office/drawing/2014/main" id="{06E9F1F8-DECC-8BD7-4B64-11C9AF07E162}"/>
                  </a:ext>
                </a:extLst>
              </p:cNvPr>
              <p:cNvSpPr txBox="1"/>
              <p:nvPr/>
            </p:nvSpPr>
            <p:spPr>
              <a:xfrm>
                <a:off x="4305973"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98" name="TextBox 97">
                <a:extLst>
                  <a:ext uri="{FF2B5EF4-FFF2-40B4-BE49-F238E27FC236}">
                    <a16:creationId xmlns:a16="http://schemas.microsoft.com/office/drawing/2014/main" id="{5EA62C2B-A977-A0BE-24EF-69A8A663479A}"/>
                  </a:ext>
                </a:extLst>
              </p:cNvPr>
              <p:cNvSpPr txBox="1"/>
              <p:nvPr/>
            </p:nvSpPr>
            <p:spPr>
              <a:xfrm>
                <a:off x="4591536"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99" name="TextBox 98">
                <a:extLst>
                  <a:ext uri="{FF2B5EF4-FFF2-40B4-BE49-F238E27FC236}">
                    <a16:creationId xmlns:a16="http://schemas.microsoft.com/office/drawing/2014/main" id="{E2BDA5D3-EB84-1DD3-E7EB-5F0214C04D09}"/>
                  </a:ext>
                </a:extLst>
              </p:cNvPr>
              <p:cNvSpPr txBox="1"/>
              <p:nvPr/>
            </p:nvSpPr>
            <p:spPr>
              <a:xfrm>
                <a:off x="488081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a:t>
                </a:r>
              </a:p>
            </p:txBody>
          </p:sp>
          <p:sp>
            <p:nvSpPr>
              <p:cNvPr id="100" name="TextBox 99">
                <a:extLst>
                  <a:ext uri="{FF2B5EF4-FFF2-40B4-BE49-F238E27FC236}">
                    <a16:creationId xmlns:a16="http://schemas.microsoft.com/office/drawing/2014/main" id="{F2692EB1-8F1F-7111-D290-5DB0F1377DA4}"/>
                  </a:ext>
                </a:extLst>
              </p:cNvPr>
              <p:cNvSpPr txBox="1"/>
              <p:nvPr/>
            </p:nvSpPr>
            <p:spPr>
              <a:xfrm>
                <a:off x="5162304"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101" name="TextBox 100">
                <a:extLst>
                  <a:ext uri="{FF2B5EF4-FFF2-40B4-BE49-F238E27FC236}">
                    <a16:creationId xmlns:a16="http://schemas.microsoft.com/office/drawing/2014/main" id="{270E9DC2-343D-354F-8C25-E683CA4A456B}"/>
                  </a:ext>
                </a:extLst>
              </p:cNvPr>
              <p:cNvSpPr txBox="1"/>
              <p:nvPr/>
            </p:nvSpPr>
            <p:spPr>
              <a:xfrm>
                <a:off x="544759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102" name="TextBox 101">
                <a:extLst>
                  <a:ext uri="{FF2B5EF4-FFF2-40B4-BE49-F238E27FC236}">
                    <a16:creationId xmlns:a16="http://schemas.microsoft.com/office/drawing/2014/main" id="{DC108EE7-125D-A076-90AB-2DA3BD8C1711}"/>
                  </a:ext>
                </a:extLst>
              </p:cNvPr>
              <p:cNvSpPr txBox="1"/>
              <p:nvPr/>
            </p:nvSpPr>
            <p:spPr>
              <a:xfrm>
                <a:off x="5733241"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a:t>
                </a:r>
              </a:p>
            </p:txBody>
          </p:sp>
          <p:sp>
            <p:nvSpPr>
              <p:cNvPr id="103" name="TextBox 102">
                <a:extLst>
                  <a:ext uri="{FF2B5EF4-FFF2-40B4-BE49-F238E27FC236}">
                    <a16:creationId xmlns:a16="http://schemas.microsoft.com/office/drawing/2014/main" id="{2397CF87-73D6-6F86-86A3-04FE3559AAF3}"/>
                  </a:ext>
                </a:extLst>
              </p:cNvPr>
              <p:cNvSpPr txBox="1"/>
              <p:nvPr/>
            </p:nvSpPr>
            <p:spPr>
              <a:xfrm>
                <a:off x="6018634"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104" name="TextBox 103">
                <a:extLst>
                  <a:ext uri="{FF2B5EF4-FFF2-40B4-BE49-F238E27FC236}">
                    <a16:creationId xmlns:a16="http://schemas.microsoft.com/office/drawing/2014/main" id="{A2669B2A-73D6-46F1-C1B6-DE0E539FE836}"/>
                  </a:ext>
                </a:extLst>
              </p:cNvPr>
              <p:cNvSpPr txBox="1"/>
              <p:nvPr/>
            </p:nvSpPr>
            <p:spPr>
              <a:xfrm>
                <a:off x="6304111"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105" name="TextBox 104">
                <a:extLst>
                  <a:ext uri="{FF2B5EF4-FFF2-40B4-BE49-F238E27FC236}">
                    <a16:creationId xmlns:a16="http://schemas.microsoft.com/office/drawing/2014/main" id="{238FD504-DB02-EA77-427F-73DB91C7EA92}"/>
                  </a:ext>
                </a:extLst>
              </p:cNvPr>
              <p:cNvSpPr txBox="1"/>
              <p:nvPr/>
            </p:nvSpPr>
            <p:spPr>
              <a:xfrm>
                <a:off x="6589252" y="9656115"/>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106" name="TextBox 105">
                <a:extLst>
                  <a:ext uri="{FF2B5EF4-FFF2-40B4-BE49-F238E27FC236}">
                    <a16:creationId xmlns:a16="http://schemas.microsoft.com/office/drawing/2014/main" id="{F8749FDE-6197-F325-F1B6-40A633BB6F28}"/>
                  </a:ext>
                </a:extLst>
              </p:cNvPr>
              <p:cNvSpPr txBox="1"/>
              <p:nvPr/>
            </p:nvSpPr>
            <p:spPr>
              <a:xfrm>
                <a:off x="687494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107" name="TextBox 106">
                <a:extLst>
                  <a:ext uri="{FF2B5EF4-FFF2-40B4-BE49-F238E27FC236}">
                    <a16:creationId xmlns:a16="http://schemas.microsoft.com/office/drawing/2014/main" id="{3463C452-287D-2686-604C-B78F5AE765F0}"/>
                  </a:ext>
                </a:extLst>
              </p:cNvPr>
              <p:cNvSpPr txBox="1"/>
              <p:nvPr/>
            </p:nvSpPr>
            <p:spPr>
              <a:xfrm>
                <a:off x="7160505"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108" name="TextBox 107">
                <a:extLst>
                  <a:ext uri="{FF2B5EF4-FFF2-40B4-BE49-F238E27FC236}">
                    <a16:creationId xmlns:a16="http://schemas.microsoft.com/office/drawing/2014/main" id="{2209D20C-87A0-0F33-268C-4393E670DFBB}"/>
                  </a:ext>
                </a:extLst>
              </p:cNvPr>
              <p:cNvSpPr txBox="1"/>
              <p:nvPr/>
            </p:nvSpPr>
            <p:spPr>
              <a:xfrm>
                <a:off x="7445878"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a:t>
                </a:r>
              </a:p>
            </p:txBody>
          </p:sp>
          <p:sp>
            <p:nvSpPr>
              <p:cNvPr id="109" name="TextBox 108">
                <a:extLst>
                  <a:ext uri="{FF2B5EF4-FFF2-40B4-BE49-F238E27FC236}">
                    <a16:creationId xmlns:a16="http://schemas.microsoft.com/office/drawing/2014/main" id="{4269C001-91AC-1ED9-2054-65670292B747}"/>
                  </a:ext>
                </a:extLst>
              </p:cNvPr>
              <p:cNvSpPr txBox="1"/>
              <p:nvPr/>
            </p:nvSpPr>
            <p:spPr>
              <a:xfrm>
                <a:off x="7731249"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a:t>
                </a:r>
              </a:p>
            </p:txBody>
          </p:sp>
          <p:sp>
            <p:nvSpPr>
              <p:cNvPr id="110" name="TextBox 109">
                <a:extLst>
                  <a:ext uri="{FF2B5EF4-FFF2-40B4-BE49-F238E27FC236}">
                    <a16:creationId xmlns:a16="http://schemas.microsoft.com/office/drawing/2014/main" id="{165B4C4E-5A99-916C-A7EE-6F82F0A5A467}"/>
                  </a:ext>
                </a:extLst>
              </p:cNvPr>
              <p:cNvSpPr txBox="1"/>
              <p:nvPr/>
            </p:nvSpPr>
            <p:spPr>
              <a:xfrm>
                <a:off x="801681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111" name="TextBox 110">
                <a:extLst>
                  <a:ext uri="{FF2B5EF4-FFF2-40B4-BE49-F238E27FC236}">
                    <a16:creationId xmlns:a16="http://schemas.microsoft.com/office/drawing/2014/main" id="{04FC9830-018E-48CB-8BB0-B3036D0C6922}"/>
                  </a:ext>
                </a:extLst>
              </p:cNvPr>
              <p:cNvSpPr txBox="1"/>
              <p:nvPr/>
            </p:nvSpPr>
            <p:spPr>
              <a:xfrm>
                <a:off x="8302186"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24</a:t>
                </a:r>
              </a:p>
            </p:txBody>
          </p:sp>
          <p:sp>
            <p:nvSpPr>
              <p:cNvPr id="112" name="TextBox 111">
                <a:extLst>
                  <a:ext uri="{FF2B5EF4-FFF2-40B4-BE49-F238E27FC236}">
                    <a16:creationId xmlns:a16="http://schemas.microsoft.com/office/drawing/2014/main" id="{8A030FB7-37CE-9EE9-93CF-26D0036C7B54}"/>
                  </a:ext>
                </a:extLst>
              </p:cNvPr>
              <p:cNvSpPr txBox="1"/>
              <p:nvPr/>
            </p:nvSpPr>
            <p:spPr>
              <a:xfrm>
                <a:off x="8587749"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113" name="TextBox 112">
                <a:extLst>
                  <a:ext uri="{FF2B5EF4-FFF2-40B4-BE49-F238E27FC236}">
                    <a16:creationId xmlns:a16="http://schemas.microsoft.com/office/drawing/2014/main" id="{D1CF8819-DA52-024F-60BC-D55561446029}"/>
                  </a:ext>
                </a:extLst>
              </p:cNvPr>
              <p:cNvSpPr txBox="1"/>
              <p:nvPr/>
            </p:nvSpPr>
            <p:spPr>
              <a:xfrm>
                <a:off x="887312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114" name="TextBox 113">
                <a:extLst>
                  <a:ext uri="{FF2B5EF4-FFF2-40B4-BE49-F238E27FC236}">
                    <a16:creationId xmlns:a16="http://schemas.microsoft.com/office/drawing/2014/main" id="{86908F99-E6E9-7967-DA8D-28E921B6068F}"/>
                  </a:ext>
                </a:extLst>
              </p:cNvPr>
              <p:cNvSpPr txBox="1"/>
              <p:nvPr/>
            </p:nvSpPr>
            <p:spPr>
              <a:xfrm>
                <a:off x="9158493"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a:t>
                </a:r>
              </a:p>
            </p:txBody>
          </p:sp>
          <p:sp>
            <p:nvSpPr>
              <p:cNvPr id="115" name="TextBox 114">
                <a:extLst>
                  <a:ext uri="{FF2B5EF4-FFF2-40B4-BE49-F238E27FC236}">
                    <a16:creationId xmlns:a16="http://schemas.microsoft.com/office/drawing/2014/main" id="{1A8DBEF7-214D-DBA0-CFF6-2D0F1F99826C}"/>
                  </a:ext>
                </a:extLst>
              </p:cNvPr>
              <p:cNvSpPr txBox="1"/>
              <p:nvPr/>
            </p:nvSpPr>
            <p:spPr>
              <a:xfrm>
                <a:off x="9430097"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116" name="TextBox 115">
                <a:extLst>
                  <a:ext uri="{FF2B5EF4-FFF2-40B4-BE49-F238E27FC236}">
                    <a16:creationId xmlns:a16="http://schemas.microsoft.com/office/drawing/2014/main" id="{DF83100C-436B-4043-F869-A0F2E2292691}"/>
                  </a:ext>
                </a:extLst>
              </p:cNvPr>
              <p:cNvSpPr txBox="1"/>
              <p:nvPr/>
            </p:nvSpPr>
            <p:spPr>
              <a:xfrm>
                <a:off x="9729452"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a:t>
                </a:r>
              </a:p>
            </p:txBody>
          </p:sp>
          <p:sp>
            <p:nvSpPr>
              <p:cNvPr id="117" name="TextBox 116">
                <a:extLst>
                  <a:ext uri="{FF2B5EF4-FFF2-40B4-BE49-F238E27FC236}">
                    <a16:creationId xmlns:a16="http://schemas.microsoft.com/office/drawing/2014/main" id="{63D440E2-AC8C-A7F4-13DB-8361AC06B073}"/>
                  </a:ext>
                </a:extLst>
              </p:cNvPr>
              <p:cNvSpPr txBox="1"/>
              <p:nvPr/>
            </p:nvSpPr>
            <p:spPr>
              <a:xfrm>
                <a:off x="10016933"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a:t>
                </a:r>
              </a:p>
            </p:txBody>
          </p:sp>
          <p:sp>
            <p:nvSpPr>
              <p:cNvPr id="118" name="TextBox 117">
                <a:extLst>
                  <a:ext uri="{FF2B5EF4-FFF2-40B4-BE49-F238E27FC236}">
                    <a16:creationId xmlns:a16="http://schemas.microsoft.com/office/drawing/2014/main" id="{6ECB03A2-6D70-9AF5-3CFA-FB413C49E9E2}"/>
                  </a:ext>
                </a:extLst>
              </p:cNvPr>
              <p:cNvSpPr txBox="1"/>
              <p:nvPr/>
            </p:nvSpPr>
            <p:spPr>
              <a:xfrm>
                <a:off x="10302284"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a:t>
                </a:r>
              </a:p>
            </p:txBody>
          </p:sp>
          <p:sp>
            <p:nvSpPr>
              <p:cNvPr id="119" name="TextBox 118">
                <a:extLst>
                  <a:ext uri="{FF2B5EF4-FFF2-40B4-BE49-F238E27FC236}">
                    <a16:creationId xmlns:a16="http://schemas.microsoft.com/office/drawing/2014/main" id="{5DF10326-CBB7-5935-9F73-5D4C52E73DC6}"/>
                  </a:ext>
                </a:extLst>
              </p:cNvPr>
              <p:cNvSpPr txBox="1"/>
              <p:nvPr/>
            </p:nvSpPr>
            <p:spPr>
              <a:xfrm>
                <a:off x="10587678"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a:t>
                </a:r>
              </a:p>
            </p:txBody>
          </p:sp>
          <p:sp>
            <p:nvSpPr>
              <p:cNvPr id="120" name="TextBox 119">
                <a:extLst>
                  <a:ext uri="{FF2B5EF4-FFF2-40B4-BE49-F238E27FC236}">
                    <a16:creationId xmlns:a16="http://schemas.microsoft.com/office/drawing/2014/main" id="{CEB942D2-2E43-F2A2-2B63-5B3D4B70B109}"/>
                  </a:ext>
                </a:extLst>
              </p:cNvPr>
              <p:cNvSpPr txBox="1"/>
              <p:nvPr/>
            </p:nvSpPr>
            <p:spPr>
              <a:xfrm>
                <a:off x="10859259"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33</a:t>
                </a:r>
              </a:p>
            </p:txBody>
          </p:sp>
          <p:sp>
            <p:nvSpPr>
              <p:cNvPr id="121" name="TextBox 120">
                <a:extLst>
                  <a:ext uri="{FF2B5EF4-FFF2-40B4-BE49-F238E27FC236}">
                    <a16:creationId xmlns:a16="http://schemas.microsoft.com/office/drawing/2014/main" id="{3910D3EF-7BCD-98E5-CFBD-42ECA9955AE3}"/>
                  </a:ext>
                </a:extLst>
              </p:cNvPr>
              <p:cNvSpPr txBox="1"/>
              <p:nvPr/>
            </p:nvSpPr>
            <p:spPr>
              <a:xfrm>
                <a:off x="11158636" y="9654173"/>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34</a:t>
                </a:r>
              </a:p>
            </p:txBody>
          </p:sp>
        </p:grpSp>
        <p:sp>
          <p:nvSpPr>
            <p:cNvPr id="79" name="TextBox 78">
              <a:extLst>
                <a:ext uri="{FF2B5EF4-FFF2-40B4-BE49-F238E27FC236}">
                  <a16:creationId xmlns:a16="http://schemas.microsoft.com/office/drawing/2014/main" id="{33642C51-6B81-F6CA-18EC-C55532B0FC81}"/>
                </a:ext>
              </a:extLst>
            </p:cNvPr>
            <p:cNvSpPr txBox="1"/>
            <p:nvPr/>
          </p:nvSpPr>
          <p:spPr>
            <a:xfrm>
              <a:off x="5430152" y="9962377"/>
              <a:ext cx="1042730"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Months</a:t>
              </a:r>
            </a:p>
          </p:txBody>
        </p:sp>
        <p:sp>
          <p:nvSpPr>
            <p:cNvPr id="80" name="TextBox 79">
              <a:extLst>
                <a:ext uri="{FF2B5EF4-FFF2-40B4-BE49-F238E27FC236}">
                  <a16:creationId xmlns:a16="http://schemas.microsoft.com/office/drawing/2014/main" id="{4F8535A8-0E26-FD37-8955-0BA7B7F1A53D}"/>
                </a:ext>
              </a:extLst>
            </p:cNvPr>
            <p:cNvSpPr txBox="1"/>
            <p:nvPr/>
          </p:nvSpPr>
          <p:spPr>
            <a:xfrm>
              <a:off x="960452" y="9237306"/>
              <a:ext cx="4687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81" name="TextBox 80">
              <a:extLst>
                <a:ext uri="{FF2B5EF4-FFF2-40B4-BE49-F238E27FC236}">
                  <a16:creationId xmlns:a16="http://schemas.microsoft.com/office/drawing/2014/main" id="{ED6B02E2-F7DA-A9B6-8A66-1FC86109262D}"/>
                </a:ext>
              </a:extLst>
            </p:cNvPr>
            <p:cNvSpPr txBox="1"/>
            <p:nvPr/>
          </p:nvSpPr>
          <p:spPr>
            <a:xfrm>
              <a:off x="866623" y="8092739"/>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82" name="TextBox 81">
              <a:extLst>
                <a:ext uri="{FF2B5EF4-FFF2-40B4-BE49-F238E27FC236}">
                  <a16:creationId xmlns:a16="http://schemas.microsoft.com/office/drawing/2014/main" id="{C53EFF9D-6BF1-D4BD-3332-FEAE44E53CD5}"/>
                </a:ext>
              </a:extLst>
            </p:cNvPr>
            <p:cNvSpPr txBox="1"/>
            <p:nvPr/>
          </p:nvSpPr>
          <p:spPr>
            <a:xfrm>
              <a:off x="866623" y="6947984"/>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83" name="TextBox 82">
              <a:extLst>
                <a:ext uri="{FF2B5EF4-FFF2-40B4-BE49-F238E27FC236}">
                  <a16:creationId xmlns:a16="http://schemas.microsoft.com/office/drawing/2014/main" id="{26ECC9C8-6DC2-0EB1-E6C4-E76E5CDF3157}"/>
                </a:ext>
              </a:extLst>
            </p:cNvPr>
            <p:cNvSpPr txBox="1"/>
            <p:nvPr/>
          </p:nvSpPr>
          <p:spPr>
            <a:xfrm>
              <a:off x="866623" y="5803417"/>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60</a:t>
              </a:r>
            </a:p>
          </p:txBody>
        </p:sp>
        <p:sp>
          <p:nvSpPr>
            <p:cNvPr id="84" name="TextBox 83">
              <a:extLst>
                <a:ext uri="{FF2B5EF4-FFF2-40B4-BE49-F238E27FC236}">
                  <a16:creationId xmlns:a16="http://schemas.microsoft.com/office/drawing/2014/main" id="{DB792E96-F1D5-C217-2955-BD3FFCA8EFF8}"/>
                </a:ext>
              </a:extLst>
            </p:cNvPr>
            <p:cNvSpPr txBox="1"/>
            <p:nvPr/>
          </p:nvSpPr>
          <p:spPr>
            <a:xfrm>
              <a:off x="866623" y="4658638"/>
              <a:ext cx="53611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80</a:t>
              </a:r>
            </a:p>
          </p:txBody>
        </p:sp>
        <p:sp>
          <p:nvSpPr>
            <p:cNvPr id="85" name="TextBox 84">
              <a:extLst>
                <a:ext uri="{FF2B5EF4-FFF2-40B4-BE49-F238E27FC236}">
                  <a16:creationId xmlns:a16="http://schemas.microsoft.com/office/drawing/2014/main" id="{23207BBE-947F-65D9-E047-81EA98930A0D}"/>
                </a:ext>
              </a:extLst>
            </p:cNvPr>
            <p:cNvSpPr txBox="1"/>
            <p:nvPr/>
          </p:nvSpPr>
          <p:spPr>
            <a:xfrm>
              <a:off x="772797" y="3514053"/>
              <a:ext cx="619481"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100</a:t>
              </a:r>
            </a:p>
          </p:txBody>
        </p:sp>
        <p:sp>
          <p:nvSpPr>
            <p:cNvPr id="86" name="TextBox 85">
              <a:extLst>
                <a:ext uri="{FF2B5EF4-FFF2-40B4-BE49-F238E27FC236}">
                  <a16:creationId xmlns:a16="http://schemas.microsoft.com/office/drawing/2014/main" id="{16923C41-F344-7C33-7E9B-686C2EB1C801}"/>
                </a:ext>
              </a:extLst>
            </p:cNvPr>
            <p:cNvSpPr txBox="1"/>
            <p:nvPr/>
          </p:nvSpPr>
          <p:spPr>
            <a:xfrm rot="16200000">
              <a:off x="-1100807" y="6293983"/>
              <a:ext cx="3168589"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Overall Survival Probability (%)</a:t>
              </a:r>
            </a:p>
          </p:txBody>
        </p:sp>
      </p:grpSp>
      <p:cxnSp>
        <p:nvCxnSpPr>
          <p:cNvPr id="767" name="Straight Connector 766">
            <a:extLst>
              <a:ext uri="{FF2B5EF4-FFF2-40B4-BE49-F238E27FC236}">
                <a16:creationId xmlns:a16="http://schemas.microsoft.com/office/drawing/2014/main" id="{C55D78F0-7740-F2CD-EDF7-5A089E53B316}"/>
              </a:ext>
            </a:extLst>
          </p:cNvPr>
          <p:cNvCxnSpPr>
            <a:cxnSpLocks/>
            <a:endCxn id="724" idx="0"/>
          </p:cNvCxnSpPr>
          <p:nvPr/>
        </p:nvCxnSpPr>
        <p:spPr>
          <a:xfrm>
            <a:off x="670634" y="3435909"/>
            <a:ext cx="3546259" cy="6554"/>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8" name="Straight Connector 767">
            <a:extLst>
              <a:ext uri="{FF2B5EF4-FFF2-40B4-BE49-F238E27FC236}">
                <a16:creationId xmlns:a16="http://schemas.microsoft.com/office/drawing/2014/main" id="{6EDDACD9-E6F6-FBFE-E436-D7228F7E0E9C}"/>
              </a:ext>
            </a:extLst>
          </p:cNvPr>
          <p:cNvCxnSpPr>
            <a:cxnSpLocks/>
          </p:cNvCxnSpPr>
          <p:nvPr/>
        </p:nvCxnSpPr>
        <p:spPr>
          <a:xfrm flipV="1">
            <a:off x="3289326" y="3431405"/>
            <a:ext cx="0" cy="149797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C1A2E2D6-86A5-76D7-5743-65EC89946BF9}"/>
              </a:ext>
            </a:extLst>
          </p:cNvPr>
          <p:cNvCxnSpPr>
            <a:cxnSpLocks/>
          </p:cNvCxnSpPr>
          <p:nvPr/>
        </p:nvCxnSpPr>
        <p:spPr>
          <a:xfrm flipV="1">
            <a:off x="4176140" y="3442463"/>
            <a:ext cx="0" cy="149797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0" name="TextBox 769">
            <a:extLst>
              <a:ext uri="{FF2B5EF4-FFF2-40B4-BE49-F238E27FC236}">
                <a16:creationId xmlns:a16="http://schemas.microsoft.com/office/drawing/2014/main" id="{32DBBE01-5517-E702-0D10-3652F9AED3DB}"/>
              </a:ext>
            </a:extLst>
          </p:cNvPr>
          <p:cNvSpPr txBox="1"/>
          <p:nvPr/>
        </p:nvSpPr>
        <p:spPr>
          <a:xfrm>
            <a:off x="4184974" y="2868535"/>
            <a:ext cx="1417135" cy="43088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rPr>
              <a:t>T-</a:t>
            </a:r>
            <a:r>
              <a:rPr kumimoji="0" lang="en-US" sz="1100" b="1" i="0" u="none" strike="noStrike" kern="1200" cap="none" spc="0" normalizeH="0" baseline="0" noProof="0" err="1">
                <a:ln>
                  <a:noFill/>
                </a:ln>
                <a:solidFill>
                  <a:prstClr val="white"/>
                </a:solidFill>
                <a:effectLst/>
                <a:uLnTx/>
                <a:uFillTx/>
                <a:latin typeface="Arial Narrow" panose="020B0606020202030204" pitchFamily="34" charset="0"/>
                <a:ea typeface="+mn-ea"/>
                <a:cs typeface="+mn-cs"/>
                <a:sym typeface="Helvetica-Bold"/>
                <a:rtl val="0"/>
              </a:rPr>
              <a:t>DXd</a:t>
            </a:r>
            <a:endPar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endParaRP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mOS</a:t>
            </a:r>
            <a:r>
              <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23.9 </a:t>
            </a: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771" name="TextBox 770">
            <a:extLst>
              <a:ext uri="{FF2B5EF4-FFF2-40B4-BE49-F238E27FC236}">
                <a16:creationId xmlns:a16="http://schemas.microsoft.com/office/drawing/2014/main" id="{96F1E4BD-E6CD-6D95-BBD6-B5EE0A2A0243}"/>
              </a:ext>
            </a:extLst>
          </p:cNvPr>
          <p:cNvSpPr txBox="1"/>
          <p:nvPr/>
        </p:nvSpPr>
        <p:spPr>
          <a:xfrm>
            <a:off x="1735020" y="3544591"/>
            <a:ext cx="1465242" cy="43088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Arial Narrow" panose="020B0606020202030204" pitchFamily="34" charset="0"/>
                <a:ea typeface="+mn-ea"/>
                <a:cs typeface="+mn-cs"/>
                <a:sym typeface="Helvetica-Bold"/>
                <a:rtl val="0"/>
              </a:rPr>
              <a:t>TPC</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mOS</a:t>
            </a:r>
            <a:r>
              <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 17.5 </a:t>
            </a: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endParaRPr>
          </a:p>
        </p:txBody>
      </p:sp>
      <p:sp>
        <p:nvSpPr>
          <p:cNvPr id="772" name="TextBox 771">
            <a:extLst>
              <a:ext uri="{FF2B5EF4-FFF2-40B4-BE49-F238E27FC236}">
                <a16:creationId xmlns:a16="http://schemas.microsoft.com/office/drawing/2014/main" id="{8B97906D-F4DC-CDEF-39D1-BF1056D7C7D1}"/>
              </a:ext>
            </a:extLst>
          </p:cNvPr>
          <p:cNvSpPr txBox="1"/>
          <p:nvPr/>
        </p:nvSpPr>
        <p:spPr>
          <a:xfrm>
            <a:off x="2031247" y="1569135"/>
            <a:ext cx="2338029" cy="707886"/>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Arial Narrow" panose="020B0606020202030204" pitchFamily="34" charset="0"/>
                <a:ea typeface="+mn-ea"/>
                <a:cs typeface="+mn-cs"/>
                <a:sym typeface="Helvetica-Bold"/>
                <a:rtl val="0"/>
              </a:rPr>
              <a:t>Hazard ratio: 0.64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Arial Narrow" panose="020B0606020202030204" pitchFamily="34" charset="0"/>
                <a:ea typeface="+mn-ea"/>
                <a:cs typeface="+mn-cs"/>
                <a:sym typeface="Helvetica-Bold"/>
                <a:rtl val="0"/>
              </a:rPr>
              <a:t>95% CI, 0.48-0.86</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effectLst/>
                <a:uLnTx/>
                <a:uFillTx/>
                <a:latin typeface="Arial Narrow" panose="020B0606020202030204" pitchFamily="34" charset="0"/>
                <a:ea typeface="+mn-ea"/>
                <a:cs typeface="+mn-cs"/>
                <a:sym typeface="Helvetica-Bold"/>
                <a:rtl val="0"/>
              </a:rPr>
              <a:t>P = </a:t>
            </a:r>
            <a:r>
              <a:rPr kumimoji="0" lang="en-US" sz="1200" b="1" i="0" u="none" strike="noStrike" kern="0" cap="none" spc="0" normalizeH="0" baseline="0" noProof="0">
                <a:ln>
                  <a:noFill/>
                </a:ln>
                <a:effectLst/>
                <a:uLnTx/>
                <a:uFillTx/>
                <a:latin typeface="Arial Narrow" panose="020B0606020202030204" pitchFamily="34" charset="0"/>
                <a:ea typeface="+mn-ea"/>
                <a:cs typeface="+mn-cs"/>
                <a:sym typeface="Helvetica-Bold"/>
                <a:rtl val="0"/>
              </a:rPr>
              <a:t>0.0028</a:t>
            </a:r>
          </a:p>
        </p:txBody>
      </p:sp>
      <p:sp>
        <p:nvSpPr>
          <p:cNvPr id="773" name="TextBox 772">
            <a:extLst>
              <a:ext uri="{FF2B5EF4-FFF2-40B4-BE49-F238E27FC236}">
                <a16:creationId xmlns:a16="http://schemas.microsoft.com/office/drawing/2014/main" id="{2CA0EC31-7777-7D67-7BA1-9279655D1B3D}"/>
              </a:ext>
            </a:extLst>
          </p:cNvPr>
          <p:cNvSpPr txBox="1"/>
          <p:nvPr/>
        </p:nvSpPr>
        <p:spPr>
          <a:xfrm>
            <a:off x="3098028" y="3221396"/>
            <a:ext cx="841550" cy="272415"/>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Δ</a:t>
            </a:r>
            <a:r>
              <a:rPr kumimoji="0" lang="en-US" sz="1000" b="1"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 6.4 </a:t>
            </a:r>
            <a:r>
              <a:rPr kumimoji="0" lang="en-US" sz="1000" b="1" i="0" u="none" strike="noStrike" kern="0" cap="none" spc="0" normalizeH="0" baseline="0" noProof="0" err="1">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mo</a:t>
            </a:r>
            <a:endParaRPr kumimoji="0" lang="en-US" sz="10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endParaRPr>
          </a:p>
        </p:txBody>
      </p:sp>
      <p:sp>
        <p:nvSpPr>
          <p:cNvPr id="774" name="TextBox 773">
            <a:extLst>
              <a:ext uri="{FF2B5EF4-FFF2-40B4-BE49-F238E27FC236}">
                <a16:creationId xmlns:a16="http://schemas.microsoft.com/office/drawing/2014/main" id="{ED009381-D0B2-1D18-AAED-CAE9F25AB115}"/>
              </a:ext>
            </a:extLst>
          </p:cNvPr>
          <p:cNvSpPr txBox="1"/>
          <p:nvPr/>
        </p:nvSpPr>
        <p:spPr>
          <a:xfrm>
            <a:off x="8668908" y="1029013"/>
            <a:ext cx="1428596" cy="430887"/>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200" b="1" i="0" u="none" strike="noStrike" kern="1200" cap="none" spc="0" normalizeH="0" baseline="0" noProof="0">
                <a:ln>
                  <a:noFill/>
                </a:ln>
                <a:solidFill>
                  <a:schemeClr val="accent1"/>
                </a:solidFill>
                <a:effectLst/>
                <a:uLnTx/>
                <a:uFillTx/>
                <a:latin typeface="Arial Narrow" panose="020B0606020202030204" pitchFamily="34" charset="0"/>
                <a:ea typeface="MS Mincho" panose="02020609040205080304" pitchFamily="49" charset="-128"/>
                <a:cs typeface="Arial" panose="020B0604020202020204" pitchFamily="34" charset="0"/>
              </a:rPr>
              <a:t>All patients</a:t>
            </a:r>
          </a:p>
        </p:txBody>
      </p:sp>
      <p:grpSp>
        <p:nvGrpSpPr>
          <p:cNvPr id="775" name="Group 774">
            <a:extLst>
              <a:ext uri="{FF2B5EF4-FFF2-40B4-BE49-F238E27FC236}">
                <a16:creationId xmlns:a16="http://schemas.microsoft.com/office/drawing/2014/main" id="{3DC239B5-B1F4-D0AC-B7C1-FF5D8F5C5148}"/>
              </a:ext>
            </a:extLst>
          </p:cNvPr>
          <p:cNvGrpSpPr/>
          <p:nvPr/>
        </p:nvGrpSpPr>
        <p:grpSpPr>
          <a:xfrm>
            <a:off x="6263478" y="1931255"/>
            <a:ext cx="5651747" cy="3459084"/>
            <a:chOff x="565186" y="4069922"/>
            <a:chExt cx="11304966" cy="6919069"/>
          </a:xfrm>
        </p:grpSpPr>
        <p:grpSp>
          <p:nvGrpSpPr>
            <p:cNvPr id="776" name="Group 775">
              <a:extLst>
                <a:ext uri="{FF2B5EF4-FFF2-40B4-BE49-F238E27FC236}">
                  <a16:creationId xmlns:a16="http://schemas.microsoft.com/office/drawing/2014/main" id="{3D37A420-1DA3-9B72-811C-1CE2DA0C9645}"/>
                </a:ext>
              </a:extLst>
            </p:cNvPr>
            <p:cNvGrpSpPr/>
            <p:nvPr/>
          </p:nvGrpSpPr>
          <p:grpSpPr>
            <a:xfrm>
              <a:off x="1881658" y="4217621"/>
              <a:ext cx="9458930" cy="3433727"/>
              <a:chOff x="1881658" y="4217621"/>
              <a:chExt cx="9458930" cy="3433727"/>
            </a:xfrm>
          </p:grpSpPr>
          <p:sp>
            <p:nvSpPr>
              <p:cNvPr id="1066" name="Freeform 698">
                <a:extLst>
                  <a:ext uri="{FF2B5EF4-FFF2-40B4-BE49-F238E27FC236}">
                    <a16:creationId xmlns:a16="http://schemas.microsoft.com/office/drawing/2014/main" id="{E79A63EB-63E3-14AA-311F-14649119394D}"/>
                  </a:ext>
                </a:extLst>
              </p:cNvPr>
              <p:cNvSpPr/>
              <p:nvPr/>
            </p:nvSpPr>
            <p:spPr>
              <a:xfrm>
                <a:off x="1881658" y="4217621"/>
                <a:ext cx="9416909" cy="3386070"/>
              </a:xfrm>
              <a:custGeom>
                <a:avLst/>
                <a:gdLst>
                  <a:gd name="connsiteX0" fmla="*/ 0 w 6773660"/>
                  <a:gd name="connsiteY0" fmla="*/ 0 h 2156946"/>
                  <a:gd name="connsiteX1" fmla="*/ 52896 w 6773660"/>
                  <a:gd name="connsiteY1" fmla="*/ 0 h 2156946"/>
                  <a:gd name="connsiteX2" fmla="*/ 52896 w 6773660"/>
                  <a:gd name="connsiteY2" fmla="*/ 10625 h 2156946"/>
                  <a:gd name="connsiteX3" fmla="*/ 80099 w 6773660"/>
                  <a:gd name="connsiteY3" fmla="*/ 10625 h 2156946"/>
                  <a:gd name="connsiteX4" fmla="*/ 80099 w 6773660"/>
                  <a:gd name="connsiteY4" fmla="*/ 19733 h 2156946"/>
                  <a:gd name="connsiteX5" fmla="*/ 87656 w 6773660"/>
                  <a:gd name="connsiteY5" fmla="*/ 19733 h 2156946"/>
                  <a:gd name="connsiteX6" fmla="*/ 87656 w 6773660"/>
                  <a:gd name="connsiteY6" fmla="*/ 30358 h 2156946"/>
                  <a:gd name="connsiteX7" fmla="*/ 113348 w 6773660"/>
                  <a:gd name="connsiteY7" fmla="*/ 30358 h 2156946"/>
                  <a:gd name="connsiteX8" fmla="*/ 113348 w 6773660"/>
                  <a:gd name="connsiteY8" fmla="*/ 39466 h 2156946"/>
                  <a:gd name="connsiteX9" fmla="*/ 126949 w 6773660"/>
                  <a:gd name="connsiteY9" fmla="*/ 39466 h 2156946"/>
                  <a:gd name="connsiteX10" fmla="*/ 126949 w 6773660"/>
                  <a:gd name="connsiteY10" fmla="*/ 50091 h 2156946"/>
                  <a:gd name="connsiteX11" fmla="*/ 222162 w 6773660"/>
                  <a:gd name="connsiteY11" fmla="*/ 50091 h 2156946"/>
                  <a:gd name="connsiteX12" fmla="*/ 222162 w 6773660"/>
                  <a:gd name="connsiteY12" fmla="*/ 59198 h 2156946"/>
                  <a:gd name="connsiteX13" fmla="*/ 368758 w 6773660"/>
                  <a:gd name="connsiteY13" fmla="*/ 59198 h 2156946"/>
                  <a:gd name="connsiteX14" fmla="*/ 368758 w 6773660"/>
                  <a:gd name="connsiteY14" fmla="*/ 69824 h 2156946"/>
                  <a:gd name="connsiteX15" fmla="*/ 376315 w 6773660"/>
                  <a:gd name="connsiteY15" fmla="*/ 69824 h 2156946"/>
                  <a:gd name="connsiteX16" fmla="*/ 376315 w 6773660"/>
                  <a:gd name="connsiteY16" fmla="*/ 78931 h 2156946"/>
                  <a:gd name="connsiteX17" fmla="*/ 450368 w 6773660"/>
                  <a:gd name="connsiteY17" fmla="*/ 78931 h 2156946"/>
                  <a:gd name="connsiteX18" fmla="*/ 450368 w 6773660"/>
                  <a:gd name="connsiteY18" fmla="*/ 89557 h 2156946"/>
                  <a:gd name="connsiteX19" fmla="*/ 463970 w 6773660"/>
                  <a:gd name="connsiteY19" fmla="*/ 89557 h 2156946"/>
                  <a:gd name="connsiteX20" fmla="*/ 463970 w 6773660"/>
                  <a:gd name="connsiteY20" fmla="*/ 98664 h 2156946"/>
                  <a:gd name="connsiteX21" fmla="*/ 483617 w 6773660"/>
                  <a:gd name="connsiteY21" fmla="*/ 98664 h 2156946"/>
                  <a:gd name="connsiteX22" fmla="*/ 483617 w 6773660"/>
                  <a:gd name="connsiteY22" fmla="*/ 109289 h 2156946"/>
                  <a:gd name="connsiteX23" fmla="*/ 571273 w 6773660"/>
                  <a:gd name="connsiteY23" fmla="*/ 109289 h 2156946"/>
                  <a:gd name="connsiteX24" fmla="*/ 571273 w 6773660"/>
                  <a:gd name="connsiteY24" fmla="*/ 118397 h 2156946"/>
                  <a:gd name="connsiteX25" fmla="*/ 598476 w 6773660"/>
                  <a:gd name="connsiteY25" fmla="*/ 118397 h 2156946"/>
                  <a:gd name="connsiteX26" fmla="*/ 598476 w 6773660"/>
                  <a:gd name="connsiteY26" fmla="*/ 129022 h 2156946"/>
                  <a:gd name="connsiteX27" fmla="*/ 610567 w 6773660"/>
                  <a:gd name="connsiteY27" fmla="*/ 129022 h 2156946"/>
                  <a:gd name="connsiteX28" fmla="*/ 610567 w 6773660"/>
                  <a:gd name="connsiteY28" fmla="*/ 138130 h 2156946"/>
                  <a:gd name="connsiteX29" fmla="*/ 645327 w 6773660"/>
                  <a:gd name="connsiteY29" fmla="*/ 138130 h 2156946"/>
                  <a:gd name="connsiteX30" fmla="*/ 645327 w 6773660"/>
                  <a:gd name="connsiteY30" fmla="*/ 148755 h 2156946"/>
                  <a:gd name="connsiteX31" fmla="*/ 705779 w 6773660"/>
                  <a:gd name="connsiteY31" fmla="*/ 148755 h 2156946"/>
                  <a:gd name="connsiteX32" fmla="*/ 705779 w 6773660"/>
                  <a:gd name="connsiteY32" fmla="*/ 157862 h 2156946"/>
                  <a:gd name="connsiteX33" fmla="*/ 719380 w 6773660"/>
                  <a:gd name="connsiteY33" fmla="*/ 157862 h 2156946"/>
                  <a:gd name="connsiteX34" fmla="*/ 719380 w 6773660"/>
                  <a:gd name="connsiteY34" fmla="*/ 168488 h 2156946"/>
                  <a:gd name="connsiteX35" fmla="*/ 920384 w 6773660"/>
                  <a:gd name="connsiteY35" fmla="*/ 168488 h 2156946"/>
                  <a:gd name="connsiteX36" fmla="*/ 920384 w 6773660"/>
                  <a:gd name="connsiteY36" fmla="*/ 177595 h 2156946"/>
                  <a:gd name="connsiteX37" fmla="*/ 933985 w 6773660"/>
                  <a:gd name="connsiteY37" fmla="*/ 177595 h 2156946"/>
                  <a:gd name="connsiteX38" fmla="*/ 933985 w 6773660"/>
                  <a:gd name="connsiteY38" fmla="*/ 198846 h 2156946"/>
                  <a:gd name="connsiteX39" fmla="*/ 940031 w 6773660"/>
                  <a:gd name="connsiteY39" fmla="*/ 198846 h 2156946"/>
                  <a:gd name="connsiteX40" fmla="*/ 940031 w 6773660"/>
                  <a:gd name="connsiteY40" fmla="*/ 207953 h 2156946"/>
                  <a:gd name="connsiteX41" fmla="*/ 947587 w 6773660"/>
                  <a:gd name="connsiteY41" fmla="*/ 207953 h 2156946"/>
                  <a:gd name="connsiteX42" fmla="*/ 947587 w 6773660"/>
                  <a:gd name="connsiteY42" fmla="*/ 218579 h 2156946"/>
                  <a:gd name="connsiteX43" fmla="*/ 967234 w 6773660"/>
                  <a:gd name="connsiteY43" fmla="*/ 218579 h 2156946"/>
                  <a:gd name="connsiteX44" fmla="*/ 967234 w 6773660"/>
                  <a:gd name="connsiteY44" fmla="*/ 227686 h 2156946"/>
                  <a:gd name="connsiteX45" fmla="*/ 1008039 w 6773660"/>
                  <a:gd name="connsiteY45" fmla="*/ 227686 h 2156946"/>
                  <a:gd name="connsiteX46" fmla="*/ 1008039 w 6773660"/>
                  <a:gd name="connsiteY46" fmla="*/ 238312 h 2156946"/>
                  <a:gd name="connsiteX47" fmla="*/ 1048844 w 6773660"/>
                  <a:gd name="connsiteY47" fmla="*/ 238312 h 2156946"/>
                  <a:gd name="connsiteX48" fmla="*/ 1048844 w 6773660"/>
                  <a:gd name="connsiteY48" fmla="*/ 247419 h 2156946"/>
                  <a:gd name="connsiteX49" fmla="*/ 1134989 w 6773660"/>
                  <a:gd name="connsiteY49" fmla="*/ 247419 h 2156946"/>
                  <a:gd name="connsiteX50" fmla="*/ 1134989 w 6773660"/>
                  <a:gd name="connsiteY50" fmla="*/ 258044 h 2156946"/>
                  <a:gd name="connsiteX51" fmla="*/ 1169749 w 6773660"/>
                  <a:gd name="connsiteY51" fmla="*/ 258044 h 2156946"/>
                  <a:gd name="connsiteX52" fmla="*/ 1169749 w 6773660"/>
                  <a:gd name="connsiteY52" fmla="*/ 277777 h 2156946"/>
                  <a:gd name="connsiteX53" fmla="*/ 1236246 w 6773660"/>
                  <a:gd name="connsiteY53" fmla="*/ 277777 h 2156946"/>
                  <a:gd name="connsiteX54" fmla="*/ 1236246 w 6773660"/>
                  <a:gd name="connsiteY54" fmla="*/ 288403 h 2156946"/>
                  <a:gd name="connsiteX55" fmla="*/ 1310300 w 6773660"/>
                  <a:gd name="connsiteY55" fmla="*/ 288403 h 2156946"/>
                  <a:gd name="connsiteX56" fmla="*/ 1310300 w 6773660"/>
                  <a:gd name="connsiteY56" fmla="*/ 297510 h 2156946"/>
                  <a:gd name="connsiteX57" fmla="*/ 1316345 w 6773660"/>
                  <a:gd name="connsiteY57" fmla="*/ 297510 h 2156946"/>
                  <a:gd name="connsiteX58" fmla="*/ 1316345 w 6773660"/>
                  <a:gd name="connsiteY58" fmla="*/ 308135 h 2156946"/>
                  <a:gd name="connsiteX59" fmla="*/ 1343549 w 6773660"/>
                  <a:gd name="connsiteY59" fmla="*/ 308135 h 2156946"/>
                  <a:gd name="connsiteX60" fmla="*/ 1343549 w 6773660"/>
                  <a:gd name="connsiteY60" fmla="*/ 327868 h 2156946"/>
                  <a:gd name="connsiteX61" fmla="*/ 1357150 w 6773660"/>
                  <a:gd name="connsiteY61" fmla="*/ 327868 h 2156946"/>
                  <a:gd name="connsiteX62" fmla="*/ 1357150 w 6773660"/>
                  <a:gd name="connsiteY62" fmla="*/ 338493 h 2156946"/>
                  <a:gd name="connsiteX63" fmla="*/ 1370752 w 6773660"/>
                  <a:gd name="connsiteY63" fmla="*/ 338493 h 2156946"/>
                  <a:gd name="connsiteX64" fmla="*/ 1370752 w 6773660"/>
                  <a:gd name="connsiteY64" fmla="*/ 347601 h 2156946"/>
                  <a:gd name="connsiteX65" fmla="*/ 1376797 w 6773660"/>
                  <a:gd name="connsiteY65" fmla="*/ 347601 h 2156946"/>
                  <a:gd name="connsiteX66" fmla="*/ 1376797 w 6773660"/>
                  <a:gd name="connsiteY66" fmla="*/ 358226 h 2156946"/>
                  <a:gd name="connsiteX67" fmla="*/ 1384354 w 6773660"/>
                  <a:gd name="connsiteY67" fmla="*/ 358226 h 2156946"/>
                  <a:gd name="connsiteX68" fmla="*/ 1384354 w 6773660"/>
                  <a:gd name="connsiteY68" fmla="*/ 368852 h 2156946"/>
                  <a:gd name="connsiteX69" fmla="*/ 1390399 w 6773660"/>
                  <a:gd name="connsiteY69" fmla="*/ 368852 h 2156946"/>
                  <a:gd name="connsiteX70" fmla="*/ 1390399 w 6773660"/>
                  <a:gd name="connsiteY70" fmla="*/ 377959 h 2156946"/>
                  <a:gd name="connsiteX71" fmla="*/ 1425159 w 6773660"/>
                  <a:gd name="connsiteY71" fmla="*/ 377959 h 2156946"/>
                  <a:gd name="connsiteX72" fmla="*/ 1425159 w 6773660"/>
                  <a:gd name="connsiteY72" fmla="*/ 388584 h 2156946"/>
                  <a:gd name="connsiteX73" fmla="*/ 1478054 w 6773660"/>
                  <a:gd name="connsiteY73" fmla="*/ 388584 h 2156946"/>
                  <a:gd name="connsiteX74" fmla="*/ 1478054 w 6773660"/>
                  <a:gd name="connsiteY74" fmla="*/ 397692 h 2156946"/>
                  <a:gd name="connsiteX75" fmla="*/ 1485611 w 6773660"/>
                  <a:gd name="connsiteY75" fmla="*/ 397692 h 2156946"/>
                  <a:gd name="connsiteX76" fmla="*/ 1485611 w 6773660"/>
                  <a:gd name="connsiteY76" fmla="*/ 408317 h 2156946"/>
                  <a:gd name="connsiteX77" fmla="*/ 1511303 w 6773660"/>
                  <a:gd name="connsiteY77" fmla="*/ 408317 h 2156946"/>
                  <a:gd name="connsiteX78" fmla="*/ 1511303 w 6773660"/>
                  <a:gd name="connsiteY78" fmla="*/ 418943 h 2156946"/>
                  <a:gd name="connsiteX79" fmla="*/ 1558154 w 6773660"/>
                  <a:gd name="connsiteY79" fmla="*/ 418943 h 2156946"/>
                  <a:gd name="connsiteX80" fmla="*/ 1558154 w 6773660"/>
                  <a:gd name="connsiteY80" fmla="*/ 428050 h 2156946"/>
                  <a:gd name="connsiteX81" fmla="*/ 1565710 w 6773660"/>
                  <a:gd name="connsiteY81" fmla="*/ 428050 h 2156946"/>
                  <a:gd name="connsiteX82" fmla="*/ 1565710 w 6773660"/>
                  <a:gd name="connsiteY82" fmla="*/ 449301 h 2156946"/>
                  <a:gd name="connsiteX83" fmla="*/ 1571755 w 6773660"/>
                  <a:gd name="connsiteY83" fmla="*/ 449301 h 2156946"/>
                  <a:gd name="connsiteX84" fmla="*/ 1571755 w 6773660"/>
                  <a:gd name="connsiteY84" fmla="*/ 458408 h 2156946"/>
                  <a:gd name="connsiteX85" fmla="*/ 1585357 w 6773660"/>
                  <a:gd name="connsiteY85" fmla="*/ 458408 h 2156946"/>
                  <a:gd name="connsiteX86" fmla="*/ 1585357 w 6773660"/>
                  <a:gd name="connsiteY86" fmla="*/ 469033 h 2156946"/>
                  <a:gd name="connsiteX87" fmla="*/ 1606515 w 6773660"/>
                  <a:gd name="connsiteY87" fmla="*/ 469033 h 2156946"/>
                  <a:gd name="connsiteX88" fmla="*/ 1606515 w 6773660"/>
                  <a:gd name="connsiteY88" fmla="*/ 478141 h 2156946"/>
                  <a:gd name="connsiteX89" fmla="*/ 1632208 w 6773660"/>
                  <a:gd name="connsiteY89" fmla="*/ 478141 h 2156946"/>
                  <a:gd name="connsiteX90" fmla="*/ 1632208 w 6773660"/>
                  <a:gd name="connsiteY90" fmla="*/ 499392 h 2156946"/>
                  <a:gd name="connsiteX91" fmla="*/ 1645809 w 6773660"/>
                  <a:gd name="connsiteY91" fmla="*/ 499392 h 2156946"/>
                  <a:gd name="connsiteX92" fmla="*/ 1645809 w 6773660"/>
                  <a:gd name="connsiteY92" fmla="*/ 508499 h 2156946"/>
                  <a:gd name="connsiteX93" fmla="*/ 1686614 w 6773660"/>
                  <a:gd name="connsiteY93" fmla="*/ 508499 h 2156946"/>
                  <a:gd name="connsiteX94" fmla="*/ 1686614 w 6773660"/>
                  <a:gd name="connsiteY94" fmla="*/ 519124 h 2156946"/>
                  <a:gd name="connsiteX95" fmla="*/ 1727419 w 6773660"/>
                  <a:gd name="connsiteY95" fmla="*/ 519124 h 2156946"/>
                  <a:gd name="connsiteX96" fmla="*/ 1727419 w 6773660"/>
                  <a:gd name="connsiteY96" fmla="*/ 529750 h 2156946"/>
                  <a:gd name="connsiteX97" fmla="*/ 1813564 w 6773660"/>
                  <a:gd name="connsiteY97" fmla="*/ 529750 h 2156946"/>
                  <a:gd name="connsiteX98" fmla="*/ 1813564 w 6773660"/>
                  <a:gd name="connsiteY98" fmla="*/ 538857 h 2156946"/>
                  <a:gd name="connsiteX99" fmla="*/ 1861926 w 6773660"/>
                  <a:gd name="connsiteY99" fmla="*/ 538857 h 2156946"/>
                  <a:gd name="connsiteX100" fmla="*/ 1861926 w 6773660"/>
                  <a:gd name="connsiteY100" fmla="*/ 549483 h 2156946"/>
                  <a:gd name="connsiteX101" fmla="*/ 1887618 w 6773660"/>
                  <a:gd name="connsiteY101" fmla="*/ 549483 h 2156946"/>
                  <a:gd name="connsiteX102" fmla="*/ 1887618 w 6773660"/>
                  <a:gd name="connsiteY102" fmla="*/ 560108 h 2156946"/>
                  <a:gd name="connsiteX103" fmla="*/ 1914821 w 6773660"/>
                  <a:gd name="connsiteY103" fmla="*/ 560108 h 2156946"/>
                  <a:gd name="connsiteX104" fmla="*/ 1914821 w 6773660"/>
                  <a:gd name="connsiteY104" fmla="*/ 569215 h 2156946"/>
                  <a:gd name="connsiteX105" fmla="*/ 1935979 w 6773660"/>
                  <a:gd name="connsiteY105" fmla="*/ 569215 h 2156946"/>
                  <a:gd name="connsiteX106" fmla="*/ 1935979 w 6773660"/>
                  <a:gd name="connsiteY106" fmla="*/ 579841 h 2156946"/>
                  <a:gd name="connsiteX107" fmla="*/ 1948070 w 6773660"/>
                  <a:gd name="connsiteY107" fmla="*/ 579841 h 2156946"/>
                  <a:gd name="connsiteX108" fmla="*/ 1948070 w 6773660"/>
                  <a:gd name="connsiteY108" fmla="*/ 590466 h 2156946"/>
                  <a:gd name="connsiteX109" fmla="*/ 1961671 w 6773660"/>
                  <a:gd name="connsiteY109" fmla="*/ 590466 h 2156946"/>
                  <a:gd name="connsiteX110" fmla="*/ 1961671 w 6773660"/>
                  <a:gd name="connsiteY110" fmla="*/ 599574 h 2156946"/>
                  <a:gd name="connsiteX111" fmla="*/ 2029680 w 6773660"/>
                  <a:gd name="connsiteY111" fmla="*/ 599574 h 2156946"/>
                  <a:gd name="connsiteX112" fmla="*/ 2029680 w 6773660"/>
                  <a:gd name="connsiteY112" fmla="*/ 610199 h 2156946"/>
                  <a:gd name="connsiteX113" fmla="*/ 2035725 w 6773660"/>
                  <a:gd name="connsiteY113" fmla="*/ 610199 h 2156946"/>
                  <a:gd name="connsiteX114" fmla="*/ 2035725 w 6773660"/>
                  <a:gd name="connsiteY114" fmla="*/ 631450 h 2156946"/>
                  <a:gd name="connsiteX115" fmla="*/ 2049327 w 6773660"/>
                  <a:gd name="connsiteY115" fmla="*/ 631450 h 2156946"/>
                  <a:gd name="connsiteX116" fmla="*/ 2049327 w 6773660"/>
                  <a:gd name="connsiteY116" fmla="*/ 642075 h 2156946"/>
                  <a:gd name="connsiteX117" fmla="*/ 2082576 w 6773660"/>
                  <a:gd name="connsiteY117" fmla="*/ 642075 h 2156946"/>
                  <a:gd name="connsiteX118" fmla="*/ 2082576 w 6773660"/>
                  <a:gd name="connsiteY118" fmla="*/ 651182 h 2156946"/>
                  <a:gd name="connsiteX119" fmla="*/ 2117336 w 6773660"/>
                  <a:gd name="connsiteY119" fmla="*/ 651182 h 2156946"/>
                  <a:gd name="connsiteX120" fmla="*/ 2117336 w 6773660"/>
                  <a:gd name="connsiteY120" fmla="*/ 661808 h 2156946"/>
                  <a:gd name="connsiteX121" fmla="*/ 2156630 w 6773660"/>
                  <a:gd name="connsiteY121" fmla="*/ 661808 h 2156946"/>
                  <a:gd name="connsiteX122" fmla="*/ 2156630 w 6773660"/>
                  <a:gd name="connsiteY122" fmla="*/ 672433 h 2156946"/>
                  <a:gd name="connsiteX123" fmla="*/ 2224638 w 6773660"/>
                  <a:gd name="connsiteY123" fmla="*/ 672433 h 2156946"/>
                  <a:gd name="connsiteX124" fmla="*/ 2224638 w 6773660"/>
                  <a:gd name="connsiteY124" fmla="*/ 683059 h 2156946"/>
                  <a:gd name="connsiteX125" fmla="*/ 2251842 w 6773660"/>
                  <a:gd name="connsiteY125" fmla="*/ 683059 h 2156946"/>
                  <a:gd name="connsiteX126" fmla="*/ 2251842 w 6773660"/>
                  <a:gd name="connsiteY126" fmla="*/ 692166 h 2156946"/>
                  <a:gd name="connsiteX127" fmla="*/ 2312294 w 6773660"/>
                  <a:gd name="connsiteY127" fmla="*/ 692166 h 2156946"/>
                  <a:gd name="connsiteX128" fmla="*/ 2312294 w 6773660"/>
                  <a:gd name="connsiteY128" fmla="*/ 702791 h 2156946"/>
                  <a:gd name="connsiteX129" fmla="*/ 2318339 w 6773660"/>
                  <a:gd name="connsiteY129" fmla="*/ 702791 h 2156946"/>
                  <a:gd name="connsiteX130" fmla="*/ 2318339 w 6773660"/>
                  <a:gd name="connsiteY130" fmla="*/ 713417 h 2156946"/>
                  <a:gd name="connsiteX131" fmla="*/ 2331941 w 6773660"/>
                  <a:gd name="connsiteY131" fmla="*/ 713417 h 2156946"/>
                  <a:gd name="connsiteX132" fmla="*/ 2331941 w 6773660"/>
                  <a:gd name="connsiteY132" fmla="*/ 724042 h 2156946"/>
                  <a:gd name="connsiteX133" fmla="*/ 2351588 w 6773660"/>
                  <a:gd name="connsiteY133" fmla="*/ 724042 h 2156946"/>
                  <a:gd name="connsiteX134" fmla="*/ 2351588 w 6773660"/>
                  <a:gd name="connsiteY134" fmla="*/ 734667 h 2156946"/>
                  <a:gd name="connsiteX135" fmla="*/ 2359144 w 6773660"/>
                  <a:gd name="connsiteY135" fmla="*/ 734667 h 2156946"/>
                  <a:gd name="connsiteX136" fmla="*/ 2359144 w 6773660"/>
                  <a:gd name="connsiteY136" fmla="*/ 745293 h 2156946"/>
                  <a:gd name="connsiteX137" fmla="*/ 2392393 w 6773660"/>
                  <a:gd name="connsiteY137" fmla="*/ 745293 h 2156946"/>
                  <a:gd name="connsiteX138" fmla="*/ 2392393 w 6773660"/>
                  <a:gd name="connsiteY138" fmla="*/ 755918 h 2156946"/>
                  <a:gd name="connsiteX139" fmla="*/ 2412040 w 6773660"/>
                  <a:gd name="connsiteY139" fmla="*/ 755918 h 2156946"/>
                  <a:gd name="connsiteX140" fmla="*/ 2412040 w 6773660"/>
                  <a:gd name="connsiteY140" fmla="*/ 765026 h 2156946"/>
                  <a:gd name="connsiteX141" fmla="*/ 2433198 w 6773660"/>
                  <a:gd name="connsiteY141" fmla="*/ 765026 h 2156946"/>
                  <a:gd name="connsiteX142" fmla="*/ 2433198 w 6773660"/>
                  <a:gd name="connsiteY142" fmla="*/ 775651 h 2156946"/>
                  <a:gd name="connsiteX143" fmla="*/ 2486094 w 6773660"/>
                  <a:gd name="connsiteY143" fmla="*/ 775651 h 2156946"/>
                  <a:gd name="connsiteX144" fmla="*/ 2486094 w 6773660"/>
                  <a:gd name="connsiteY144" fmla="*/ 786276 h 2156946"/>
                  <a:gd name="connsiteX145" fmla="*/ 2499696 w 6773660"/>
                  <a:gd name="connsiteY145" fmla="*/ 786276 h 2156946"/>
                  <a:gd name="connsiteX146" fmla="*/ 2499696 w 6773660"/>
                  <a:gd name="connsiteY146" fmla="*/ 796902 h 2156946"/>
                  <a:gd name="connsiteX147" fmla="*/ 2513297 w 6773660"/>
                  <a:gd name="connsiteY147" fmla="*/ 796902 h 2156946"/>
                  <a:gd name="connsiteX148" fmla="*/ 2513297 w 6773660"/>
                  <a:gd name="connsiteY148" fmla="*/ 828778 h 2156946"/>
                  <a:gd name="connsiteX149" fmla="*/ 2546546 w 6773660"/>
                  <a:gd name="connsiteY149" fmla="*/ 828778 h 2156946"/>
                  <a:gd name="connsiteX150" fmla="*/ 2546546 w 6773660"/>
                  <a:gd name="connsiteY150" fmla="*/ 839403 h 2156946"/>
                  <a:gd name="connsiteX151" fmla="*/ 2688608 w 6773660"/>
                  <a:gd name="connsiteY151" fmla="*/ 839403 h 2156946"/>
                  <a:gd name="connsiteX152" fmla="*/ 2688608 w 6773660"/>
                  <a:gd name="connsiteY152" fmla="*/ 850028 h 2156946"/>
                  <a:gd name="connsiteX153" fmla="*/ 2721857 w 6773660"/>
                  <a:gd name="connsiteY153" fmla="*/ 850028 h 2156946"/>
                  <a:gd name="connsiteX154" fmla="*/ 2721857 w 6773660"/>
                  <a:gd name="connsiteY154" fmla="*/ 862172 h 2156946"/>
                  <a:gd name="connsiteX155" fmla="*/ 2727902 w 6773660"/>
                  <a:gd name="connsiteY155" fmla="*/ 862172 h 2156946"/>
                  <a:gd name="connsiteX156" fmla="*/ 2727902 w 6773660"/>
                  <a:gd name="connsiteY156" fmla="*/ 872797 h 2156946"/>
                  <a:gd name="connsiteX157" fmla="*/ 2735459 w 6773660"/>
                  <a:gd name="connsiteY157" fmla="*/ 872797 h 2156946"/>
                  <a:gd name="connsiteX158" fmla="*/ 2735459 w 6773660"/>
                  <a:gd name="connsiteY158" fmla="*/ 884940 h 2156946"/>
                  <a:gd name="connsiteX159" fmla="*/ 2761151 w 6773660"/>
                  <a:gd name="connsiteY159" fmla="*/ 884940 h 2156946"/>
                  <a:gd name="connsiteX160" fmla="*/ 2761151 w 6773660"/>
                  <a:gd name="connsiteY160" fmla="*/ 895566 h 2156946"/>
                  <a:gd name="connsiteX161" fmla="*/ 2774753 w 6773660"/>
                  <a:gd name="connsiteY161" fmla="*/ 895566 h 2156946"/>
                  <a:gd name="connsiteX162" fmla="*/ 2774753 w 6773660"/>
                  <a:gd name="connsiteY162" fmla="*/ 907709 h 2156946"/>
                  <a:gd name="connsiteX163" fmla="*/ 2782309 w 6773660"/>
                  <a:gd name="connsiteY163" fmla="*/ 907709 h 2156946"/>
                  <a:gd name="connsiteX164" fmla="*/ 2782309 w 6773660"/>
                  <a:gd name="connsiteY164" fmla="*/ 919852 h 2156946"/>
                  <a:gd name="connsiteX165" fmla="*/ 2801956 w 6773660"/>
                  <a:gd name="connsiteY165" fmla="*/ 919852 h 2156946"/>
                  <a:gd name="connsiteX166" fmla="*/ 2801956 w 6773660"/>
                  <a:gd name="connsiteY166" fmla="*/ 930477 h 2156946"/>
                  <a:gd name="connsiteX167" fmla="*/ 2823114 w 6773660"/>
                  <a:gd name="connsiteY167" fmla="*/ 930477 h 2156946"/>
                  <a:gd name="connsiteX168" fmla="*/ 2823114 w 6773660"/>
                  <a:gd name="connsiteY168" fmla="*/ 942621 h 2156946"/>
                  <a:gd name="connsiteX169" fmla="*/ 2829160 w 6773660"/>
                  <a:gd name="connsiteY169" fmla="*/ 942621 h 2156946"/>
                  <a:gd name="connsiteX170" fmla="*/ 2829160 w 6773660"/>
                  <a:gd name="connsiteY170" fmla="*/ 954764 h 2156946"/>
                  <a:gd name="connsiteX171" fmla="*/ 2842761 w 6773660"/>
                  <a:gd name="connsiteY171" fmla="*/ 954764 h 2156946"/>
                  <a:gd name="connsiteX172" fmla="*/ 2842761 w 6773660"/>
                  <a:gd name="connsiteY172" fmla="*/ 966907 h 2156946"/>
                  <a:gd name="connsiteX173" fmla="*/ 3010516 w 6773660"/>
                  <a:gd name="connsiteY173" fmla="*/ 966907 h 2156946"/>
                  <a:gd name="connsiteX174" fmla="*/ 3010516 w 6773660"/>
                  <a:gd name="connsiteY174" fmla="*/ 979050 h 2156946"/>
                  <a:gd name="connsiteX175" fmla="*/ 3024118 w 6773660"/>
                  <a:gd name="connsiteY175" fmla="*/ 979050 h 2156946"/>
                  <a:gd name="connsiteX176" fmla="*/ 3024118 w 6773660"/>
                  <a:gd name="connsiteY176" fmla="*/ 991194 h 2156946"/>
                  <a:gd name="connsiteX177" fmla="*/ 3070968 w 6773660"/>
                  <a:gd name="connsiteY177" fmla="*/ 991194 h 2156946"/>
                  <a:gd name="connsiteX178" fmla="*/ 3070968 w 6773660"/>
                  <a:gd name="connsiteY178" fmla="*/ 1003337 h 2156946"/>
                  <a:gd name="connsiteX179" fmla="*/ 3090615 w 6773660"/>
                  <a:gd name="connsiteY179" fmla="*/ 1003337 h 2156946"/>
                  <a:gd name="connsiteX180" fmla="*/ 3090615 w 6773660"/>
                  <a:gd name="connsiteY180" fmla="*/ 1015480 h 2156946"/>
                  <a:gd name="connsiteX181" fmla="*/ 3172225 w 6773660"/>
                  <a:gd name="connsiteY181" fmla="*/ 1015480 h 2156946"/>
                  <a:gd name="connsiteX182" fmla="*/ 3172225 w 6773660"/>
                  <a:gd name="connsiteY182" fmla="*/ 1029141 h 2156946"/>
                  <a:gd name="connsiteX183" fmla="*/ 3178271 w 6773660"/>
                  <a:gd name="connsiteY183" fmla="*/ 1029141 h 2156946"/>
                  <a:gd name="connsiteX184" fmla="*/ 3178271 w 6773660"/>
                  <a:gd name="connsiteY184" fmla="*/ 1067089 h 2156946"/>
                  <a:gd name="connsiteX185" fmla="*/ 3199429 w 6773660"/>
                  <a:gd name="connsiteY185" fmla="*/ 1067089 h 2156946"/>
                  <a:gd name="connsiteX186" fmla="*/ 3199429 w 6773660"/>
                  <a:gd name="connsiteY186" fmla="*/ 1080750 h 2156946"/>
                  <a:gd name="connsiteX187" fmla="*/ 3205474 w 6773660"/>
                  <a:gd name="connsiteY187" fmla="*/ 1080750 h 2156946"/>
                  <a:gd name="connsiteX188" fmla="*/ 3205474 w 6773660"/>
                  <a:gd name="connsiteY188" fmla="*/ 1094412 h 2156946"/>
                  <a:gd name="connsiteX189" fmla="*/ 3211519 w 6773660"/>
                  <a:gd name="connsiteY189" fmla="*/ 1094412 h 2156946"/>
                  <a:gd name="connsiteX190" fmla="*/ 3211519 w 6773660"/>
                  <a:gd name="connsiteY190" fmla="*/ 1106555 h 2156946"/>
                  <a:gd name="connsiteX191" fmla="*/ 3238723 w 6773660"/>
                  <a:gd name="connsiteY191" fmla="*/ 1106555 h 2156946"/>
                  <a:gd name="connsiteX192" fmla="*/ 3238723 w 6773660"/>
                  <a:gd name="connsiteY192" fmla="*/ 1133877 h 2156946"/>
                  <a:gd name="connsiteX193" fmla="*/ 3246279 w 6773660"/>
                  <a:gd name="connsiteY193" fmla="*/ 1133877 h 2156946"/>
                  <a:gd name="connsiteX194" fmla="*/ 3246279 w 6773660"/>
                  <a:gd name="connsiteY194" fmla="*/ 1146020 h 2156946"/>
                  <a:gd name="connsiteX195" fmla="*/ 3259881 w 6773660"/>
                  <a:gd name="connsiteY195" fmla="*/ 1146020 h 2156946"/>
                  <a:gd name="connsiteX196" fmla="*/ 3259881 w 6773660"/>
                  <a:gd name="connsiteY196" fmla="*/ 1159682 h 2156946"/>
                  <a:gd name="connsiteX197" fmla="*/ 3299175 w 6773660"/>
                  <a:gd name="connsiteY197" fmla="*/ 1159682 h 2156946"/>
                  <a:gd name="connsiteX198" fmla="*/ 3299175 w 6773660"/>
                  <a:gd name="connsiteY198" fmla="*/ 1173343 h 2156946"/>
                  <a:gd name="connsiteX199" fmla="*/ 3312776 w 6773660"/>
                  <a:gd name="connsiteY199" fmla="*/ 1173343 h 2156946"/>
                  <a:gd name="connsiteX200" fmla="*/ 3312776 w 6773660"/>
                  <a:gd name="connsiteY200" fmla="*/ 1187004 h 2156946"/>
                  <a:gd name="connsiteX201" fmla="*/ 3394387 w 6773660"/>
                  <a:gd name="connsiteY201" fmla="*/ 1187004 h 2156946"/>
                  <a:gd name="connsiteX202" fmla="*/ 3394387 w 6773660"/>
                  <a:gd name="connsiteY202" fmla="*/ 1200665 h 2156946"/>
                  <a:gd name="connsiteX203" fmla="*/ 3406477 w 6773660"/>
                  <a:gd name="connsiteY203" fmla="*/ 1200665 h 2156946"/>
                  <a:gd name="connsiteX204" fmla="*/ 3406477 w 6773660"/>
                  <a:gd name="connsiteY204" fmla="*/ 1214326 h 2156946"/>
                  <a:gd name="connsiteX205" fmla="*/ 3447283 w 6773660"/>
                  <a:gd name="connsiteY205" fmla="*/ 1214326 h 2156946"/>
                  <a:gd name="connsiteX206" fmla="*/ 3447283 w 6773660"/>
                  <a:gd name="connsiteY206" fmla="*/ 1229505 h 2156946"/>
                  <a:gd name="connsiteX207" fmla="*/ 3474486 w 6773660"/>
                  <a:gd name="connsiteY207" fmla="*/ 1229505 h 2156946"/>
                  <a:gd name="connsiteX208" fmla="*/ 3474486 w 6773660"/>
                  <a:gd name="connsiteY208" fmla="*/ 1244684 h 2156946"/>
                  <a:gd name="connsiteX209" fmla="*/ 3480531 w 6773660"/>
                  <a:gd name="connsiteY209" fmla="*/ 1244684 h 2156946"/>
                  <a:gd name="connsiteX210" fmla="*/ 3480531 w 6773660"/>
                  <a:gd name="connsiteY210" fmla="*/ 1259863 h 2156946"/>
                  <a:gd name="connsiteX211" fmla="*/ 3494133 w 6773660"/>
                  <a:gd name="connsiteY211" fmla="*/ 1259863 h 2156946"/>
                  <a:gd name="connsiteX212" fmla="*/ 3494133 w 6773660"/>
                  <a:gd name="connsiteY212" fmla="*/ 1276561 h 2156946"/>
                  <a:gd name="connsiteX213" fmla="*/ 3507735 w 6773660"/>
                  <a:gd name="connsiteY213" fmla="*/ 1276561 h 2156946"/>
                  <a:gd name="connsiteX214" fmla="*/ 3507735 w 6773660"/>
                  <a:gd name="connsiteY214" fmla="*/ 1291740 h 2156946"/>
                  <a:gd name="connsiteX215" fmla="*/ 3515291 w 6773660"/>
                  <a:gd name="connsiteY215" fmla="*/ 1291740 h 2156946"/>
                  <a:gd name="connsiteX216" fmla="*/ 3515291 w 6773660"/>
                  <a:gd name="connsiteY216" fmla="*/ 1306919 h 2156946"/>
                  <a:gd name="connsiteX217" fmla="*/ 3527382 w 6773660"/>
                  <a:gd name="connsiteY217" fmla="*/ 1306919 h 2156946"/>
                  <a:gd name="connsiteX218" fmla="*/ 3527382 w 6773660"/>
                  <a:gd name="connsiteY218" fmla="*/ 1323616 h 2156946"/>
                  <a:gd name="connsiteX219" fmla="*/ 3540983 w 6773660"/>
                  <a:gd name="connsiteY219" fmla="*/ 1323616 h 2156946"/>
                  <a:gd name="connsiteX220" fmla="*/ 3540983 w 6773660"/>
                  <a:gd name="connsiteY220" fmla="*/ 1338795 h 2156946"/>
                  <a:gd name="connsiteX221" fmla="*/ 3562141 w 6773660"/>
                  <a:gd name="connsiteY221" fmla="*/ 1338795 h 2156946"/>
                  <a:gd name="connsiteX222" fmla="*/ 3562141 w 6773660"/>
                  <a:gd name="connsiteY222" fmla="*/ 1355492 h 2156946"/>
                  <a:gd name="connsiteX223" fmla="*/ 3636196 w 6773660"/>
                  <a:gd name="connsiteY223" fmla="*/ 1355492 h 2156946"/>
                  <a:gd name="connsiteX224" fmla="*/ 3636196 w 6773660"/>
                  <a:gd name="connsiteY224" fmla="*/ 1372189 h 2156946"/>
                  <a:gd name="connsiteX225" fmla="*/ 3642241 w 6773660"/>
                  <a:gd name="connsiteY225" fmla="*/ 1372189 h 2156946"/>
                  <a:gd name="connsiteX226" fmla="*/ 3642241 w 6773660"/>
                  <a:gd name="connsiteY226" fmla="*/ 1388886 h 2156946"/>
                  <a:gd name="connsiteX227" fmla="*/ 3661888 w 6773660"/>
                  <a:gd name="connsiteY227" fmla="*/ 1388886 h 2156946"/>
                  <a:gd name="connsiteX228" fmla="*/ 3661888 w 6773660"/>
                  <a:gd name="connsiteY228" fmla="*/ 1405583 h 2156946"/>
                  <a:gd name="connsiteX229" fmla="*/ 3708738 w 6773660"/>
                  <a:gd name="connsiteY229" fmla="*/ 1405583 h 2156946"/>
                  <a:gd name="connsiteX230" fmla="*/ 3708738 w 6773660"/>
                  <a:gd name="connsiteY230" fmla="*/ 1423798 h 2156946"/>
                  <a:gd name="connsiteX231" fmla="*/ 3716295 w 6773660"/>
                  <a:gd name="connsiteY231" fmla="*/ 1423798 h 2156946"/>
                  <a:gd name="connsiteX232" fmla="*/ 3716295 w 6773660"/>
                  <a:gd name="connsiteY232" fmla="*/ 1460227 h 2156946"/>
                  <a:gd name="connsiteX233" fmla="*/ 3729896 w 6773660"/>
                  <a:gd name="connsiteY233" fmla="*/ 1460227 h 2156946"/>
                  <a:gd name="connsiteX234" fmla="*/ 3729896 w 6773660"/>
                  <a:gd name="connsiteY234" fmla="*/ 1478442 h 2156946"/>
                  <a:gd name="connsiteX235" fmla="*/ 3790348 w 6773660"/>
                  <a:gd name="connsiteY235" fmla="*/ 1478442 h 2156946"/>
                  <a:gd name="connsiteX236" fmla="*/ 3790348 w 6773660"/>
                  <a:gd name="connsiteY236" fmla="*/ 1496657 h 2156946"/>
                  <a:gd name="connsiteX237" fmla="*/ 3843244 w 6773660"/>
                  <a:gd name="connsiteY237" fmla="*/ 1496657 h 2156946"/>
                  <a:gd name="connsiteX238" fmla="*/ 3843244 w 6773660"/>
                  <a:gd name="connsiteY238" fmla="*/ 1517908 h 2156946"/>
                  <a:gd name="connsiteX239" fmla="*/ 3884049 w 6773660"/>
                  <a:gd name="connsiteY239" fmla="*/ 1517908 h 2156946"/>
                  <a:gd name="connsiteX240" fmla="*/ 3884049 w 6773660"/>
                  <a:gd name="connsiteY240" fmla="*/ 1537641 h 2156946"/>
                  <a:gd name="connsiteX241" fmla="*/ 3998908 w 6773660"/>
                  <a:gd name="connsiteY241" fmla="*/ 1537641 h 2156946"/>
                  <a:gd name="connsiteX242" fmla="*/ 3998908 w 6773660"/>
                  <a:gd name="connsiteY242" fmla="*/ 1558891 h 2156946"/>
                  <a:gd name="connsiteX243" fmla="*/ 4032157 w 6773660"/>
                  <a:gd name="connsiteY243" fmla="*/ 1558891 h 2156946"/>
                  <a:gd name="connsiteX244" fmla="*/ 4032157 w 6773660"/>
                  <a:gd name="connsiteY244" fmla="*/ 1581660 h 2156946"/>
                  <a:gd name="connsiteX245" fmla="*/ 4045759 w 6773660"/>
                  <a:gd name="connsiteY245" fmla="*/ 1581660 h 2156946"/>
                  <a:gd name="connsiteX246" fmla="*/ 4045759 w 6773660"/>
                  <a:gd name="connsiteY246" fmla="*/ 1604429 h 2156946"/>
                  <a:gd name="connsiteX247" fmla="*/ 4098654 w 6773660"/>
                  <a:gd name="connsiteY247" fmla="*/ 1604429 h 2156946"/>
                  <a:gd name="connsiteX248" fmla="*/ 4098654 w 6773660"/>
                  <a:gd name="connsiteY248" fmla="*/ 1627197 h 2156946"/>
                  <a:gd name="connsiteX249" fmla="*/ 4112256 w 6773660"/>
                  <a:gd name="connsiteY249" fmla="*/ 1627197 h 2156946"/>
                  <a:gd name="connsiteX250" fmla="*/ 4112256 w 6773660"/>
                  <a:gd name="connsiteY250" fmla="*/ 1651484 h 2156946"/>
                  <a:gd name="connsiteX251" fmla="*/ 4254319 w 6773660"/>
                  <a:gd name="connsiteY251" fmla="*/ 1651484 h 2156946"/>
                  <a:gd name="connsiteX252" fmla="*/ 4254319 w 6773660"/>
                  <a:gd name="connsiteY252" fmla="*/ 1698539 h 2156946"/>
                  <a:gd name="connsiteX253" fmla="*/ 4402426 w 6773660"/>
                  <a:gd name="connsiteY253" fmla="*/ 1698539 h 2156946"/>
                  <a:gd name="connsiteX254" fmla="*/ 4402426 w 6773660"/>
                  <a:gd name="connsiteY254" fmla="*/ 1727379 h 2156946"/>
                  <a:gd name="connsiteX255" fmla="*/ 4435675 w 6773660"/>
                  <a:gd name="connsiteY255" fmla="*/ 1727379 h 2156946"/>
                  <a:gd name="connsiteX256" fmla="*/ 4435675 w 6773660"/>
                  <a:gd name="connsiteY256" fmla="*/ 1785060 h 2156946"/>
                  <a:gd name="connsiteX257" fmla="*/ 4441720 w 6773660"/>
                  <a:gd name="connsiteY257" fmla="*/ 1785060 h 2156946"/>
                  <a:gd name="connsiteX258" fmla="*/ 4441720 w 6773660"/>
                  <a:gd name="connsiteY258" fmla="*/ 1813900 h 2156946"/>
                  <a:gd name="connsiteX259" fmla="*/ 4790831 w 6773660"/>
                  <a:gd name="connsiteY259" fmla="*/ 1813900 h 2156946"/>
                  <a:gd name="connsiteX260" fmla="*/ 4790831 w 6773660"/>
                  <a:gd name="connsiteY260" fmla="*/ 1856401 h 2156946"/>
                  <a:gd name="connsiteX261" fmla="*/ 4892088 w 6773660"/>
                  <a:gd name="connsiteY261" fmla="*/ 1856401 h 2156946"/>
                  <a:gd name="connsiteX262" fmla="*/ 4892088 w 6773660"/>
                  <a:gd name="connsiteY262" fmla="*/ 1904974 h 2156946"/>
                  <a:gd name="connsiteX263" fmla="*/ 5012993 w 6773660"/>
                  <a:gd name="connsiteY263" fmla="*/ 1904974 h 2156946"/>
                  <a:gd name="connsiteX264" fmla="*/ 5012993 w 6773660"/>
                  <a:gd name="connsiteY264" fmla="*/ 2026407 h 2156946"/>
                  <a:gd name="connsiteX265" fmla="*/ 5046242 w 6773660"/>
                  <a:gd name="connsiteY265" fmla="*/ 2026407 h 2156946"/>
                  <a:gd name="connsiteX266" fmla="*/ 5046242 w 6773660"/>
                  <a:gd name="connsiteY266" fmla="*/ 2091677 h 2156946"/>
                  <a:gd name="connsiteX267" fmla="*/ 5067400 w 6773660"/>
                  <a:gd name="connsiteY267" fmla="*/ 2091677 h 2156946"/>
                  <a:gd name="connsiteX268" fmla="*/ 5067400 w 6773660"/>
                  <a:gd name="connsiteY268" fmla="*/ 2156947 h 2156946"/>
                  <a:gd name="connsiteX269" fmla="*/ 6773661 w 6773660"/>
                  <a:gd name="connsiteY269" fmla="*/ 2156947 h 215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6773660" h="2156946">
                    <a:moveTo>
                      <a:pt x="0" y="0"/>
                    </a:moveTo>
                    <a:lnTo>
                      <a:pt x="52896" y="0"/>
                    </a:lnTo>
                    <a:lnTo>
                      <a:pt x="52896" y="10625"/>
                    </a:lnTo>
                    <a:lnTo>
                      <a:pt x="80099" y="10625"/>
                    </a:lnTo>
                    <a:lnTo>
                      <a:pt x="80099" y="19733"/>
                    </a:lnTo>
                    <a:lnTo>
                      <a:pt x="87656" y="19733"/>
                    </a:lnTo>
                    <a:lnTo>
                      <a:pt x="87656" y="30358"/>
                    </a:lnTo>
                    <a:lnTo>
                      <a:pt x="113348" y="30358"/>
                    </a:lnTo>
                    <a:lnTo>
                      <a:pt x="113348" y="39466"/>
                    </a:lnTo>
                    <a:lnTo>
                      <a:pt x="126949" y="39466"/>
                    </a:lnTo>
                    <a:lnTo>
                      <a:pt x="126949" y="50091"/>
                    </a:lnTo>
                    <a:lnTo>
                      <a:pt x="222162" y="50091"/>
                    </a:lnTo>
                    <a:lnTo>
                      <a:pt x="222162" y="59198"/>
                    </a:lnTo>
                    <a:lnTo>
                      <a:pt x="368758" y="59198"/>
                    </a:lnTo>
                    <a:lnTo>
                      <a:pt x="368758" y="69824"/>
                    </a:lnTo>
                    <a:lnTo>
                      <a:pt x="376315" y="69824"/>
                    </a:lnTo>
                    <a:lnTo>
                      <a:pt x="376315" y="78931"/>
                    </a:lnTo>
                    <a:lnTo>
                      <a:pt x="450368" y="78931"/>
                    </a:lnTo>
                    <a:lnTo>
                      <a:pt x="450368" y="89557"/>
                    </a:lnTo>
                    <a:lnTo>
                      <a:pt x="463970" y="89557"/>
                    </a:lnTo>
                    <a:lnTo>
                      <a:pt x="463970" y="98664"/>
                    </a:lnTo>
                    <a:lnTo>
                      <a:pt x="483617" y="98664"/>
                    </a:lnTo>
                    <a:lnTo>
                      <a:pt x="483617" y="109289"/>
                    </a:lnTo>
                    <a:lnTo>
                      <a:pt x="571273" y="109289"/>
                    </a:lnTo>
                    <a:lnTo>
                      <a:pt x="571273" y="118397"/>
                    </a:lnTo>
                    <a:lnTo>
                      <a:pt x="598476" y="118397"/>
                    </a:lnTo>
                    <a:lnTo>
                      <a:pt x="598476" y="129022"/>
                    </a:lnTo>
                    <a:lnTo>
                      <a:pt x="610567" y="129022"/>
                    </a:lnTo>
                    <a:lnTo>
                      <a:pt x="610567" y="138130"/>
                    </a:lnTo>
                    <a:lnTo>
                      <a:pt x="645327" y="138130"/>
                    </a:lnTo>
                    <a:lnTo>
                      <a:pt x="645327" y="148755"/>
                    </a:lnTo>
                    <a:lnTo>
                      <a:pt x="705779" y="148755"/>
                    </a:lnTo>
                    <a:lnTo>
                      <a:pt x="705779" y="157862"/>
                    </a:lnTo>
                    <a:lnTo>
                      <a:pt x="719380" y="157862"/>
                    </a:lnTo>
                    <a:lnTo>
                      <a:pt x="719380" y="168488"/>
                    </a:lnTo>
                    <a:lnTo>
                      <a:pt x="920384" y="168488"/>
                    </a:lnTo>
                    <a:lnTo>
                      <a:pt x="920384" y="177595"/>
                    </a:lnTo>
                    <a:lnTo>
                      <a:pt x="933985" y="177595"/>
                    </a:lnTo>
                    <a:lnTo>
                      <a:pt x="933985" y="198846"/>
                    </a:lnTo>
                    <a:lnTo>
                      <a:pt x="940031" y="198846"/>
                    </a:lnTo>
                    <a:lnTo>
                      <a:pt x="940031" y="207953"/>
                    </a:lnTo>
                    <a:lnTo>
                      <a:pt x="947587" y="207953"/>
                    </a:lnTo>
                    <a:lnTo>
                      <a:pt x="947587" y="218579"/>
                    </a:lnTo>
                    <a:lnTo>
                      <a:pt x="967234" y="218579"/>
                    </a:lnTo>
                    <a:lnTo>
                      <a:pt x="967234" y="227686"/>
                    </a:lnTo>
                    <a:lnTo>
                      <a:pt x="1008039" y="227686"/>
                    </a:lnTo>
                    <a:lnTo>
                      <a:pt x="1008039" y="238312"/>
                    </a:lnTo>
                    <a:lnTo>
                      <a:pt x="1048844" y="238312"/>
                    </a:lnTo>
                    <a:lnTo>
                      <a:pt x="1048844" y="247419"/>
                    </a:lnTo>
                    <a:lnTo>
                      <a:pt x="1134989" y="247419"/>
                    </a:lnTo>
                    <a:lnTo>
                      <a:pt x="1134989" y="258044"/>
                    </a:lnTo>
                    <a:lnTo>
                      <a:pt x="1169749" y="258044"/>
                    </a:lnTo>
                    <a:lnTo>
                      <a:pt x="1169749" y="277777"/>
                    </a:lnTo>
                    <a:lnTo>
                      <a:pt x="1236246" y="277777"/>
                    </a:lnTo>
                    <a:lnTo>
                      <a:pt x="1236246" y="288403"/>
                    </a:lnTo>
                    <a:lnTo>
                      <a:pt x="1310300" y="288403"/>
                    </a:lnTo>
                    <a:lnTo>
                      <a:pt x="1310300" y="297510"/>
                    </a:lnTo>
                    <a:lnTo>
                      <a:pt x="1316345" y="297510"/>
                    </a:lnTo>
                    <a:lnTo>
                      <a:pt x="1316345" y="308135"/>
                    </a:lnTo>
                    <a:lnTo>
                      <a:pt x="1343549" y="308135"/>
                    </a:lnTo>
                    <a:lnTo>
                      <a:pt x="1343549" y="327868"/>
                    </a:lnTo>
                    <a:lnTo>
                      <a:pt x="1357150" y="327868"/>
                    </a:lnTo>
                    <a:lnTo>
                      <a:pt x="1357150" y="338493"/>
                    </a:lnTo>
                    <a:lnTo>
                      <a:pt x="1370752" y="338493"/>
                    </a:lnTo>
                    <a:lnTo>
                      <a:pt x="1370752" y="347601"/>
                    </a:lnTo>
                    <a:lnTo>
                      <a:pt x="1376797" y="347601"/>
                    </a:lnTo>
                    <a:lnTo>
                      <a:pt x="1376797" y="358226"/>
                    </a:lnTo>
                    <a:lnTo>
                      <a:pt x="1384354" y="358226"/>
                    </a:lnTo>
                    <a:lnTo>
                      <a:pt x="1384354" y="368852"/>
                    </a:lnTo>
                    <a:lnTo>
                      <a:pt x="1390399" y="368852"/>
                    </a:lnTo>
                    <a:lnTo>
                      <a:pt x="1390399" y="377959"/>
                    </a:lnTo>
                    <a:lnTo>
                      <a:pt x="1425159" y="377959"/>
                    </a:lnTo>
                    <a:lnTo>
                      <a:pt x="1425159" y="388584"/>
                    </a:lnTo>
                    <a:lnTo>
                      <a:pt x="1478054" y="388584"/>
                    </a:lnTo>
                    <a:lnTo>
                      <a:pt x="1478054" y="397692"/>
                    </a:lnTo>
                    <a:lnTo>
                      <a:pt x="1485611" y="397692"/>
                    </a:lnTo>
                    <a:lnTo>
                      <a:pt x="1485611" y="408317"/>
                    </a:lnTo>
                    <a:lnTo>
                      <a:pt x="1511303" y="408317"/>
                    </a:lnTo>
                    <a:lnTo>
                      <a:pt x="1511303" y="418943"/>
                    </a:lnTo>
                    <a:lnTo>
                      <a:pt x="1558154" y="418943"/>
                    </a:lnTo>
                    <a:lnTo>
                      <a:pt x="1558154" y="428050"/>
                    </a:lnTo>
                    <a:lnTo>
                      <a:pt x="1565710" y="428050"/>
                    </a:lnTo>
                    <a:lnTo>
                      <a:pt x="1565710" y="449301"/>
                    </a:lnTo>
                    <a:lnTo>
                      <a:pt x="1571755" y="449301"/>
                    </a:lnTo>
                    <a:lnTo>
                      <a:pt x="1571755" y="458408"/>
                    </a:lnTo>
                    <a:lnTo>
                      <a:pt x="1585357" y="458408"/>
                    </a:lnTo>
                    <a:lnTo>
                      <a:pt x="1585357" y="469033"/>
                    </a:lnTo>
                    <a:lnTo>
                      <a:pt x="1606515" y="469033"/>
                    </a:lnTo>
                    <a:lnTo>
                      <a:pt x="1606515" y="478141"/>
                    </a:lnTo>
                    <a:lnTo>
                      <a:pt x="1632208" y="478141"/>
                    </a:lnTo>
                    <a:lnTo>
                      <a:pt x="1632208" y="499392"/>
                    </a:lnTo>
                    <a:lnTo>
                      <a:pt x="1645809" y="499392"/>
                    </a:lnTo>
                    <a:lnTo>
                      <a:pt x="1645809" y="508499"/>
                    </a:lnTo>
                    <a:lnTo>
                      <a:pt x="1686614" y="508499"/>
                    </a:lnTo>
                    <a:lnTo>
                      <a:pt x="1686614" y="519124"/>
                    </a:lnTo>
                    <a:lnTo>
                      <a:pt x="1727419" y="519124"/>
                    </a:lnTo>
                    <a:lnTo>
                      <a:pt x="1727419" y="529750"/>
                    </a:lnTo>
                    <a:lnTo>
                      <a:pt x="1813564" y="529750"/>
                    </a:lnTo>
                    <a:lnTo>
                      <a:pt x="1813564" y="538857"/>
                    </a:lnTo>
                    <a:lnTo>
                      <a:pt x="1861926" y="538857"/>
                    </a:lnTo>
                    <a:lnTo>
                      <a:pt x="1861926" y="549483"/>
                    </a:lnTo>
                    <a:lnTo>
                      <a:pt x="1887618" y="549483"/>
                    </a:lnTo>
                    <a:lnTo>
                      <a:pt x="1887618" y="560108"/>
                    </a:lnTo>
                    <a:lnTo>
                      <a:pt x="1914821" y="560108"/>
                    </a:lnTo>
                    <a:lnTo>
                      <a:pt x="1914821" y="569215"/>
                    </a:lnTo>
                    <a:lnTo>
                      <a:pt x="1935979" y="569215"/>
                    </a:lnTo>
                    <a:lnTo>
                      <a:pt x="1935979" y="579841"/>
                    </a:lnTo>
                    <a:lnTo>
                      <a:pt x="1948070" y="579841"/>
                    </a:lnTo>
                    <a:lnTo>
                      <a:pt x="1948070" y="590466"/>
                    </a:lnTo>
                    <a:lnTo>
                      <a:pt x="1961671" y="590466"/>
                    </a:lnTo>
                    <a:lnTo>
                      <a:pt x="1961671" y="599574"/>
                    </a:lnTo>
                    <a:lnTo>
                      <a:pt x="2029680" y="599574"/>
                    </a:lnTo>
                    <a:lnTo>
                      <a:pt x="2029680" y="610199"/>
                    </a:lnTo>
                    <a:lnTo>
                      <a:pt x="2035725" y="610199"/>
                    </a:lnTo>
                    <a:lnTo>
                      <a:pt x="2035725" y="631450"/>
                    </a:lnTo>
                    <a:lnTo>
                      <a:pt x="2049327" y="631450"/>
                    </a:lnTo>
                    <a:lnTo>
                      <a:pt x="2049327" y="642075"/>
                    </a:lnTo>
                    <a:lnTo>
                      <a:pt x="2082576" y="642075"/>
                    </a:lnTo>
                    <a:lnTo>
                      <a:pt x="2082576" y="651182"/>
                    </a:lnTo>
                    <a:lnTo>
                      <a:pt x="2117336" y="651182"/>
                    </a:lnTo>
                    <a:lnTo>
                      <a:pt x="2117336" y="661808"/>
                    </a:lnTo>
                    <a:lnTo>
                      <a:pt x="2156630" y="661808"/>
                    </a:lnTo>
                    <a:lnTo>
                      <a:pt x="2156630" y="672433"/>
                    </a:lnTo>
                    <a:lnTo>
                      <a:pt x="2224638" y="672433"/>
                    </a:lnTo>
                    <a:lnTo>
                      <a:pt x="2224638" y="683059"/>
                    </a:lnTo>
                    <a:lnTo>
                      <a:pt x="2251842" y="683059"/>
                    </a:lnTo>
                    <a:lnTo>
                      <a:pt x="2251842" y="692166"/>
                    </a:lnTo>
                    <a:lnTo>
                      <a:pt x="2312294" y="692166"/>
                    </a:lnTo>
                    <a:lnTo>
                      <a:pt x="2312294" y="702791"/>
                    </a:lnTo>
                    <a:lnTo>
                      <a:pt x="2318339" y="702791"/>
                    </a:lnTo>
                    <a:lnTo>
                      <a:pt x="2318339" y="713417"/>
                    </a:lnTo>
                    <a:lnTo>
                      <a:pt x="2331941" y="713417"/>
                    </a:lnTo>
                    <a:lnTo>
                      <a:pt x="2331941" y="724042"/>
                    </a:lnTo>
                    <a:lnTo>
                      <a:pt x="2351588" y="724042"/>
                    </a:lnTo>
                    <a:lnTo>
                      <a:pt x="2351588" y="734667"/>
                    </a:lnTo>
                    <a:lnTo>
                      <a:pt x="2359144" y="734667"/>
                    </a:lnTo>
                    <a:lnTo>
                      <a:pt x="2359144" y="745293"/>
                    </a:lnTo>
                    <a:lnTo>
                      <a:pt x="2392393" y="745293"/>
                    </a:lnTo>
                    <a:lnTo>
                      <a:pt x="2392393" y="755918"/>
                    </a:lnTo>
                    <a:lnTo>
                      <a:pt x="2412040" y="755918"/>
                    </a:lnTo>
                    <a:lnTo>
                      <a:pt x="2412040" y="765026"/>
                    </a:lnTo>
                    <a:lnTo>
                      <a:pt x="2433198" y="765026"/>
                    </a:lnTo>
                    <a:lnTo>
                      <a:pt x="2433198" y="775651"/>
                    </a:lnTo>
                    <a:lnTo>
                      <a:pt x="2486094" y="775651"/>
                    </a:lnTo>
                    <a:lnTo>
                      <a:pt x="2486094" y="786276"/>
                    </a:lnTo>
                    <a:lnTo>
                      <a:pt x="2499696" y="786276"/>
                    </a:lnTo>
                    <a:lnTo>
                      <a:pt x="2499696" y="796902"/>
                    </a:lnTo>
                    <a:lnTo>
                      <a:pt x="2513297" y="796902"/>
                    </a:lnTo>
                    <a:lnTo>
                      <a:pt x="2513297" y="828778"/>
                    </a:lnTo>
                    <a:lnTo>
                      <a:pt x="2546546" y="828778"/>
                    </a:lnTo>
                    <a:lnTo>
                      <a:pt x="2546546" y="839403"/>
                    </a:lnTo>
                    <a:lnTo>
                      <a:pt x="2688608" y="839403"/>
                    </a:lnTo>
                    <a:lnTo>
                      <a:pt x="2688608" y="850028"/>
                    </a:lnTo>
                    <a:lnTo>
                      <a:pt x="2721857" y="850028"/>
                    </a:lnTo>
                    <a:lnTo>
                      <a:pt x="2721857" y="862172"/>
                    </a:lnTo>
                    <a:lnTo>
                      <a:pt x="2727902" y="862172"/>
                    </a:lnTo>
                    <a:lnTo>
                      <a:pt x="2727902" y="872797"/>
                    </a:lnTo>
                    <a:lnTo>
                      <a:pt x="2735459" y="872797"/>
                    </a:lnTo>
                    <a:lnTo>
                      <a:pt x="2735459" y="884940"/>
                    </a:lnTo>
                    <a:lnTo>
                      <a:pt x="2761151" y="884940"/>
                    </a:lnTo>
                    <a:lnTo>
                      <a:pt x="2761151" y="895566"/>
                    </a:lnTo>
                    <a:lnTo>
                      <a:pt x="2774753" y="895566"/>
                    </a:lnTo>
                    <a:lnTo>
                      <a:pt x="2774753" y="907709"/>
                    </a:lnTo>
                    <a:lnTo>
                      <a:pt x="2782309" y="907709"/>
                    </a:lnTo>
                    <a:lnTo>
                      <a:pt x="2782309" y="919852"/>
                    </a:lnTo>
                    <a:lnTo>
                      <a:pt x="2801956" y="919852"/>
                    </a:lnTo>
                    <a:lnTo>
                      <a:pt x="2801956" y="930477"/>
                    </a:lnTo>
                    <a:lnTo>
                      <a:pt x="2823114" y="930477"/>
                    </a:lnTo>
                    <a:lnTo>
                      <a:pt x="2823114" y="942621"/>
                    </a:lnTo>
                    <a:lnTo>
                      <a:pt x="2829160" y="942621"/>
                    </a:lnTo>
                    <a:lnTo>
                      <a:pt x="2829160" y="954764"/>
                    </a:lnTo>
                    <a:lnTo>
                      <a:pt x="2842761" y="954764"/>
                    </a:lnTo>
                    <a:lnTo>
                      <a:pt x="2842761" y="966907"/>
                    </a:lnTo>
                    <a:lnTo>
                      <a:pt x="3010516" y="966907"/>
                    </a:lnTo>
                    <a:lnTo>
                      <a:pt x="3010516" y="979050"/>
                    </a:lnTo>
                    <a:lnTo>
                      <a:pt x="3024118" y="979050"/>
                    </a:lnTo>
                    <a:lnTo>
                      <a:pt x="3024118" y="991194"/>
                    </a:lnTo>
                    <a:lnTo>
                      <a:pt x="3070968" y="991194"/>
                    </a:lnTo>
                    <a:lnTo>
                      <a:pt x="3070968" y="1003337"/>
                    </a:lnTo>
                    <a:lnTo>
                      <a:pt x="3090615" y="1003337"/>
                    </a:lnTo>
                    <a:lnTo>
                      <a:pt x="3090615" y="1015480"/>
                    </a:lnTo>
                    <a:lnTo>
                      <a:pt x="3172225" y="1015480"/>
                    </a:lnTo>
                    <a:lnTo>
                      <a:pt x="3172225" y="1029141"/>
                    </a:lnTo>
                    <a:lnTo>
                      <a:pt x="3178271" y="1029141"/>
                    </a:lnTo>
                    <a:lnTo>
                      <a:pt x="3178271" y="1067089"/>
                    </a:lnTo>
                    <a:lnTo>
                      <a:pt x="3199429" y="1067089"/>
                    </a:lnTo>
                    <a:lnTo>
                      <a:pt x="3199429" y="1080750"/>
                    </a:lnTo>
                    <a:lnTo>
                      <a:pt x="3205474" y="1080750"/>
                    </a:lnTo>
                    <a:lnTo>
                      <a:pt x="3205474" y="1094412"/>
                    </a:lnTo>
                    <a:lnTo>
                      <a:pt x="3211519" y="1094412"/>
                    </a:lnTo>
                    <a:lnTo>
                      <a:pt x="3211519" y="1106555"/>
                    </a:lnTo>
                    <a:lnTo>
                      <a:pt x="3238723" y="1106555"/>
                    </a:lnTo>
                    <a:lnTo>
                      <a:pt x="3238723" y="1133877"/>
                    </a:lnTo>
                    <a:lnTo>
                      <a:pt x="3246279" y="1133877"/>
                    </a:lnTo>
                    <a:lnTo>
                      <a:pt x="3246279" y="1146020"/>
                    </a:lnTo>
                    <a:lnTo>
                      <a:pt x="3259881" y="1146020"/>
                    </a:lnTo>
                    <a:lnTo>
                      <a:pt x="3259881" y="1159682"/>
                    </a:lnTo>
                    <a:lnTo>
                      <a:pt x="3299175" y="1159682"/>
                    </a:lnTo>
                    <a:lnTo>
                      <a:pt x="3299175" y="1173343"/>
                    </a:lnTo>
                    <a:lnTo>
                      <a:pt x="3312776" y="1173343"/>
                    </a:lnTo>
                    <a:lnTo>
                      <a:pt x="3312776" y="1187004"/>
                    </a:lnTo>
                    <a:lnTo>
                      <a:pt x="3394387" y="1187004"/>
                    </a:lnTo>
                    <a:lnTo>
                      <a:pt x="3394387" y="1200665"/>
                    </a:lnTo>
                    <a:lnTo>
                      <a:pt x="3406477" y="1200665"/>
                    </a:lnTo>
                    <a:lnTo>
                      <a:pt x="3406477" y="1214326"/>
                    </a:lnTo>
                    <a:lnTo>
                      <a:pt x="3447283" y="1214326"/>
                    </a:lnTo>
                    <a:lnTo>
                      <a:pt x="3447283" y="1229505"/>
                    </a:lnTo>
                    <a:lnTo>
                      <a:pt x="3474486" y="1229505"/>
                    </a:lnTo>
                    <a:lnTo>
                      <a:pt x="3474486" y="1244684"/>
                    </a:lnTo>
                    <a:lnTo>
                      <a:pt x="3480531" y="1244684"/>
                    </a:lnTo>
                    <a:lnTo>
                      <a:pt x="3480531" y="1259863"/>
                    </a:lnTo>
                    <a:lnTo>
                      <a:pt x="3494133" y="1259863"/>
                    </a:lnTo>
                    <a:lnTo>
                      <a:pt x="3494133" y="1276561"/>
                    </a:lnTo>
                    <a:lnTo>
                      <a:pt x="3507735" y="1276561"/>
                    </a:lnTo>
                    <a:lnTo>
                      <a:pt x="3507735" y="1291740"/>
                    </a:lnTo>
                    <a:lnTo>
                      <a:pt x="3515291" y="1291740"/>
                    </a:lnTo>
                    <a:lnTo>
                      <a:pt x="3515291" y="1306919"/>
                    </a:lnTo>
                    <a:lnTo>
                      <a:pt x="3527382" y="1306919"/>
                    </a:lnTo>
                    <a:lnTo>
                      <a:pt x="3527382" y="1323616"/>
                    </a:lnTo>
                    <a:lnTo>
                      <a:pt x="3540983" y="1323616"/>
                    </a:lnTo>
                    <a:lnTo>
                      <a:pt x="3540983" y="1338795"/>
                    </a:lnTo>
                    <a:lnTo>
                      <a:pt x="3562141" y="1338795"/>
                    </a:lnTo>
                    <a:lnTo>
                      <a:pt x="3562141" y="1355492"/>
                    </a:lnTo>
                    <a:lnTo>
                      <a:pt x="3636196" y="1355492"/>
                    </a:lnTo>
                    <a:lnTo>
                      <a:pt x="3636196" y="1372189"/>
                    </a:lnTo>
                    <a:lnTo>
                      <a:pt x="3642241" y="1372189"/>
                    </a:lnTo>
                    <a:lnTo>
                      <a:pt x="3642241" y="1388886"/>
                    </a:lnTo>
                    <a:lnTo>
                      <a:pt x="3661888" y="1388886"/>
                    </a:lnTo>
                    <a:lnTo>
                      <a:pt x="3661888" y="1405583"/>
                    </a:lnTo>
                    <a:lnTo>
                      <a:pt x="3708738" y="1405583"/>
                    </a:lnTo>
                    <a:lnTo>
                      <a:pt x="3708738" y="1423798"/>
                    </a:lnTo>
                    <a:lnTo>
                      <a:pt x="3716295" y="1423798"/>
                    </a:lnTo>
                    <a:lnTo>
                      <a:pt x="3716295" y="1460227"/>
                    </a:lnTo>
                    <a:lnTo>
                      <a:pt x="3729896" y="1460227"/>
                    </a:lnTo>
                    <a:lnTo>
                      <a:pt x="3729896" y="1478442"/>
                    </a:lnTo>
                    <a:lnTo>
                      <a:pt x="3790348" y="1478442"/>
                    </a:lnTo>
                    <a:lnTo>
                      <a:pt x="3790348" y="1496657"/>
                    </a:lnTo>
                    <a:lnTo>
                      <a:pt x="3843244" y="1496657"/>
                    </a:lnTo>
                    <a:lnTo>
                      <a:pt x="3843244" y="1517908"/>
                    </a:lnTo>
                    <a:lnTo>
                      <a:pt x="3884049" y="1517908"/>
                    </a:lnTo>
                    <a:lnTo>
                      <a:pt x="3884049" y="1537641"/>
                    </a:lnTo>
                    <a:lnTo>
                      <a:pt x="3998908" y="1537641"/>
                    </a:lnTo>
                    <a:lnTo>
                      <a:pt x="3998908" y="1558891"/>
                    </a:lnTo>
                    <a:lnTo>
                      <a:pt x="4032157" y="1558891"/>
                    </a:lnTo>
                    <a:lnTo>
                      <a:pt x="4032157" y="1581660"/>
                    </a:lnTo>
                    <a:lnTo>
                      <a:pt x="4045759" y="1581660"/>
                    </a:lnTo>
                    <a:lnTo>
                      <a:pt x="4045759" y="1604429"/>
                    </a:lnTo>
                    <a:lnTo>
                      <a:pt x="4098654" y="1604429"/>
                    </a:lnTo>
                    <a:lnTo>
                      <a:pt x="4098654" y="1627197"/>
                    </a:lnTo>
                    <a:lnTo>
                      <a:pt x="4112256" y="1627197"/>
                    </a:lnTo>
                    <a:lnTo>
                      <a:pt x="4112256" y="1651484"/>
                    </a:lnTo>
                    <a:lnTo>
                      <a:pt x="4254319" y="1651484"/>
                    </a:lnTo>
                    <a:lnTo>
                      <a:pt x="4254319" y="1698539"/>
                    </a:lnTo>
                    <a:lnTo>
                      <a:pt x="4402426" y="1698539"/>
                    </a:lnTo>
                    <a:lnTo>
                      <a:pt x="4402426" y="1727379"/>
                    </a:lnTo>
                    <a:lnTo>
                      <a:pt x="4435675" y="1727379"/>
                    </a:lnTo>
                    <a:lnTo>
                      <a:pt x="4435675" y="1785060"/>
                    </a:lnTo>
                    <a:lnTo>
                      <a:pt x="4441720" y="1785060"/>
                    </a:lnTo>
                    <a:lnTo>
                      <a:pt x="4441720" y="1813900"/>
                    </a:lnTo>
                    <a:lnTo>
                      <a:pt x="4790831" y="1813900"/>
                    </a:lnTo>
                    <a:lnTo>
                      <a:pt x="4790831" y="1856401"/>
                    </a:lnTo>
                    <a:lnTo>
                      <a:pt x="4892088" y="1856401"/>
                    </a:lnTo>
                    <a:lnTo>
                      <a:pt x="4892088" y="1904974"/>
                    </a:lnTo>
                    <a:lnTo>
                      <a:pt x="5012993" y="1904974"/>
                    </a:lnTo>
                    <a:lnTo>
                      <a:pt x="5012993" y="2026407"/>
                    </a:lnTo>
                    <a:lnTo>
                      <a:pt x="5046242" y="2026407"/>
                    </a:lnTo>
                    <a:lnTo>
                      <a:pt x="5046242" y="2091677"/>
                    </a:lnTo>
                    <a:lnTo>
                      <a:pt x="5067400" y="2091677"/>
                    </a:lnTo>
                    <a:lnTo>
                      <a:pt x="5067400" y="2156947"/>
                    </a:lnTo>
                    <a:lnTo>
                      <a:pt x="6773661" y="2156947"/>
                    </a:lnTo>
                  </a:path>
                </a:pathLst>
              </a:custGeom>
              <a:noFill/>
              <a:ln w="28575" cap="flat">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7" name="Freeform 699">
                <a:extLst>
                  <a:ext uri="{FF2B5EF4-FFF2-40B4-BE49-F238E27FC236}">
                    <a16:creationId xmlns:a16="http://schemas.microsoft.com/office/drawing/2014/main" id="{6B44E587-8358-F413-E93D-6B1D65F5E954}"/>
                  </a:ext>
                </a:extLst>
              </p:cNvPr>
              <p:cNvSpPr/>
              <p:nvPr/>
            </p:nvSpPr>
            <p:spPr>
              <a:xfrm>
                <a:off x="1988811" y="4265278"/>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8" name="Freeform 700">
                <a:extLst>
                  <a:ext uri="{FF2B5EF4-FFF2-40B4-BE49-F238E27FC236}">
                    <a16:creationId xmlns:a16="http://schemas.microsoft.com/office/drawing/2014/main" id="{39F460C6-10E5-F5C9-2F76-59C124153514}"/>
                  </a:ext>
                </a:extLst>
              </p:cNvPr>
              <p:cNvSpPr/>
              <p:nvPr/>
            </p:nvSpPr>
            <p:spPr>
              <a:xfrm>
                <a:off x="2030832" y="4217621"/>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9" name="Freeform 701">
                <a:extLst>
                  <a:ext uri="{FF2B5EF4-FFF2-40B4-BE49-F238E27FC236}">
                    <a16:creationId xmlns:a16="http://schemas.microsoft.com/office/drawing/2014/main" id="{5CE66523-CE9C-3FC6-F3CA-2CA7C64C1B5B}"/>
                  </a:ext>
                </a:extLst>
              </p:cNvPr>
              <p:cNvSpPr/>
              <p:nvPr/>
            </p:nvSpPr>
            <p:spPr>
              <a:xfrm>
                <a:off x="2045539" y="429625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0" name="Freeform 702">
                <a:extLst>
                  <a:ext uri="{FF2B5EF4-FFF2-40B4-BE49-F238E27FC236}">
                    <a16:creationId xmlns:a16="http://schemas.microsoft.com/office/drawing/2014/main" id="{56F65061-49BC-5136-4C75-E2EA22212838}"/>
                  </a:ext>
                </a:extLst>
              </p:cNvPr>
              <p:cNvSpPr/>
              <p:nvPr/>
            </p:nvSpPr>
            <p:spPr>
              <a:xfrm>
                <a:off x="2087560" y="424859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1" name="Freeform 703">
                <a:extLst>
                  <a:ext uri="{FF2B5EF4-FFF2-40B4-BE49-F238E27FC236}">
                    <a16:creationId xmlns:a16="http://schemas.microsoft.com/office/drawing/2014/main" id="{87D8B266-4117-AC5B-FC56-6E8B86B10EEB}"/>
                  </a:ext>
                </a:extLst>
              </p:cNvPr>
              <p:cNvSpPr/>
              <p:nvPr/>
            </p:nvSpPr>
            <p:spPr>
              <a:xfrm>
                <a:off x="2829232" y="44654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2" name="Freeform 704">
                <a:extLst>
                  <a:ext uri="{FF2B5EF4-FFF2-40B4-BE49-F238E27FC236}">
                    <a16:creationId xmlns:a16="http://schemas.microsoft.com/office/drawing/2014/main" id="{47C48C58-3202-6ED9-7E62-31A22228F111}"/>
                  </a:ext>
                </a:extLst>
              </p:cNvPr>
              <p:cNvSpPr/>
              <p:nvPr/>
            </p:nvSpPr>
            <p:spPr>
              <a:xfrm>
                <a:off x="2871253" y="44177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3" name="Freeform 705">
                <a:extLst>
                  <a:ext uri="{FF2B5EF4-FFF2-40B4-BE49-F238E27FC236}">
                    <a16:creationId xmlns:a16="http://schemas.microsoft.com/office/drawing/2014/main" id="{B5528C40-FDEB-942D-4146-24DB6D5DB21D}"/>
                  </a:ext>
                </a:extLst>
              </p:cNvPr>
              <p:cNvSpPr/>
              <p:nvPr/>
            </p:nvSpPr>
            <p:spPr>
              <a:xfrm>
                <a:off x="2839737" y="448211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4" name="Freeform 706">
                <a:extLst>
                  <a:ext uri="{FF2B5EF4-FFF2-40B4-BE49-F238E27FC236}">
                    <a16:creationId xmlns:a16="http://schemas.microsoft.com/office/drawing/2014/main" id="{AE037C5E-A09A-F8E1-057A-71ED7F17A2E5}"/>
                  </a:ext>
                </a:extLst>
              </p:cNvPr>
              <p:cNvSpPr/>
              <p:nvPr/>
            </p:nvSpPr>
            <p:spPr>
              <a:xfrm>
                <a:off x="2881758" y="443446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5" name="Freeform 707">
                <a:extLst>
                  <a:ext uri="{FF2B5EF4-FFF2-40B4-BE49-F238E27FC236}">
                    <a16:creationId xmlns:a16="http://schemas.microsoft.com/office/drawing/2014/main" id="{FC932DB5-45C3-3FEF-F26B-83D81B73180F}"/>
                  </a:ext>
                </a:extLst>
              </p:cNvPr>
              <p:cNvSpPr/>
              <p:nvPr/>
            </p:nvSpPr>
            <p:spPr>
              <a:xfrm>
                <a:off x="2856545" y="4482119"/>
                <a:ext cx="86142" cy="23829"/>
              </a:xfrm>
              <a:custGeom>
                <a:avLst/>
                <a:gdLst>
                  <a:gd name="connsiteX0" fmla="*/ 0 w 61963"/>
                  <a:gd name="connsiteY0" fmla="*/ 0 h 15179"/>
                  <a:gd name="connsiteX1" fmla="*/ 61963 w 61963"/>
                  <a:gd name="connsiteY1" fmla="*/ 0 h 15179"/>
                </a:gdLst>
                <a:ahLst/>
                <a:cxnLst>
                  <a:cxn ang="0">
                    <a:pos x="connsiteX0" y="connsiteY0"/>
                  </a:cxn>
                  <a:cxn ang="0">
                    <a:pos x="connsiteX1" y="connsiteY1"/>
                  </a:cxn>
                </a:cxnLst>
                <a:rect l="l" t="t" r="r" b="b"/>
                <a:pathLst>
                  <a:path w="61963" h="15179">
                    <a:moveTo>
                      <a:pt x="0" y="0"/>
                    </a:moveTo>
                    <a:lnTo>
                      <a:pt x="6196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6" name="Freeform 708">
                <a:extLst>
                  <a:ext uri="{FF2B5EF4-FFF2-40B4-BE49-F238E27FC236}">
                    <a16:creationId xmlns:a16="http://schemas.microsoft.com/office/drawing/2014/main" id="{B189A5D9-D970-F66A-232A-D5D26A5A12F4}"/>
                  </a:ext>
                </a:extLst>
              </p:cNvPr>
              <p:cNvSpPr/>
              <p:nvPr/>
            </p:nvSpPr>
            <p:spPr>
              <a:xfrm>
                <a:off x="2900668" y="443446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7" name="Freeform 709">
                <a:extLst>
                  <a:ext uri="{FF2B5EF4-FFF2-40B4-BE49-F238E27FC236}">
                    <a16:creationId xmlns:a16="http://schemas.microsoft.com/office/drawing/2014/main" id="{67A0A513-7988-8FB3-8A58-9FDCB5E65360}"/>
                  </a:ext>
                </a:extLst>
              </p:cNvPr>
              <p:cNvSpPr/>
              <p:nvPr/>
            </p:nvSpPr>
            <p:spPr>
              <a:xfrm>
                <a:off x="3333483" y="460603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8" name="Freeform 710">
                <a:extLst>
                  <a:ext uri="{FF2B5EF4-FFF2-40B4-BE49-F238E27FC236}">
                    <a16:creationId xmlns:a16="http://schemas.microsoft.com/office/drawing/2014/main" id="{B8E4D15A-A85F-2394-F18E-181A0F1AB214}"/>
                  </a:ext>
                </a:extLst>
              </p:cNvPr>
              <p:cNvSpPr/>
              <p:nvPr/>
            </p:nvSpPr>
            <p:spPr>
              <a:xfrm>
                <a:off x="3375504" y="4558371"/>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9" name="Freeform 711">
                <a:extLst>
                  <a:ext uri="{FF2B5EF4-FFF2-40B4-BE49-F238E27FC236}">
                    <a16:creationId xmlns:a16="http://schemas.microsoft.com/office/drawing/2014/main" id="{9813DAC8-B991-4FF8-06FA-2CF8FE89165E}"/>
                  </a:ext>
                </a:extLst>
              </p:cNvPr>
              <p:cNvSpPr/>
              <p:nvPr/>
            </p:nvSpPr>
            <p:spPr>
              <a:xfrm>
                <a:off x="3409121" y="460603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0" name="Freeform 712">
                <a:extLst>
                  <a:ext uri="{FF2B5EF4-FFF2-40B4-BE49-F238E27FC236}">
                    <a16:creationId xmlns:a16="http://schemas.microsoft.com/office/drawing/2014/main" id="{398C367C-4B7D-D926-10D1-E7D9BE8CF632}"/>
                  </a:ext>
                </a:extLst>
              </p:cNvPr>
              <p:cNvSpPr/>
              <p:nvPr/>
            </p:nvSpPr>
            <p:spPr>
              <a:xfrm>
                <a:off x="3451142" y="4558371"/>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1" name="Freeform 713">
                <a:extLst>
                  <a:ext uri="{FF2B5EF4-FFF2-40B4-BE49-F238E27FC236}">
                    <a16:creationId xmlns:a16="http://schemas.microsoft.com/office/drawing/2014/main" id="{0FA90CFA-2C90-1826-55FF-CBF1E03921D3}"/>
                  </a:ext>
                </a:extLst>
              </p:cNvPr>
              <p:cNvSpPr/>
              <p:nvPr/>
            </p:nvSpPr>
            <p:spPr>
              <a:xfrm>
                <a:off x="3810422" y="4810958"/>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2" name="Freeform 714">
                <a:extLst>
                  <a:ext uri="{FF2B5EF4-FFF2-40B4-BE49-F238E27FC236}">
                    <a16:creationId xmlns:a16="http://schemas.microsoft.com/office/drawing/2014/main" id="{39E90E3B-78FD-15D3-1A76-D6AF74984FCA}"/>
                  </a:ext>
                </a:extLst>
              </p:cNvPr>
              <p:cNvSpPr/>
              <p:nvPr/>
            </p:nvSpPr>
            <p:spPr>
              <a:xfrm>
                <a:off x="3852443" y="476330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3" name="Freeform 715">
                <a:extLst>
                  <a:ext uri="{FF2B5EF4-FFF2-40B4-BE49-F238E27FC236}">
                    <a16:creationId xmlns:a16="http://schemas.microsoft.com/office/drawing/2014/main" id="{96AA28BD-6068-D312-9369-B2D5379B7F1D}"/>
                  </a:ext>
                </a:extLst>
              </p:cNvPr>
              <p:cNvSpPr/>
              <p:nvPr/>
            </p:nvSpPr>
            <p:spPr>
              <a:xfrm>
                <a:off x="4276855" y="50492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4" name="Freeform 716">
                <a:extLst>
                  <a:ext uri="{FF2B5EF4-FFF2-40B4-BE49-F238E27FC236}">
                    <a16:creationId xmlns:a16="http://schemas.microsoft.com/office/drawing/2014/main" id="{A2CBF990-ABE3-D342-3690-556D3233A76A}"/>
                  </a:ext>
                </a:extLst>
              </p:cNvPr>
              <p:cNvSpPr/>
              <p:nvPr/>
            </p:nvSpPr>
            <p:spPr>
              <a:xfrm>
                <a:off x="4318876" y="500158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5" name="Freeform 717">
                <a:extLst>
                  <a:ext uri="{FF2B5EF4-FFF2-40B4-BE49-F238E27FC236}">
                    <a16:creationId xmlns:a16="http://schemas.microsoft.com/office/drawing/2014/main" id="{F5AD586A-51A1-18D4-3890-2056CB98D6DC}"/>
                  </a:ext>
                </a:extLst>
              </p:cNvPr>
              <p:cNvSpPr/>
              <p:nvPr/>
            </p:nvSpPr>
            <p:spPr>
              <a:xfrm>
                <a:off x="4314675" y="50492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6" name="Freeform 718">
                <a:extLst>
                  <a:ext uri="{FF2B5EF4-FFF2-40B4-BE49-F238E27FC236}">
                    <a16:creationId xmlns:a16="http://schemas.microsoft.com/office/drawing/2014/main" id="{88288D70-BB6B-CD87-7964-149B19607802}"/>
                  </a:ext>
                </a:extLst>
              </p:cNvPr>
              <p:cNvSpPr/>
              <p:nvPr/>
            </p:nvSpPr>
            <p:spPr>
              <a:xfrm>
                <a:off x="4356696" y="500158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7" name="Freeform 719">
                <a:extLst>
                  <a:ext uri="{FF2B5EF4-FFF2-40B4-BE49-F238E27FC236}">
                    <a16:creationId xmlns:a16="http://schemas.microsoft.com/office/drawing/2014/main" id="{BE258427-BBB1-50E8-5CF8-978D41C187A6}"/>
                  </a:ext>
                </a:extLst>
              </p:cNvPr>
              <p:cNvSpPr/>
              <p:nvPr/>
            </p:nvSpPr>
            <p:spPr>
              <a:xfrm>
                <a:off x="4447041" y="508022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8" name="Freeform 720">
                <a:extLst>
                  <a:ext uri="{FF2B5EF4-FFF2-40B4-BE49-F238E27FC236}">
                    <a16:creationId xmlns:a16="http://schemas.microsoft.com/office/drawing/2014/main" id="{27D77C9F-CFB3-7A81-9A38-5C87132D29FE}"/>
                  </a:ext>
                </a:extLst>
              </p:cNvPr>
              <p:cNvSpPr/>
              <p:nvPr/>
            </p:nvSpPr>
            <p:spPr>
              <a:xfrm>
                <a:off x="4489062" y="503256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9" name="Freeform 721">
                <a:extLst>
                  <a:ext uri="{FF2B5EF4-FFF2-40B4-BE49-F238E27FC236}">
                    <a16:creationId xmlns:a16="http://schemas.microsoft.com/office/drawing/2014/main" id="{A57017DD-5A69-4849-A136-51BB2735DB7F}"/>
                  </a:ext>
                </a:extLst>
              </p:cNvPr>
              <p:cNvSpPr/>
              <p:nvPr/>
            </p:nvSpPr>
            <p:spPr>
              <a:xfrm>
                <a:off x="4474355" y="509690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0" name="Freeform 722">
                <a:extLst>
                  <a:ext uri="{FF2B5EF4-FFF2-40B4-BE49-F238E27FC236}">
                    <a16:creationId xmlns:a16="http://schemas.microsoft.com/office/drawing/2014/main" id="{0B4B86BF-7C0D-EE8A-BCE9-CED1B23BFD3C}"/>
                  </a:ext>
                </a:extLst>
              </p:cNvPr>
              <p:cNvSpPr/>
              <p:nvPr/>
            </p:nvSpPr>
            <p:spPr>
              <a:xfrm>
                <a:off x="4516376" y="504924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1" name="Freeform 723">
                <a:extLst>
                  <a:ext uri="{FF2B5EF4-FFF2-40B4-BE49-F238E27FC236}">
                    <a16:creationId xmlns:a16="http://schemas.microsoft.com/office/drawing/2014/main" id="{2BA790C2-5CB7-9291-DC3E-A3E7A7998B40}"/>
                  </a:ext>
                </a:extLst>
              </p:cNvPr>
              <p:cNvSpPr/>
              <p:nvPr/>
            </p:nvSpPr>
            <p:spPr>
              <a:xfrm>
                <a:off x="4531083" y="512788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2" name="Freeform 724">
                <a:extLst>
                  <a:ext uri="{FF2B5EF4-FFF2-40B4-BE49-F238E27FC236}">
                    <a16:creationId xmlns:a16="http://schemas.microsoft.com/office/drawing/2014/main" id="{F5E30DDF-F081-6878-CC45-08D53F7D7080}"/>
                  </a:ext>
                </a:extLst>
              </p:cNvPr>
              <p:cNvSpPr/>
              <p:nvPr/>
            </p:nvSpPr>
            <p:spPr>
              <a:xfrm>
                <a:off x="4573104" y="508022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3" name="Freeform 725">
                <a:extLst>
                  <a:ext uri="{FF2B5EF4-FFF2-40B4-BE49-F238E27FC236}">
                    <a16:creationId xmlns:a16="http://schemas.microsoft.com/office/drawing/2014/main" id="{EA19A98D-0F03-202A-D066-9ED240DEC865}"/>
                  </a:ext>
                </a:extLst>
              </p:cNvPr>
              <p:cNvSpPr/>
              <p:nvPr/>
            </p:nvSpPr>
            <p:spPr>
              <a:xfrm>
                <a:off x="4661348" y="51755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4" name="Freeform 726">
                <a:extLst>
                  <a:ext uri="{FF2B5EF4-FFF2-40B4-BE49-F238E27FC236}">
                    <a16:creationId xmlns:a16="http://schemas.microsoft.com/office/drawing/2014/main" id="{A36B7D30-DCE2-675E-B25A-75E35D89EF46}"/>
                  </a:ext>
                </a:extLst>
              </p:cNvPr>
              <p:cNvSpPr/>
              <p:nvPr/>
            </p:nvSpPr>
            <p:spPr>
              <a:xfrm>
                <a:off x="4703369" y="512788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5" name="Freeform 727">
                <a:extLst>
                  <a:ext uri="{FF2B5EF4-FFF2-40B4-BE49-F238E27FC236}">
                    <a16:creationId xmlns:a16="http://schemas.microsoft.com/office/drawing/2014/main" id="{C057CBAD-9B0E-1C85-4CEE-D4C793AFEC1F}"/>
                  </a:ext>
                </a:extLst>
              </p:cNvPr>
              <p:cNvSpPr/>
              <p:nvPr/>
            </p:nvSpPr>
            <p:spPr>
              <a:xfrm>
                <a:off x="4802118" y="525655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6" name="Freeform 728">
                <a:extLst>
                  <a:ext uri="{FF2B5EF4-FFF2-40B4-BE49-F238E27FC236}">
                    <a16:creationId xmlns:a16="http://schemas.microsoft.com/office/drawing/2014/main" id="{4516E129-4C1E-4D90-A94F-A6817C64D2F8}"/>
                  </a:ext>
                </a:extLst>
              </p:cNvPr>
              <p:cNvSpPr/>
              <p:nvPr/>
            </p:nvSpPr>
            <p:spPr>
              <a:xfrm>
                <a:off x="4844139" y="520889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7" name="Freeform 729">
                <a:extLst>
                  <a:ext uri="{FF2B5EF4-FFF2-40B4-BE49-F238E27FC236}">
                    <a16:creationId xmlns:a16="http://schemas.microsoft.com/office/drawing/2014/main" id="{55427B74-2B4E-6511-F690-0E15813B0A3C}"/>
                  </a:ext>
                </a:extLst>
              </p:cNvPr>
              <p:cNvSpPr/>
              <p:nvPr/>
            </p:nvSpPr>
            <p:spPr>
              <a:xfrm>
                <a:off x="4867252" y="527323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8" name="Freeform 730">
                <a:extLst>
                  <a:ext uri="{FF2B5EF4-FFF2-40B4-BE49-F238E27FC236}">
                    <a16:creationId xmlns:a16="http://schemas.microsoft.com/office/drawing/2014/main" id="{3C193F4A-ED97-177D-3D20-7B4A94F3243B}"/>
                  </a:ext>
                </a:extLst>
              </p:cNvPr>
              <p:cNvSpPr/>
              <p:nvPr/>
            </p:nvSpPr>
            <p:spPr>
              <a:xfrm>
                <a:off x="4909273" y="522557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9" name="Freeform 731">
                <a:extLst>
                  <a:ext uri="{FF2B5EF4-FFF2-40B4-BE49-F238E27FC236}">
                    <a16:creationId xmlns:a16="http://schemas.microsoft.com/office/drawing/2014/main" id="{90B4F65A-348A-E6E8-50FE-31A3DD8F954B}"/>
                  </a:ext>
                </a:extLst>
              </p:cNvPr>
              <p:cNvSpPr/>
              <p:nvPr/>
            </p:nvSpPr>
            <p:spPr>
              <a:xfrm>
                <a:off x="4921878" y="527323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0" name="Freeform 732">
                <a:extLst>
                  <a:ext uri="{FF2B5EF4-FFF2-40B4-BE49-F238E27FC236}">
                    <a16:creationId xmlns:a16="http://schemas.microsoft.com/office/drawing/2014/main" id="{88D5449E-FCD6-4C55-AF2A-4C0F922EB755}"/>
                  </a:ext>
                </a:extLst>
              </p:cNvPr>
              <p:cNvSpPr/>
              <p:nvPr/>
            </p:nvSpPr>
            <p:spPr>
              <a:xfrm>
                <a:off x="4963900" y="522557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1" name="Freeform 733">
                <a:extLst>
                  <a:ext uri="{FF2B5EF4-FFF2-40B4-BE49-F238E27FC236}">
                    <a16:creationId xmlns:a16="http://schemas.microsoft.com/office/drawing/2014/main" id="{FC9E7F48-14DC-4DEA-90B1-6D21BC95C3AD}"/>
                  </a:ext>
                </a:extLst>
              </p:cNvPr>
              <p:cNvSpPr/>
              <p:nvPr/>
            </p:nvSpPr>
            <p:spPr>
              <a:xfrm>
                <a:off x="4921878" y="527323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2" name="Freeform 734">
                <a:extLst>
                  <a:ext uri="{FF2B5EF4-FFF2-40B4-BE49-F238E27FC236}">
                    <a16:creationId xmlns:a16="http://schemas.microsoft.com/office/drawing/2014/main" id="{E2470A86-FE2C-023B-7112-D0BF4BC841A9}"/>
                  </a:ext>
                </a:extLst>
              </p:cNvPr>
              <p:cNvSpPr/>
              <p:nvPr/>
            </p:nvSpPr>
            <p:spPr>
              <a:xfrm>
                <a:off x="4963900" y="522557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3" name="Freeform 735">
                <a:extLst>
                  <a:ext uri="{FF2B5EF4-FFF2-40B4-BE49-F238E27FC236}">
                    <a16:creationId xmlns:a16="http://schemas.microsoft.com/office/drawing/2014/main" id="{2D1AD20C-1800-853D-7BC9-039A32D6E597}"/>
                  </a:ext>
                </a:extLst>
              </p:cNvPr>
              <p:cNvSpPr/>
              <p:nvPr/>
            </p:nvSpPr>
            <p:spPr>
              <a:xfrm>
                <a:off x="5127781" y="538761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4" name="Freeform 736">
                <a:extLst>
                  <a:ext uri="{FF2B5EF4-FFF2-40B4-BE49-F238E27FC236}">
                    <a16:creationId xmlns:a16="http://schemas.microsoft.com/office/drawing/2014/main" id="{F71498FF-41F4-F4E9-EE0C-737866F8FF01}"/>
                  </a:ext>
                </a:extLst>
              </p:cNvPr>
              <p:cNvSpPr/>
              <p:nvPr/>
            </p:nvSpPr>
            <p:spPr>
              <a:xfrm>
                <a:off x="5169802" y="533995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5" name="Freeform 737">
                <a:extLst>
                  <a:ext uri="{FF2B5EF4-FFF2-40B4-BE49-F238E27FC236}">
                    <a16:creationId xmlns:a16="http://schemas.microsoft.com/office/drawing/2014/main" id="{99C8D189-784F-E210-6BCB-31F30178CB6C}"/>
                  </a:ext>
                </a:extLst>
              </p:cNvPr>
              <p:cNvSpPr/>
              <p:nvPr/>
            </p:nvSpPr>
            <p:spPr>
              <a:xfrm>
                <a:off x="5211823" y="541859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6" name="Freeform 738">
                <a:extLst>
                  <a:ext uri="{FF2B5EF4-FFF2-40B4-BE49-F238E27FC236}">
                    <a16:creationId xmlns:a16="http://schemas.microsoft.com/office/drawing/2014/main" id="{C6C57F2F-F1BD-ED81-4CEF-BBD2D36E09E5}"/>
                  </a:ext>
                </a:extLst>
              </p:cNvPr>
              <p:cNvSpPr/>
              <p:nvPr/>
            </p:nvSpPr>
            <p:spPr>
              <a:xfrm>
                <a:off x="5253844" y="537093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7" name="Freeform 739">
                <a:extLst>
                  <a:ext uri="{FF2B5EF4-FFF2-40B4-BE49-F238E27FC236}">
                    <a16:creationId xmlns:a16="http://schemas.microsoft.com/office/drawing/2014/main" id="{C7679A1F-EB66-749D-29F6-FF568EAD65A8}"/>
                  </a:ext>
                </a:extLst>
              </p:cNvPr>
              <p:cNvSpPr/>
              <p:nvPr/>
            </p:nvSpPr>
            <p:spPr>
              <a:xfrm>
                <a:off x="5325281" y="546863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8" name="Freeform 740">
                <a:extLst>
                  <a:ext uri="{FF2B5EF4-FFF2-40B4-BE49-F238E27FC236}">
                    <a16:creationId xmlns:a16="http://schemas.microsoft.com/office/drawing/2014/main" id="{B8E02B70-A83A-2242-F9D4-10C4BA366232}"/>
                  </a:ext>
                </a:extLst>
              </p:cNvPr>
              <p:cNvSpPr/>
              <p:nvPr/>
            </p:nvSpPr>
            <p:spPr>
              <a:xfrm>
                <a:off x="5367302" y="54209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9" name="Freeform 741">
                <a:extLst>
                  <a:ext uri="{FF2B5EF4-FFF2-40B4-BE49-F238E27FC236}">
                    <a16:creationId xmlns:a16="http://schemas.microsoft.com/office/drawing/2014/main" id="{5DAE1482-C8C8-3149-3372-897F2D6136DD}"/>
                  </a:ext>
                </a:extLst>
              </p:cNvPr>
              <p:cNvSpPr/>
              <p:nvPr/>
            </p:nvSpPr>
            <p:spPr>
              <a:xfrm>
                <a:off x="5360998" y="551867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0" name="Freeform 742">
                <a:extLst>
                  <a:ext uri="{FF2B5EF4-FFF2-40B4-BE49-F238E27FC236}">
                    <a16:creationId xmlns:a16="http://schemas.microsoft.com/office/drawing/2014/main" id="{A47F286B-9F6E-9AC7-20DA-DCC9BCFCB882}"/>
                  </a:ext>
                </a:extLst>
              </p:cNvPr>
              <p:cNvSpPr/>
              <p:nvPr/>
            </p:nvSpPr>
            <p:spPr>
              <a:xfrm>
                <a:off x="5403019" y="547101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1" name="Freeform 743">
                <a:extLst>
                  <a:ext uri="{FF2B5EF4-FFF2-40B4-BE49-F238E27FC236}">
                    <a16:creationId xmlns:a16="http://schemas.microsoft.com/office/drawing/2014/main" id="{606D2313-9791-D8FA-AFFC-3248FADB7665}"/>
                  </a:ext>
                </a:extLst>
              </p:cNvPr>
              <p:cNvSpPr/>
              <p:nvPr/>
            </p:nvSpPr>
            <p:spPr>
              <a:xfrm>
                <a:off x="5379908"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2" name="Freeform 744">
                <a:extLst>
                  <a:ext uri="{FF2B5EF4-FFF2-40B4-BE49-F238E27FC236}">
                    <a16:creationId xmlns:a16="http://schemas.microsoft.com/office/drawing/2014/main" id="{3214F393-95E7-676B-7A19-71DA86BAAF70}"/>
                  </a:ext>
                </a:extLst>
              </p:cNvPr>
              <p:cNvSpPr/>
              <p:nvPr/>
            </p:nvSpPr>
            <p:spPr>
              <a:xfrm>
                <a:off x="5421929"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3" name="Freeform 745">
                <a:extLst>
                  <a:ext uri="{FF2B5EF4-FFF2-40B4-BE49-F238E27FC236}">
                    <a16:creationId xmlns:a16="http://schemas.microsoft.com/office/drawing/2014/main" id="{7688B986-E164-C7A9-AC72-E542E90D8BD3}"/>
                  </a:ext>
                </a:extLst>
              </p:cNvPr>
              <p:cNvSpPr/>
              <p:nvPr/>
            </p:nvSpPr>
            <p:spPr>
              <a:xfrm>
                <a:off x="5390413"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4" name="Freeform 746">
                <a:extLst>
                  <a:ext uri="{FF2B5EF4-FFF2-40B4-BE49-F238E27FC236}">
                    <a16:creationId xmlns:a16="http://schemas.microsoft.com/office/drawing/2014/main" id="{0D98CCD0-BD8B-E5C6-F657-FB8F164AFC23}"/>
                  </a:ext>
                </a:extLst>
              </p:cNvPr>
              <p:cNvSpPr/>
              <p:nvPr/>
            </p:nvSpPr>
            <p:spPr>
              <a:xfrm>
                <a:off x="5432434"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5" name="Freeform 747">
                <a:extLst>
                  <a:ext uri="{FF2B5EF4-FFF2-40B4-BE49-F238E27FC236}">
                    <a16:creationId xmlns:a16="http://schemas.microsoft.com/office/drawing/2014/main" id="{75357485-B75B-1FD8-D9FF-3A5FCBE55692}"/>
                  </a:ext>
                </a:extLst>
              </p:cNvPr>
              <p:cNvSpPr/>
              <p:nvPr/>
            </p:nvSpPr>
            <p:spPr>
              <a:xfrm>
                <a:off x="5390413"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6" name="Freeform 748">
                <a:extLst>
                  <a:ext uri="{FF2B5EF4-FFF2-40B4-BE49-F238E27FC236}">
                    <a16:creationId xmlns:a16="http://schemas.microsoft.com/office/drawing/2014/main" id="{1F40E39C-7E5C-9FFF-A4B2-E621F45432DC}"/>
                  </a:ext>
                </a:extLst>
              </p:cNvPr>
              <p:cNvSpPr/>
              <p:nvPr/>
            </p:nvSpPr>
            <p:spPr>
              <a:xfrm>
                <a:off x="5432434"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7" name="Freeform 749">
                <a:extLst>
                  <a:ext uri="{FF2B5EF4-FFF2-40B4-BE49-F238E27FC236}">
                    <a16:creationId xmlns:a16="http://schemas.microsoft.com/office/drawing/2014/main" id="{9F48E78E-90D8-C11C-39BD-E84E5EB4E139}"/>
                  </a:ext>
                </a:extLst>
              </p:cNvPr>
              <p:cNvSpPr/>
              <p:nvPr/>
            </p:nvSpPr>
            <p:spPr>
              <a:xfrm>
                <a:off x="5398817"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8" name="Freeform 750">
                <a:extLst>
                  <a:ext uri="{FF2B5EF4-FFF2-40B4-BE49-F238E27FC236}">
                    <a16:creationId xmlns:a16="http://schemas.microsoft.com/office/drawing/2014/main" id="{FAFB7D8C-2952-CB08-F076-3922F84E9D6C}"/>
                  </a:ext>
                </a:extLst>
              </p:cNvPr>
              <p:cNvSpPr/>
              <p:nvPr/>
            </p:nvSpPr>
            <p:spPr>
              <a:xfrm>
                <a:off x="5440837"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9" name="Freeform 751">
                <a:extLst>
                  <a:ext uri="{FF2B5EF4-FFF2-40B4-BE49-F238E27FC236}">
                    <a16:creationId xmlns:a16="http://schemas.microsoft.com/office/drawing/2014/main" id="{BA1E20E2-69A6-BA12-5D3A-04276E5475A7}"/>
                  </a:ext>
                </a:extLst>
              </p:cNvPr>
              <p:cNvSpPr/>
              <p:nvPr/>
            </p:nvSpPr>
            <p:spPr>
              <a:xfrm>
                <a:off x="5417726"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0" name="Freeform 752">
                <a:extLst>
                  <a:ext uri="{FF2B5EF4-FFF2-40B4-BE49-F238E27FC236}">
                    <a16:creationId xmlns:a16="http://schemas.microsoft.com/office/drawing/2014/main" id="{1DB1A1AD-3F21-05DF-346C-CB505638FC20}"/>
                  </a:ext>
                </a:extLst>
              </p:cNvPr>
              <p:cNvSpPr/>
              <p:nvPr/>
            </p:nvSpPr>
            <p:spPr>
              <a:xfrm>
                <a:off x="5459747"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1" name="Freeform 753">
                <a:extLst>
                  <a:ext uri="{FF2B5EF4-FFF2-40B4-BE49-F238E27FC236}">
                    <a16:creationId xmlns:a16="http://schemas.microsoft.com/office/drawing/2014/main" id="{69FE77C2-A094-071B-AAF8-EC16F2EFC3BC}"/>
                  </a:ext>
                </a:extLst>
              </p:cNvPr>
              <p:cNvSpPr/>
              <p:nvPr/>
            </p:nvSpPr>
            <p:spPr>
              <a:xfrm>
                <a:off x="5417726"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2" name="Freeform 754">
                <a:extLst>
                  <a:ext uri="{FF2B5EF4-FFF2-40B4-BE49-F238E27FC236}">
                    <a16:creationId xmlns:a16="http://schemas.microsoft.com/office/drawing/2014/main" id="{BDD8FD6F-FF78-EF60-94CE-E7E324BEE37C}"/>
                  </a:ext>
                </a:extLst>
              </p:cNvPr>
              <p:cNvSpPr/>
              <p:nvPr/>
            </p:nvSpPr>
            <p:spPr>
              <a:xfrm>
                <a:off x="5459747"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3" name="Freeform 755">
                <a:extLst>
                  <a:ext uri="{FF2B5EF4-FFF2-40B4-BE49-F238E27FC236}">
                    <a16:creationId xmlns:a16="http://schemas.microsoft.com/office/drawing/2014/main" id="{20A3C8BA-AEDC-FCBC-53F0-B023F835C08B}"/>
                  </a:ext>
                </a:extLst>
              </p:cNvPr>
              <p:cNvSpPr/>
              <p:nvPr/>
            </p:nvSpPr>
            <p:spPr>
              <a:xfrm>
                <a:off x="5417726"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4" name="Freeform 756">
                <a:extLst>
                  <a:ext uri="{FF2B5EF4-FFF2-40B4-BE49-F238E27FC236}">
                    <a16:creationId xmlns:a16="http://schemas.microsoft.com/office/drawing/2014/main" id="{80C4C0C1-BF25-83EF-FCDA-AE55CA917E4D}"/>
                  </a:ext>
                </a:extLst>
              </p:cNvPr>
              <p:cNvSpPr/>
              <p:nvPr/>
            </p:nvSpPr>
            <p:spPr>
              <a:xfrm>
                <a:off x="5459747"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5" name="Freeform 757">
                <a:extLst>
                  <a:ext uri="{FF2B5EF4-FFF2-40B4-BE49-F238E27FC236}">
                    <a16:creationId xmlns:a16="http://schemas.microsoft.com/office/drawing/2014/main" id="{2F2AC5AC-673C-483F-BD22-4EE8428D1B98}"/>
                  </a:ext>
                </a:extLst>
              </p:cNvPr>
              <p:cNvSpPr/>
              <p:nvPr/>
            </p:nvSpPr>
            <p:spPr>
              <a:xfrm>
                <a:off x="5445040"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6" name="Freeform 758">
                <a:extLst>
                  <a:ext uri="{FF2B5EF4-FFF2-40B4-BE49-F238E27FC236}">
                    <a16:creationId xmlns:a16="http://schemas.microsoft.com/office/drawing/2014/main" id="{96D173F6-F349-E0AB-3124-08C5B3308616}"/>
                  </a:ext>
                </a:extLst>
              </p:cNvPr>
              <p:cNvSpPr/>
              <p:nvPr/>
            </p:nvSpPr>
            <p:spPr>
              <a:xfrm>
                <a:off x="5487061"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7" name="Freeform 759">
                <a:extLst>
                  <a:ext uri="{FF2B5EF4-FFF2-40B4-BE49-F238E27FC236}">
                    <a16:creationId xmlns:a16="http://schemas.microsoft.com/office/drawing/2014/main" id="{C451A837-18E2-09FC-9D22-3C3E2A37D7CC}"/>
                  </a:ext>
                </a:extLst>
              </p:cNvPr>
              <p:cNvSpPr/>
              <p:nvPr/>
            </p:nvSpPr>
            <p:spPr>
              <a:xfrm>
                <a:off x="5445040"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8" name="Freeform 760">
                <a:extLst>
                  <a:ext uri="{FF2B5EF4-FFF2-40B4-BE49-F238E27FC236}">
                    <a16:creationId xmlns:a16="http://schemas.microsoft.com/office/drawing/2014/main" id="{8569C62F-6E7B-07F1-017E-EB90CAF0380E}"/>
                  </a:ext>
                </a:extLst>
              </p:cNvPr>
              <p:cNvSpPr/>
              <p:nvPr/>
            </p:nvSpPr>
            <p:spPr>
              <a:xfrm>
                <a:off x="5487061"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9" name="Freeform 761">
                <a:extLst>
                  <a:ext uri="{FF2B5EF4-FFF2-40B4-BE49-F238E27FC236}">
                    <a16:creationId xmlns:a16="http://schemas.microsoft.com/office/drawing/2014/main" id="{0008BDDD-9FEF-2F20-1A1B-CD61868BF9AC}"/>
                  </a:ext>
                </a:extLst>
              </p:cNvPr>
              <p:cNvSpPr/>
              <p:nvPr/>
            </p:nvSpPr>
            <p:spPr>
              <a:xfrm>
                <a:off x="5445040"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0" name="Freeform 762">
                <a:extLst>
                  <a:ext uri="{FF2B5EF4-FFF2-40B4-BE49-F238E27FC236}">
                    <a16:creationId xmlns:a16="http://schemas.microsoft.com/office/drawing/2014/main" id="{7A90820C-55EF-0648-CB8D-2B24650E44EB}"/>
                  </a:ext>
                </a:extLst>
              </p:cNvPr>
              <p:cNvSpPr/>
              <p:nvPr/>
            </p:nvSpPr>
            <p:spPr>
              <a:xfrm>
                <a:off x="5487061"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1" name="Freeform 763">
                <a:extLst>
                  <a:ext uri="{FF2B5EF4-FFF2-40B4-BE49-F238E27FC236}">
                    <a16:creationId xmlns:a16="http://schemas.microsoft.com/office/drawing/2014/main" id="{13400F94-4B04-2AC9-CD62-7A51F9B822F0}"/>
                  </a:ext>
                </a:extLst>
              </p:cNvPr>
              <p:cNvSpPr/>
              <p:nvPr/>
            </p:nvSpPr>
            <p:spPr>
              <a:xfrm>
                <a:off x="5482858"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2" name="Freeform 764">
                <a:extLst>
                  <a:ext uri="{FF2B5EF4-FFF2-40B4-BE49-F238E27FC236}">
                    <a16:creationId xmlns:a16="http://schemas.microsoft.com/office/drawing/2014/main" id="{438434FD-BBA4-AC5E-3F8C-C9C962078BC8}"/>
                  </a:ext>
                </a:extLst>
              </p:cNvPr>
              <p:cNvSpPr/>
              <p:nvPr/>
            </p:nvSpPr>
            <p:spPr>
              <a:xfrm>
                <a:off x="5524879"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3" name="Freeform 765">
                <a:extLst>
                  <a:ext uri="{FF2B5EF4-FFF2-40B4-BE49-F238E27FC236}">
                    <a16:creationId xmlns:a16="http://schemas.microsoft.com/office/drawing/2014/main" id="{38A84205-EC91-EF1B-CE25-C2673700DE41}"/>
                  </a:ext>
                </a:extLst>
              </p:cNvPr>
              <p:cNvSpPr/>
              <p:nvPr/>
            </p:nvSpPr>
            <p:spPr>
              <a:xfrm>
                <a:off x="5482858"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4" name="Freeform 766">
                <a:extLst>
                  <a:ext uri="{FF2B5EF4-FFF2-40B4-BE49-F238E27FC236}">
                    <a16:creationId xmlns:a16="http://schemas.microsoft.com/office/drawing/2014/main" id="{F8C70357-8F70-33FB-F526-66A828D79315}"/>
                  </a:ext>
                </a:extLst>
              </p:cNvPr>
              <p:cNvSpPr/>
              <p:nvPr/>
            </p:nvSpPr>
            <p:spPr>
              <a:xfrm>
                <a:off x="5524879"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5" name="Freeform 767">
                <a:extLst>
                  <a:ext uri="{FF2B5EF4-FFF2-40B4-BE49-F238E27FC236}">
                    <a16:creationId xmlns:a16="http://schemas.microsoft.com/office/drawing/2014/main" id="{84E547B1-AFB8-06F8-4EA0-60E74E5AEBEA}"/>
                  </a:ext>
                </a:extLst>
              </p:cNvPr>
              <p:cNvSpPr/>
              <p:nvPr/>
            </p:nvSpPr>
            <p:spPr>
              <a:xfrm>
                <a:off x="5520678"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6" name="Freeform 768">
                <a:extLst>
                  <a:ext uri="{FF2B5EF4-FFF2-40B4-BE49-F238E27FC236}">
                    <a16:creationId xmlns:a16="http://schemas.microsoft.com/office/drawing/2014/main" id="{62EE14A0-D871-03BF-353E-E4DB8E552B6F}"/>
                  </a:ext>
                </a:extLst>
              </p:cNvPr>
              <p:cNvSpPr/>
              <p:nvPr/>
            </p:nvSpPr>
            <p:spPr>
              <a:xfrm>
                <a:off x="5562699"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7" name="Freeform 769">
                <a:extLst>
                  <a:ext uri="{FF2B5EF4-FFF2-40B4-BE49-F238E27FC236}">
                    <a16:creationId xmlns:a16="http://schemas.microsoft.com/office/drawing/2014/main" id="{F4FB1841-5D74-5CB0-4E3E-CF680C6153CB}"/>
                  </a:ext>
                </a:extLst>
              </p:cNvPr>
              <p:cNvSpPr/>
              <p:nvPr/>
            </p:nvSpPr>
            <p:spPr>
              <a:xfrm>
                <a:off x="5529082" y="55353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8" name="Freeform 770">
                <a:extLst>
                  <a:ext uri="{FF2B5EF4-FFF2-40B4-BE49-F238E27FC236}">
                    <a16:creationId xmlns:a16="http://schemas.microsoft.com/office/drawing/2014/main" id="{AEC52B4B-691D-B120-BF3A-24AE698214D4}"/>
                  </a:ext>
                </a:extLst>
              </p:cNvPr>
              <p:cNvSpPr/>
              <p:nvPr/>
            </p:nvSpPr>
            <p:spPr>
              <a:xfrm>
                <a:off x="5571103" y="548769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9" name="Freeform 771">
                <a:extLst>
                  <a:ext uri="{FF2B5EF4-FFF2-40B4-BE49-F238E27FC236}">
                    <a16:creationId xmlns:a16="http://schemas.microsoft.com/office/drawing/2014/main" id="{D54B8804-9F43-3A05-88CE-B85B256890FA}"/>
                  </a:ext>
                </a:extLst>
              </p:cNvPr>
              <p:cNvSpPr/>
              <p:nvPr/>
            </p:nvSpPr>
            <p:spPr>
              <a:xfrm>
                <a:off x="5594214" y="555203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0" name="Freeform 772">
                <a:extLst>
                  <a:ext uri="{FF2B5EF4-FFF2-40B4-BE49-F238E27FC236}">
                    <a16:creationId xmlns:a16="http://schemas.microsoft.com/office/drawing/2014/main" id="{44FBBC4C-2E8F-5524-836D-90EBCA44B32E}"/>
                  </a:ext>
                </a:extLst>
              </p:cNvPr>
              <p:cNvSpPr/>
              <p:nvPr/>
            </p:nvSpPr>
            <p:spPr>
              <a:xfrm>
                <a:off x="5636236" y="550437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1" name="Freeform 773">
                <a:extLst>
                  <a:ext uri="{FF2B5EF4-FFF2-40B4-BE49-F238E27FC236}">
                    <a16:creationId xmlns:a16="http://schemas.microsoft.com/office/drawing/2014/main" id="{09F30E8B-144E-E714-8351-17EB8A5D4076}"/>
                  </a:ext>
                </a:extLst>
              </p:cNvPr>
              <p:cNvSpPr/>
              <p:nvPr/>
            </p:nvSpPr>
            <p:spPr>
              <a:xfrm>
                <a:off x="5613124" y="555203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2" name="Freeform 774">
                <a:extLst>
                  <a:ext uri="{FF2B5EF4-FFF2-40B4-BE49-F238E27FC236}">
                    <a16:creationId xmlns:a16="http://schemas.microsoft.com/office/drawing/2014/main" id="{F12E327D-3DDF-2FFC-5837-637919FC4770}"/>
                  </a:ext>
                </a:extLst>
              </p:cNvPr>
              <p:cNvSpPr/>
              <p:nvPr/>
            </p:nvSpPr>
            <p:spPr>
              <a:xfrm>
                <a:off x="5655145" y="550437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3" name="Freeform 775">
                <a:extLst>
                  <a:ext uri="{FF2B5EF4-FFF2-40B4-BE49-F238E27FC236}">
                    <a16:creationId xmlns:a16="http://schemas.microsoft.com/office/drawing/2014/main" id="{D9924870-B729-AAE7-35BB-70F144EB489B}"/>
                  </a:ext>
                </a:extLst>
              </p:cNvPr>
              <p:cNvSpPr/>
              <p:nvPr/>
            </p:nvSpPr>
            <p:spPr>
              <a:xfrm>
                <a:off x="5613124" y="555203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4" name="Freeform 776">
                <a:extLst>
                  <a:ext uri="{FF2B5EF4-FFF2-40B4-BE49-F238E27FC236}">
                    <a16:creationId xmlns:a16="http://schemas.microsoft.com/office/drawing/2014/main" id="{BD7AE659-2322-99C7-C459-7CB0CADE2E71}"/>
                  </a:ext>
                </a:extLst>
              </p:cNvPr>
              <p:cNvSpPr/>
              <p:nvPr/>
            </p:nvSpPr>
            <p:spPr>
              <a:xfrm>
                <a:off x="5655145" y="550437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5" name="Freeform 777">
                <a:extLst>
                  <a:ext uri="{FF2B5EF4-FFF2-40B4-BE49-F238E27FC236}">
                    <a16:creationId xmlns:a16="http://schemas.microsoft.com/office/drawing/2014/main" id="{6F6EC2B5-BD9B-5B39-EEDC-967E838A7A85}"/>
                  </a:ext>
                </a:extLst>
              </p:cNvPr>
              <p:cNvSpPr/>
              <p:nvPr/>
            </p:nvSpPr>
            <p:spPr>
              <a:xfrm>
                <a:off x="5623630" y="557109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6" name="Freeform 778">
                <a:extLst>
                  <a:ext uri="{FF2B5EF4-FFF2-40B4-BE49-F238E27FC236}">
                    <a16:creationId xmlns:a16="http://schemas.microsoft.com/office/drawing/2014/main" id="{9846033B-9B46-653D-66A3-77DA5663841C}"/>
                  </a:ext>
                </a:extLst>
              </p:cNvPr>
              <p:cNvSpPr/>
              <p:nvPr/>
            </p:nvSpPr>
            <p:spPr>
              <a:xfrm>
                <a:off x="5665651" y="552343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7" name="Freeform 779">
                <a:extLst>
                  <a:ext uri="{FF2B5EF4-FFF2-40B4-BE49-F238E27FC236}">
                    <a16:creationId xmlns:a16="http://schemas.microsoft.com/office/drawing/2014/main" id="{9B214F7A-11BA-6E51-C3C3-252124604B98}"/>
                  </a:ext>
                </a:extLst>
              </p:cNvPr>
              <p:cNvSpPr/>
              <p:nvPr/>
            </p:nvSpPr>
            <p:spPr>
              <a:xfrm>
                <a:off x="5632034" y="55877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8" name="Freeform 780">
                <a:extLst>
                  <a:ext uri="{FF2B5EF4-FFF2-40B4-BE49-F238E27FC236}">
                    <a16:creationId xmlns:a16="http://schemas.microsoft.com/office/drawing/2014/main" id="{1A57FB50-F1D7-1D25-90E9-9A4475AE4ED3}"/>
                  </a:ext>
                </a:extLst>
              </p:cNvPr>
              <p:cNvSpPr/>
              <p:nvPr/>
            </p:nvSpPr>
            <p:spPr>
              <a:xfrm>
                <a:off x="5674055" y="554011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9" name="Freeform 781">
                <a:extLst>
                  <a:ext uri="{FF2B5EF4-FFF2-40B4-BE49-F238E27FC236}">
                    <a16:creationId xmlns:a16="http://schemas.microsoft.com/office/drawing/2014/main" id="{476A7F1B-13F6-2D5D-AD14-FD0CC114370D}"/>
                  </a:ext>
                </a:extLst>
              </p:cNvPr>
              <p:cNvSpPr/>
              <p:nvPr/>
            </p:nvSpPr>
            <p:spPr>
              <a:xfrm>
                <a:off x="5632034" y="55877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0" name="Freeform 782">
                <a:extLst>
                  <a:ext uri="{FF2B5EF4-FFF2-40B4-BE49-F238E27FC236}">
                    <a16:creationId xmlns:a16="http://schemas.microsoft.com/office/drawing/2014/main" id="{2A95FFD2-1608-3D10-CC7F-CB96E889D4F1}"/>
                  </a:ext>
                </a:extLst>
              </p:cNvPr>
              <p:cNvSpPr/>
              <p:nvPr/>
            </p:nvSpPr>
            <p:spPr>
              <a:xfrm>
                <a:off x="5674055" y="554011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1" name="Freeform 783">
                <a:extLst>
                  <a:ext uri="{FF2B5EF4-FFF2-40B4-BE49-F238E27FC236}">
                    <a16:creationId xmlns:a16="http://schemas.microsoft.com/office/drawing/2014/main" id="{328D98DB-E4B9-12CC-58DF-A456E04D556B}"/>
                  </a:ext>
                </a:extLst>
              </p:cNvPr>
              <p:cNvSpPr/>
              <p:nvPr/>
            </p:nvSpPr>
            <p:spPr>
              <a:xfrm>
                <a:off x="5642538" y="56068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2" name="Freeform 784">
                <a:extLst>
                  <a:ext uri="{FF2B5EF4-FFF2-40B4-BE49-F238E27FC236}">
                    <a16:creationId xmlns:a16="http://schemas.microsoft.com/office/drawing/2014/main" id="{3FCF75B5-55BC-69B6-CF85-27379E5AF33E}"/>
                  </a:ext>
                </a:extLst>
              </p:cNvPr>
              <p:cNvSpPr/>
              <p:nvPr/>
            </p:nvSpPr>
            <p:spPr>
              <a:xfrm>
                <a:off x="5684559" y="55591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3" name="Freeform 785">
                <a:extLst>
                  <a:ext uri="{FF2B5EF4-FFF2-40B4-BE49-F238E27FC236}">
                    <a16:creationId xmlns:a16="http://schemas.microsoft.com/office/drawing/2014/main" id="{3571D8BB-5E7D-D505-DE19-1C745F2AC721}"/>
                  </a:ext>
                </a:extLst>
              </p:cNvPr>
              <p:cNvSpPr/>
              <p:nvPr/>
            </p:nvSpPr>
            <p:spPr>
              <a:xfrm>
                <a:off x="5642538" y="56068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4" name="Freeform 786">
                <a:extLst>
                  <a:ext uri="{FF2B5EF4-FFF2-40B4-BE49-F238E27FC236}">
                    <a16:creationId xmlns:a16="http://schemas.microsoft.com/office/drawing/2014/main" id="{80270285-20EC-A9E1-01BB-398DC429F693}"/>
                  </a:ext>
                </a:extLst>
              </p:cNvPr>
              <p:cNvSpPr/>
              <p:nvPr/>
            </p:nvSpPr>
            <p:spPr>
              <a:xfrm>
                <a:off x="5684559" y="55591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5" name="Freeform 787">
                <a:extLst>
                  <a:ext uri="{FF2B5EF4-FFF2-40B4-BE49-F238E27FC236}">
                    <a16:creationId xmlns:a16="http://schemas.microsoft.com/office/drawing/2014/main" id="{35BE173E-6147-2394-334E-B63F0D3A8BBD}"/>
                  </a:ext>
                </a:extLst>
              </p:cNvPr>
              <p:cNvSpPr/>
              <p:nvPr/>
            </p:nvSpPr>
            <p:spPr>
              <a:xfrm>
                <a:off x="5650943" y="56068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6" name="Freeform 788">
                <a:extLst>
                  <a:ext uri="{FF2B5EF4-FFF2-40B4-BE49-F238E27FC236}">
                    <a16:creationId xmlns:a16="http://schemas.microsoft.com/office/drawing/2014/main" id="{0177C7E8-110C-39DB-8F62-7708C82112A9}"/>
                  </a:ext>
                </a:extLst>
              </p:cNvPr>
              <p:cNvSpPr/>
              <p:nvPr/>
            </p:nvSpPr>
            <p:spPr>
              <a:xfrm>
                <a:off x="5692964" y="55591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7" name="Freeform 789">
                <a:extLst>
                  <a:ext uri="{FF2B5EF4-FFF2-40B4-BE49-F238E27FC236}">
                    <a16:creationId xmlns:a16="http://schemas.microsoft.com/office/drawing/2014/main" id="{924F8767-252D-E417-46AC-6B859ED78D98}"/>
                  </a:ext>
                </a:extLst>
              </p:cNvPr>
              <p:cNvSpPr/>
              <p:nvPr/>
            </p:nvSpPr>
            <p:spPr>
              <a:xfrm>
                <a:off x="5669852" y="56068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8" name="Freeform 790">
                <a:extLst>
                  <a:ext uri="{FF2B5EF4-FFF2-40B4-BE49-F238E27FC236}">
                    <a16:creationId xmlns:a16="http://schemas.microsoft.com/office/drawing/2014/main" id="{7FF6B8FE-B917-18A2-7DBE-A40DBF75EB4E}"/>
                  </a:ext>
                </a:extLst>
              </p:cNvPr>
              <p:cNvSpPr/>
              <p:nvPr/>
            </p:nvSpPr>
            <p:spPr>
              <a:xfrm>
                <a:off x="5711873" y="55591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9" name="Freeform 791">
                <a:extLst>
                  <a:ext uri="{FF2B5EF4-FFF2-40B4-BE49-F238E27FC236}">
                    <a16:creationId xmlns:a16="http://schemas.microsoft.com/office/drawing/2014/main" id="{E6F79D03-AB6B-44F1-9BAA-F16334C0EEE4}"/>
                  </a:ext>
                </a:extLst>
              </p:cNvPr>
              <p:cNvSpPr/>
              <p:nvPr/>
            </p:nvSpPr>
            <p:spPr>
              <a:xfrm>
                <a:off x="5697166" y="564258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0" name="Freeform 792">
                <a:extLst>
                  <a:ext uri="{FF2B5EF4-FFF2-40B4-BE49-F238E27FC236}">
                    <a16:creationId xmlns:a16="http://schemas.microsoft.com/office/drawing/2014/main" id="{13552B3F-0065-8238-1453-68D2CFC7EE90}"/>
                  </a:ext>
                </a:extLst>
              </p:cNvPr>
              <p:cNvSpPr/>
              <p:nvPr/>
            </p:nvSpPr>
            <p:spPr>
              <a:xfrm>
                <a:off x="5739187" y="55949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1" name="Freeform 793">
                <a:extLst>
                  <a:ext uri="{FF2B5EF4-FFF2-40B4-BE49-F238E27FC236}">
                    <a16:creationId xmlns:a16="http://schemas.microsoft.com/office/drawing/2014/main" id="{B9DCB695-DF37-2DFC-ED3D-47C17296DB1C}"/>
                  </a:ext>
                </a:extLst>
              </p:cNvPr>
              <p:cNvSpPr/>
              <p:nvPr/>
            </p:nvSpPr>
            <p:spPr>
              <a:xfrm>
                <a:off x="5707672" y="566164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2" name="Freeform 794">
                <a:extLst>
                  <a:ext uri="{FF2B5EF4-FFF2-40B4-BE49-F238E27FC236}">
                    <a16:creationId xmlns:a16="http://schemas.microsoft.com/office/drawing/2014/main" id="{E9F33BDB-E348-E70D-4FF0-B9A88942B749}"/>
                  </a:ext>
                </a:extLst>
              </p:cNvPr>
              <p:cNvSpPr/>
              <p:nvPr/>
            </p:nvSpPr>
            <p:spPr>
              <a:xfrm>
                <a:off x="5749693" y="56139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3" name="Freeform 795">
                <a:extLst>
                  <a:ext uri="{FF2B5EF4-FFF2-40B4-BE49-F238E27FC236}">
                    <a16:creationId xmlns:a16="http://schemas.microsoft.com/office/drawing/2014/main" id="{FA72FCE7-B7CC-23FE-FAC0-D266ADC1F752}"/>
                  </a:ext>
                </a:extLst>
              </p:cNvPr>
              <p:cNvSpPr/>
              <p:nvPr/>
            </p:nvSpPr>
            <p:spPr>
              <a:xfrm>
                <a:off x="5726581" y="566164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4" name="Freeform 796">
                <a:extLst>
                  <a:ext uri="{FF2B5EF4-FFF2-40B4-BE49-F238E27FC236}">
                    <a16:creationId xmlns:a16="http://schemas.microsoft.com/office/drawing/2014/main" id="{279C3688-B997-F5CF-9766-93D43D692278}"/>
                  </a:ext>
                </a:extLst>
              </p:cNvPr>
              <p:cNvSpPr/>
              <p:nvPr/>
            </p:nvSpPr>
            <p:spPr>
              <a:xfrm>
                <a:off x="5768602" y="56139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5" name="Freeform 797">
                <a:extLst>
                  <a:ext uri="{FF2B5EF4-FFF2-40B4-BE49-F238E27FC236}">
                    <a16:creationId xmlns:a16="http://schemas.microsoft.com/office/drawing/2014/main" id="{39513CCD-8C72-1A3D-1104-B63009BD0B94}"/>
                  </a:ext>
                </a:extLst>
              </p:cNvPr>
              <p:cNvSpPr/>
              <p:nvPr/>
            </p:nvSpPr>
            <p:spPr>
              <a:xfrm>
                <a:off x="5734985" y="567832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6" name="Freeform 798">
                <a:extLst>
                  <a:ext uri="{FF2B5EF4-FFF2-40B4-BE49-F238E27FC236}">
                    <a16:creationId xmlns:a16="http://schemas.microsoft.com/office/drawing/2014/main" id="{A0C51FE9-BCCB-AD5F-8191-E29011B7050F}"/>
                  </a:ext>
                </a:extLst>
              </p:cNvPr>
              <p:cNvSpPr/>
              <p:nvPr/>
            </p:nvSpPr>
            <p:spPr>
              <a:xfrm>
                <a:off x="5777006" y="563066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7" name="Freeform 799">
                <a:extLst>
                  <a:ext uri="{FF2B5EF4-FFF2-40B4-BE49-F238E27FC236}">
                    <a16:creationId xmlns:a16="http://schemas.microsoft.com/office/drawing/2014/main" id="{39B2E696-10E3-26C3-0FD5-173B8A2A10DF}"/>
                  </a:ext>
                </a:extLst>
              </p:cNvPr>
              <p:cNvSpPr/>
              <p:nvPr/>
            </p:nvSpPr>
            <p:spPr>
              <a:xfrm>
                <a:off x="5762299" y="5697388"/>
                <a:ext cx="86142" cy="23829"/>
              </a:xfrm>
              <a:custGeom>
                <a:avLst/>
                <a:gdLst>
                  <a:gd name="connsiteX0" fmla="*/ 0 w 61963"/>
                  <a:gd name="connsiteY0" fmla="*/ 0 h 15179"/>
                  <a:gd name="connsiteX1" fmla="*/ 61963 w 61963"/>
                  <a:gd name="connsiteY1" fmla="*/ 0 h 15179"/>
                </a:gdLst>
                <a:ahLst/>
                <a:cxnLst>
                  <a:cxn ang="0">
                    <a:pos x="connsiteX0" y="connsiteY0"/>
                  </a:cxn>
                  <a:cxn ang="0">
                    <a:pos x="connsiteX1" y="connsiteY1"/>
                  </a:cxn>
                </a:cxnLst>
                <a:rect l="l" t="t" r="r" b="b"/>
                <a:pathLst>
                  <a:path w="61963" h="15179">
                    <a:moveTo>
                      <a:pt x="0" y="0"/>
                    </a:moveTo>
                    <a:lnTo>
                      <a:pt x="6196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8" name="Freeform 800">
                <a:extLst>
                  <a:ext uri="{FF2B5EF4-FFF2-40B4-BE49-F238E27FC236}">
                    <a16:creationId xmlns:a16="http://schemas.microsoft.com/office/drawing/2014/main" id="{9B781C50-A974-2F98-556F-315C3A17D9FE}"/>
                  </a:ext>
                </a:extLst>
              </p:cNvPr>
              <p:cNvSpPr/>
              <p:nvPr/>
            </p:nvSpPr>
            <p:spPr>
              <a:xfrm>
                <a:off x="5806421" y="564973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9" name="Freeform 801">
                <a:extLst>
                  <a:ext uri="{FF2B5EF4-FFF2-40B4-BE49-F238E27FC236}">
                    <a16:creationId xmlns:a16="http://schemas.microsoft.com/office/drawing/2014/main" id="{B9485D53-CB5A-0BD5-FDCA-30449B9E7C2D}"/>
                  </a:ext>
                </a:extLst>
              </p:cNvPr>
              <p:cNvSpPr/>
              <p:nvPr/>
            </p:nvSpPr>
            <p:spPr>
              <a:xfrm>
                <a:off x="5772804" y="571645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0" name="Freeform 802">
                <a:extLst>
                  <a:ext uri="{FF2B5EF4-FFF2-40B4-BE49-F238E27FC236}">
                    <a16:creationId xmlns:a16="http://schemas.microsoft.com/office/drawing/2014/main" id="{8B030EC9-A8AD-441F-1A10-B7F119E93720}"/>
                  </a:ext>
                </a:extLst>
              </p:cNvPr>
              <p:cNvSpPr/>
              <p:nvPr/>
            </p:nvSpPr>
            <p:spPr>
              <a:xfrm>
                <a:off x="5814825" y="566879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1" name="Freeform 803">
                <a:extLst>
                  <a:ext uri="{FF2B5EF4-FFF2-40B4-BE49-F238E27FC236}">
                    <a16:creationId xmlns:a16="http://schemas.microsoft.com/office/drawing/2014/main" id="{F0ED7B07-FE7F-91E3-B81F-CA9CC23B1452}"/>
                  </a:ext>
                </a:extLst>
              </p:cNvPr>
              <p:cNvSpPr/>
              <p:nvPr/>
            </p:nvSpPr>
            <p:spPr>
              <a:xfrm>
                <a:off x="5781208" y="571645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2" name="Freeform 804">
                <a:extLst>
                  <a:ext uri="{FF2B5EF4-FFF2-40B4-BE49-F238E27FC236}">
                    <a16:creationId xmlns:a16="http://schemas.microsoft.com/office/drawing/2014/main" id="{8F0039F3-FED5-D228-1B9A-E232FC8B2BAE}"/>
                  </a:ext>
                </a:extLst>
              </p:cNvPr>
              <p:cNvSpPr/>
              <p:nvPr/>
            </p:nvSpPr>
            <p:spPr>
              <a:xfrm>
                <a:off x="5823230" y="566879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3" name="Freeform 805">
                <a:extLst>
                  <a:ext uri="{FF2B5EF4-FFF2-40B4-BE49-F238E27FC236}">
                    <a16:creationId xmlns:a16="http://schemas.microsoft.com/office/drawing/2014/main" id="{137EE801-95C1-08AA-4CB3-C524D8296F49}"/>
                  </a:ext>
                </a:extLst>
              </p:cNvPr>
              <p:cNvSpPr/>
              <p:nvPr/>
            </p:nvSpPr>
            <p:spPr>
              <a:xfrm>
                <a:off x="5810623" y="573551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4" name="Freeform 806">
                <a:extLst>
                  <a:ext uri="{FF2B5EF4-FFF2-40B4-BE49-F238E27FC236}">
                    <a16:creationId xmlns:a16="http://schemas.microsoft.com/office/drawing/2014/main" id="{5CDBD48B-3BCB-D565-3D8E-B9F815A8F629}"/>
                  </a:ext>
                </a:extLst>
              </p:cNvPr>
              <p:cNvSpPr/>
              <p:nvPr/>
            </p:nvSpPr>
            <p:spPr>
              <a:xfrm>
                <a:off x="5852644" y="568785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5" name="Freeform 807">
                <a:extLst>
                  <a:ext uri="{FF2B5EF4-FFF2-40B4-BE49-F238E27FC236}">
                    <a16:creationId xmlns:a16="http://schemas.microsoft.com/office/drawing/2014/main" id="{E90BBD94-7E33-AC9B-6AB7-C92EB0062C3F}"/>
                  </a:ext>
                </a:extLst>
              </p:cNvPr>
              <p:cNvSpPr/>
              <p:nvPr/>
            </p:nvSpPr>
            <p:spPr>
              <a:xfrm>
                <a:off x="5810623" y="573551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6" name="Freeform 808">
                <a:extLst>
                  <a:ext uri="{FF2B5EF4-FFF2-40B4-BE49-F238E27FC236}">
                    <a16:creationId xmlns:a16="http://schemas.microsoft.com/office/drawing/2014/main" id="{5FD72AA0-B4AE-1B95-C92C-827B1F323B1A}"/>
                  </a:ext>
                </a:extLst>
              </p:cNvPr>
              <p:cNvSpPr/>
              <p:nvPr/>
            </p:nvSpPr>
            <p:spPr>
              <a:xfrm>
                <a:off x="5852644" y="568785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7" name="Freeform 809">
                <a:extLst>
                  <a:ext uri="{FF2B5EF4-FFF2-40B4-BE49-F238E27FC236}">
                    <a16:creationId xmlns:a16="http://schemas.microsoft.com/office/drawing/2014/main" id="{2888D767-981A-1D8B-A10D-20ED64EED819}"/>
                  </a:ext>
                </a:extLst>
              </p:cNvPr>
              <p:cNvSpPr/>
              <p:nvPr/>
            </p:nvSpPr>
            <p:spPr>
              <a:xfrm>
                <a:off x="5819027" y="573551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8" name="Freeform 810">
                <a:extLst>
                  <a:ext uri="{FF2B5EF4-FFF2-40B4-BE49-F238E27FC236}">
                    <a16:creationId xmlns:a16="http://schemas.microsoft.com/office/drawing/2014/main" id="{0F878E7D-7495-F1E0-6267-50E5A652F07E}"/>
                  </a:ext>
                </a:extLst>
              </p:cNvPr>
              <p:cNvSpPr/>
              <p:nvPr/>
            </p:nvSpPr>
            <p:spPr>
              <a:xfrm>
                <a:off x="5861048" y="568785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9" name="Freeform 811">
                <a:extLst>
                  <a:ext uri="{FF2B5EF4-FFF2-40B4-BE49-F238E27FC236}">
                    <a16:creationId xmlns:a16="http://schemas.microsoft.com/office/drawing/2014/main" id="{C8DF8B99-1EA3-C2A1-EE60-D803372C05E7}"/>
                  </a:ext>
                </a:extLst>
              </p:cNvPr>
              <p:cNvSpPr/>
              <p:nvPr/>
            </p:nvSpPr>
            <p:spPr>
              <a:xfrm>
                <a:off x="5837937" y="573551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0" name="Freeform 812">
                <a:extLst>
                  <a:ext uri="{FF2B5EF4-FFF2-40B4-BE49-F238E27FC236}">
                    <a16:creationId xmlns:a16="http://schemas.microsoft.com/office/drawing/2014/main" id="{3A6998EE-86F3-C463-80DA-0FBB314D4EBA}"/>
                  </a:ext>
                </a:extLst>
              </p:cNvPr>
              <p:cNvSpPr/>
              <p:nvPr/>
            </p:nvSpPr>
            <p:spPr>
              <a:xfrm>
                <a:off x="5879958" y="568785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1" name="Freeform 813">
                <a:extLst>
                  <a:ext uri="{FF2B5EF4-FFF2-40B4-BE49-F238E27FC236}">
                    <a16:creationId xmlns:a16="http://schemas.microsoft.com/office/drawing/2014/main" id="{6258426E-DE36-9C61-9BF4-8D21E3C1190E}"/>
                  </a:ext>
                </a:extLst>
              </p:cNvPr>
              <p:cNvSpPr/>
              <p:nvPr/>
            </p:nvSpPr>
            <p:spPr>
              <a:xfrm>
                <a:off x="5848442" y="573551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2" name="Freeform 814">
                <a:extLst>
                  <a:ext uri="{FF2B5EF4-FFF2-40B4-BE49-F238E27FC236}">
                    <a16:creationId xmlns:a16="http://schemas.microsoft.com/office/drawing/2014/main" id="{16C81B98-1C6F-514D-A46D-D77BAA7BA16E}"/>
                  </a:ext>
                </a:extLst>
              </p:cNvPr>
              <p:cNvSpPr/>
              <p:nvPr/>
            </p:nvSpPr>
            <p:spPr>
              <a:xfrm>
                <a:off x="5890463" y="568785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3" name="Freeform 815">
                <a:extLst>
                  <a:ext uri="{FF2B5EF4-FFF2-40B4-BE49-F238E27FC236}">
                    <a16:creationId xmlns:a16="http://schemas.microsoft.com/office/drawing/2014/main" id="{402603D5-82B7-C4CF-2774-046CE643B50D}"/>
                  </a:ext>
                </a:extLst>
              </p:cNvPr>
              <p:cNvSpPr/>
              <p:nvPr/>
            </p:nvSpPr>
            <p:spPr>
              <a:xfrm>
                <a:off x="6035435" y="57545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4" name="Freeform 816">
                <a:extLst>
                  <a:ext uri="{FF2B5EF4-FFF2-40B4-BE49-F238E27FC236}">
                    <a16:creationId xmlns:a16="http://schemas.microsoft.com/office/drawing/2014/main" id="{F1C47D10-9B36-F078-100F-2B68F4340A74}"/>
                  </a:ext>
                </a:extLst>
              </p:cNvPr>
              <p:cNvSpPr/>
              <p:nvPr/>
            </p:nvSpPr>
            <p:spPr>
              <a:xfrm>
                <a:off x="6077456" y="570692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5" name="Freeform 817">
                <a:extLst>
                  <a:ext uri="{FF2B5EF4-FFF2-40B4-BE49-F238E27FC236}">
                    <a16:creationId xmlns:a16="http://schemas.microsoft.com/office/drawing/2014/main" id="{B1C7B14E-22CF-9ED3-8017-C9B9236812F8}"/>
                  </a:ext>
                </a:extLst>
              </p:cNvPr>
              <p:cNvSpPr/>
              <p:nvPr/>
            </p:nvSpPr>
            <p:spPr>
              <a:xfrm>
                <a:off x="6043839" y="57736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6" name="Freeform 818">
                <a:extLst>
                  <a:ext uri="{FF2B5EF4-FFF2-40B4-BE49-F238E27FC236}">
                    <a16:creationId xmlns:a16="http://schemas.microsoft.com/office/drawing/2014/main" id="{5A10CB67-B472-C5D0-6929-C28BF25DA03E}"/>
                  </a:ext>
                </a:extLst>
              </p:cNvPr>
              <p:cNvSpPr/>
              <p:nvPr/>
            </p:nvSpPr>
            <p:spPr>
              <a:xfrm>
                <a:off x="6085860" y="57259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7" name="Freeform 819">
                <a:extLst>
                  <a:ext uri="{FF2B5EF4-FFF2-40B4-BE49-F238E27FC236}">
                    <a16:creationId xmlns:a16="http://schemas.microsoft.com/office/drawing/2014/main" id="{A3B7967E-4C0A-5903-F35B-852226B41CAA}"/>
                  </a:ext>
                </a:extLst>
              </p:cNvPr>
              <p:cNvSpPr/>
              <p:nvPr/>
            </p:nvSpPr>
            <p:spPr>
              <a:xfrm>
                <a:off x="6071153" y="57736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8" name="Freeform 820">
                <a:extLst>
                  <a:ext uri="{FF2B5EF4-FFF2-40B4-BE49-F238E27FC236}">
                    <a16:creationId xmlns:a16="http://schemas.microsoft.com/office/drawing/2014/main" id="{0B58365D-0702-9CFB-DB9A-3295C055BD8A}"/>
                  </a:ext>
                </a:extLst>
              </p:cNvPr>
              <p:cNvSpPr/>
              <p:nvPr/>
            </p:nvSpPr>
            <p:spPr>
              <a:xfrm>
                <a:off x="6113174" y="57259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9" name="Freeform 821">
                <a:extLst>
                  <a:ext uri="{FF2B5EF4-FFF2-40B4-BE49-F238E27FC236}">
                    <a16:creationId xmlns:a16="http://schemas.microsoft.com/office/drawing/2014/main" id="{69BA73C9-82A0-496B-57F2-F00D85A34E6D}"/>
                  </a:ext>
                </a:extLst>
              </p:cNvPr>
              <p:cNvSpPr/>
              <p:nvPr/>
            </p:nvSpPr>
            <p:spPr>
              <a:xfrm>
                <a:off x="6081659" y="57736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0" name="Freeform 822">
                <a:extLst>
                  <a:ext uri="{FF2B5EF4-FFF2-40B4-BE49-F238E27FC236}">
                    <a16:creationId xmlns:a16="http://schemas.microsoft.com/office/drawing/2014/main" id="{588D8F5B-E0BF-0E85-0C55-DF78A5225451}"/>
                  </a:ext>
                </a:extLst>
              </p:cNvPr>
              <p:cNvSpPr/>
              <p:nvPr/>
            </p:nvSpPr>
            <p:spPr>
              <a:xfrm>
                <a:off x="6123680" y="57259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1" name="Freeform 823">
                <a:extLst>
                  <a:ext uri="{FF2B5EF4-FFF2-40B4-BE49-F238E27FC236}">
                    <a16:creationId xmlns:a16="http://schemas.microsoft.com/office/drawing/2014/main" id="{48F5FBF7-FE99-0070-6EB0-B5D564832E9A}"/>
                  </a:ext>
                </a:extLst>
              </p:cNvPr>
              <p:cNvSpPr/>
              <p:nvPr/>
            </p:nvSpPr>
            <p:spPr>
              <a:xfrm>
                <a:off x="6100569" y="57736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2" name="Freeform 824">
                <a:extLst>
                  <a:ext uri="{FF2B5EF4-FFF2-40B4-BE49-F238E27FC236}">
                    <a16:creationId xmlns:a16="http://schemas.microsoft.com/office/drawing/2014/main" id="{B548F97B-3880-C04F-C70F-7692AE1879F7}"/>
                  </a:ext>
                </a:extLst>
              </p:cNvPr>
              <p:cNvSpPr/>
              <p:nvPr/>
            </p:nvSpPr>
            <p:spPr>
              <a:xfrm>
                <a:off x="6142589" y="57259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3" name="Freeform 825">
                <a:extLst>
                  <a:ext uri="{FF2B5EF4-FFF2-40B4-BE49-F238E27FC236}">
                    <a16:creationId xmlns:a16="http://schemas.microsoft.com/office/drawing/2014/main" id="{5E182C3A-5517-CC77-E319-58CCA4A666CA}"/>
                  </a:ext>
                </a:extLst>
              </p:cNvPr>
              <p:cNvSpPr/>
              <p:nvPr/>
            </p:nvSpPr>
            <p:spPr>
              <a:xfrm>
                <a:off x="6146791"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4" name="Freeform 826">
                <a:extLst>
                  <a:ext uri="{FF2B5EF4-FFF2-40B4-BE49-F238E27FC236}">
                    <a16:creationId xmlns:a16="http://schemas.microsoft.com/office/drawing/2014/main" id="{F5EC92E6-D58A-1327-18C5-649FC06C9A66}"/>
                  </a:ext>
                </a:extLst>
              </p:cNvPr>
              <p:cNvSpPr/>
              <p:nvPr/>
            </p:nvSpPr>
            <p:spPr>
              <a:xfrm>
                <a:off x="6188812"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5" name="Freeform 827">
                <a:extLst>
                  <a:ext uri="{FF2B5EF4-FFF2-40B4-BE49-F238E27FC236}">
                    <a16:creationId xmlns:a16="http://schemas.microsoft.com/office/drawing/2014/main" id="{5EDAA15E-08AA-6350-CB63-D9A035947F39}"/>
                  </a:ext>
                </a:extLst>
              </p:cNvPr>
              <p:cNvSpPr/>
              <p:nvPr/>
            </p:nvSpPr>
            <p:spPr>
              <a:xfrm>
                <a:off x="6155195"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6" name="Freeform 828">
                <a:extLst>
                  <a:ext uri="{FF2B5EF4-FFF2-40B4-BE49-F238E27FC236}">
                    <a16:creationId xmlns:a16="http://schemas.microsoft.com/office/drawing/2014/main" id="{6CBAF06C-F144-64F1-45FC-9AEB7E80C07E}"/>
                  </a:ext>
                </a:extLst>
              </p:cNvPr>
              <p:cNvSpPr/>
              <p:nvPr/>
            </p:nvSpPr>
            <p:spPr>
              <a:xfrm>
                <a:off x="6197216"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7" name="Freeform 829">
                <a:extLst>
                  <a:ext uri="{FF2B5EF4-FFF2-40B4-BE49-F238E27FC236}">
                    <a16:creationId xmlns:a16="http://schemas.microsoft.com/office/drawing/2014/main" id="{68048EB7-4D8E-2468-4EA4-31E282422EC1}"/>
                  </a:ext>
                </a:extLst>
              </p:cNvPr>
              <p:cNvSpPr/>
              <p:nvPr/>
            </p:nvSpPr>
            <p:spPr>
              <a:xfrm>
                <a:off x="6155195"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8" name="Freeform 830">
                <a:extLst>
                  <a:ext uri="{FF2B5EF4-FFF2-40B4-BE49-F238E27FC236}">
                    <a16:creationId xmlns:a16="http://schemas.microsoft.com/office/drawing/2014/main" id="{C433636C-FF78-EA60-6111-DBD3910111D9}"/>
                  </a:ext>
                </a:extLst>
              </p:cNvPr>
              <p:cNvSpPr/>
              <p:nvPr/>
            </p:nvSpPr>
            <p:spPr>
              <a:xfrm>
                <a:off x="6197216"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9" name="Freeform 831">
                <a:extLst>
                  <a:ext uri="{FF2B5EF4-FFF2-40B4-BE49-F238E27FC236}">
                    <a16:creationId xmlns:a16="http://schemas.microsoft.com/office/drawing/2014/main" id="{23C1B85A-DB7B-2CB8-26A8-41EAAA08A708}"/>
                  </a:ext>
                </a:extLst>
              </p:cNvPr>
              <p:cNvSpPr/>
              <p:nvPr/>
            </p:nvSpPr>
            <p:spPr>
              <a:xfrm>
                <a:off x="6155195"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0" name="Freeform 832">
                <a:extLst>
                  <a:ext uri="{FF2B5EF4-FFF2-40B4-BE49-F238E27FC236}">
                    <a16:creationId xmlns:a16="http://schemas.microsoft.com/office/drawing/2014/main" id="{0E07E666-5FDF-50AB-C34C-46ECB5F3D666}"/>
                  </a:ext>
                </a:extLst>
              </p:cNvPr>
              <p:cNvSpPr/>
              <p:nvPr/>
            </p:nvSpPr>
            <p:spPr>
              <a:xfrm>
                <a:off x="6197216"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1" name="Freeform 833">
                <a:extLst>
                  <a:ext uri="{FF2B5EF4-FFF2-40B4-BE49-F238E27FC236}">
                    <a16:creationId xmlns:a16="http://schemas.microsoft.com/office/drawing/2014/main" id="{F756C4EB-408A-6842-2557-E7999C444732}"/>
                  </a:ext>
                </a:extLst>
              </p:cNvPr>
              <p:cNvSpPr/>
              <p:nvPr/>
            </p:nvSpPr>
            <p:spPr>
              <a:xfrm>
                <a:off x="6165701"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2" name="Freeform 834">
                <a:extLst>
                  <a:ext uri="{FF2B5EF4-FFF2-40B4-BE49-F238E27FC236}">
                    <a16:creationId xmlns:a16="http://schemas.microsoft.com/office/drawing/2014/main" id="{7268D642-653C-2FEF-CF11-AAF03E45A228}"/>
                  </a:ext>
                </a:extLst>
              </p:cNvPr>
              <p:cNvSpPr/>
              <p:nvPr/>
            </p:nvSpPr>
            <p:spPr>
              <a:xfrm>
                <a:off x="6207722"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3" name="Freeform 835">
                <a:extLst>
                  <a:ext uri="{FF2B5EF4-FFF2-40B4-BE49-F238E27FC236}">
                    <a16:creationId xmlns:a16="http://schemas.microsoft.com/office/drawing/2014/main" id="{575D5F63-5558-DAC3-D27C-8EB8EA6253A7}"/>
                  </a:ext>
                </a:extLst>
              </p:cNvPr>
              <p:cNvSpPr/>
              <p:nvPr/>
            </p:nvSpPr>
            <p:spPr>
              <a:xfrm>
                <a:off x="6203519"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4" name="Freeform 836">
                <a:extLst>
                  <a:ext uri="{FF2B5EF4-FFF2-40B4-BE49-F238E27FC236}">
                    <a16:creationId xmlns:a16="http://schemas.microsoft.com/office/drawing/2014/main" id="{67C937C7-0499-DAE8-B578-AC54553DEB4D}"/>
                  </a:ext>
                </a:extLst>
              </p:cNvPr>
              <p:cNvSpPr/>
              <p:nvPr/>
            </p:nvSpPr>
            <p:spPr>
              <a:xfrm>
                <a:off x="6245540"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5" name="Freeform 837">
                <a:extLst>
                  <a:ext uri="{FF2B5EF4-FFF2-40B4-BE49-F238E27FC236}">
                    <a16:creationId xmlns:a16="http://schemas.microsoft.com/office/drawing/2014/main" id="{DA5A92C0-9E91-CB7B-304A-36EB56644DC5}"/>
                  </a:ext>
                </a:extLst>
              </p:cNvPr>
              <p:cNvSpPr/>
              <p:nvPr/>
            </p:nvSpPr>
            <p:spPr>
              <a:xfrm>
                <a:off x="6220328" y="58117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6" name="Freeform 838">
                <a:extLst>
                  <a:ext uri="{FF2B5EF4-FFF2-40B4-BE49-F238E27FC236}">
                    <a16:creationId xmlns:a16="http://schemas.microsoft.com/office/drawing/2014/main" id="{9FE80FDB-48D1-DFFD-90C5-3E72F7CD0DC1}"/>
                  </a:ext>
                </a:extLst>
              </p:cNvPr>
              <p:cNvSpPr/>
              <p:nvPr/>
            </p:nvSpPr>
            <p:spPr>
              <a:xfrm>
                <a:off x="6262349" y="57641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7" name="Freeform 839">
                <a:extLst>
                  <a:ext uri="{FF2B5EF4-FFF2-40B4-BE49-F238E27FC236}">
                    <a16:creationId xmlns:a16="http://schemas.microsoft.com/office/drawing/2014/main" id="{4AA65CB5-0C25-F762-4B12-B59A087C6285}"/>
                  </a:ext>
                </a:extLst>
              </p:cNvPr>
              <p:cNvSpPr/>
              <p:nvPr/>
            </p:nvSpPr>
            <p:spPr>
              <a:xfrm>
                <a:off x="6268652" y="589278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8" name="Freeform 840">
                <a:extLst>
                  <a:ext uri="{FF2B5EF4-FFF2-40B4-BE49-F238E27FC236}">
                    <a16:creationId xmlns:a16="http://schemas.microsoft.com/office/drawing/2014/main" id="{29603F8A-09D4-FAEE-46ED-88629F5543AB}"/>
                  </a:ext>
                </a:extLst>
              </p:cNvPr>
              <p:cNvSpPr/>
              <p:nvPr/>
            </p:nvSpPr>
            <p:spPr>
              <a:xfrm>
                <a:off x="6310673" y="584512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9" name="Freeform 841">
                <a:extLst>
                  <a:ext uri="{FF2B5EF4-FFF2-40B4-BE49-F238E27FC236}">
                    <a16:creationId xmlns:a16="http://schemas.microsoft.com/office/drawing/2014/main" id="{53998807-9647-F733-611F-8A98C29A00DE}"/>
                  </a:ext>
                </a:extLst>
              </p:cNvPr>
              <p:cNvSpPr/>
              <p:nvPr/>
            </p:nvSpPr>
            <p:spPr>
              <a:xfrm>
                <a:off x="6277056" y="589278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0" name="Freeform 842">
                <a:extLst>
                  <a:ext uri="{FF2B5EF4-FFF2-40B4-BE49-F238E27FC236}">
                    <a16:creationId xmlns:a16="http://schemas.microsoft.com/office/drawing/2014/main" id="{1F99976A-F33D-815F-CD08-61E0C31A5C4F}"/>
                  </a:ext>
                </a:extLst>
              </p:cNvPr>
              <p:cNvSpPr/>
              <p:nvPr/>
            </p:nvSpPr>
            <p:spPr>
              <a:xfrm>
                <a:off x="6319077" y="584512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1" name="Freeform 843">
                <a:extLst>
                  <a:ext uri="{FF2B5EF4-FFF2-40B4-BE49-F238E27FC236}">
                    <a16:creationId xmlns:a16="http://schemas.microsoft.com/office/drawing/2014/main" id="{B636ED0B-58F3-87F7-5241-4A9C95BD0A61}"/>
                  </a:ext>
                </a:extLst>
              </p:cNvPr>
              <p:cNvSpPr/>
              <p:nvPr/>
            </p:nvSpPr>
            <p:spPr>
              <a:xfrm>
                <a:off x="6314874" y="59547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2" name="Freeform 844">
                <a:extLst>
                  <a:ext uri="{FF2B5EF4-FFF2-40B4-BE49-F238E27FC236}">
                    <a16:creationId xmlns:a16="http://schemas.microsoft.com/office/drawing/2014/main" id="{95A51716-FB1F-AD22-FD75-644A5A6C8E5D}"/>
                  </a:ext>
                </a:extLst>
              </p:cNvPr>
              <p:cNvSpPr/>
              <p:nvPr/>
            </p:nvSpPr>
            <p:spPr>
              <a:xfrm>
                <a:off x="6356897" y="5907081"/>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3" name="Freeform 845">
                <a:extLst>
                  <a:ext uri="{FF2B5EF4-FFF2-40B4-BE49-F238E27FC236}">
                    <a16:creationId xmlns:a16="http://schemas.microsoft.com/office/drawing/2014/main" id="{BC8793CA-AD0F-FC36-DD4C-555F6AB39981}"/>
                  </a:ext>
                </a:extLst>
              </p:cNvPr>
              <p:cNvSpPr/>
              <p:nvPr/>
            </p:nvSpPr>
            <p:spPr>
              <a:xfrm>
                <a:off x="6333784" y="595473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4" name="Freeform 846">
                <a:extLst>
                  <a:ext uri="{FF2B5EF4-FFF2-40B4-BE49-F238E27FC236}">
                    <a16:creationId xmlns:a16="http://schemas.microsoft.com/office/drawing/2014/main" id="{BE919F9D-3F22-C6C8-E592-20F5205A1591}"/>
                  </a:ext>
                </a:extLst>
              </p:cNvPr>
              <p:cNvSpPr/>
              <p:nvPr/>
            </p:nvSpPr>
            <p:spPr>
              <a:xfrm>
                <a:off x="6375805" y="5907081"/>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5" name="Freeform 847">
                <a:extLst>
                  <a:ext uri="{FF2B5EF4-FFF2-40B4-BE49-F238E27FC236}">
                    <a16:creationId xmlns:a16="http://schemas.microsoft.com/office/drawing/2014/main" id="{A281D8B4-BB48-1A94-9A2D-89350363851D}"/>
                  </a:ext>
                </a:extLst>
              </p:cNvPr>
              <p:cNvSpPr/>
              <p:nvPr/>
            </p:nvSpPr>
            <p:spPr>
              <a:xfrm>
                <a:off x="6361098" y="601669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6" name="Freeform 848">
                <a:extLst>
                  <a:ext uri="{FF2B5EF4-FFF2-40B4-BE49-F238E27FC236}">
                    <a16:creationId xmlns:a16="http://schemas.microsoft.com/office/drawing/2014/main" id="{0AA81961-83FF-9C4A-17C7-634F325DCBB2}"/>
                  </a:ext>
                </a:extLst>
              </p:cNvPr>
              <p:cNvSpPr/>
              <p:nvPr/>
            </p:nvSpPr>
            <p:spPr>
              <a:xfrm>
                <a:off x="6403119" y="596903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7" name="Freeform 849">
                <a:extLst>
                  <a:ext uri="{FF2B5EF4-FFF2-40B4-BE49-F238E27FC236}">
                    <a16:creationId xmlns:a16="http://schemas.microsoft.com/office/drawing/2014/main" id="{E1B7D554-75B3-E0D3-F721-7EE6EC8A4A0A}"/>
                  </a:ext>
                </a:extLst>
              </p:cNvPr>
              <p:cNvSpPr/>
              <p:nvPr/>
            </p:nvSpPr>
            <p:spPr>
              <a:xfrm>
                <a:off x="6361098" y="601669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8" name="Freeform 850">
                <a:extLst>
                  <a:ext uri="{FF2B5EF4-FFF2-40B4-BE49-F238E27FC236}">
                    <a16:creationId xmlns:a16="http://schemas.microsoft.com/office/drawing/2014/main" id="{AA44B59F-56B6-C376-E264-C1A750F45073}"/>
                  </a:ext>
                </a:extLst>
              </p:cNvPr>
              <p:cNvSpPr/>
              <p:nvPr/>
            </p:nvSpPr>
            <p:spPr>
              <a:xfrm>
                <a:off x="6403119" y="596903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9" name="Freeform 851">
                <a:extLst>
                  <a:ext uri="{FF2B5EF4-FFF2-40B4-BE49-F238E27FC236}">
                    <a16:creationId xmlns:a16="http://schemas.microsoft.com/office/drawing/2014/main" id="{F9AC38D8-8712-C21F-231E-0FA2167BA0F0}"/>
                  </a:ext>
                </a:extLst>
              </p:cNvPr>
              <p:cNvSpPr/>
              <p:nvPr/>
            </p:nvSpPr>
            <p:spPr>
              <a:xfrm>
                <a:off x="6398918" y="6038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0" name="Freeform 852">
                <a:extLst>
                  <a:ext uri="{FF2B5EF4-FFF2-40B4-BE49-F238E27FC236}">
                    <a16:creationId xmlns:a16="http://schemas.microsoft.com/office/drawing/2014/main" id="{5BC44587-D484-A0D1-ABF7-0275293F0B04}"/>
                  </a:ext>
                </a:extLst>
              </p:cNvPr>
              <p:cNvSpPr/>
              <p:nvPr/>
            </p:nvSpPr>
            <p:spPr>
              <a:xfrm>
                <a:off x="6440939" y="5990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1" name="Freeform 853">
                <a:extLst>
                  <a:ext uri="{FF2B5EF4-FFF2-40B4-BE49-F238E27FC236}">
                    <a16:creationId xmlns:a16="http://schemas.microsoft.com/office/drawing/2014/main" id="{75ED354E-7128-B855-31A8-2DF31FFCA703}"/>
                  </a:ext>
                </a:extLst>
              </p:cNvPr>
              <p:cNvSpPr/>
              <p:nvPr/>
            </p:nvSpPr>
            <p:spPr>
              <a:xfrm>
                <a:off x="6417826" y="6038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2" name="Freeform 854">
                <a:extLst>
                  <a:ext uri="{FF2B5EF4-FFF2-40B4-BE49-F238E27FC236}">
                    <a16:creationId xmlns:a16="http://schemas.microsoft.com/office/drawing/2014/main" id="{CA3CB1D6-C7CA-30F5-C6DA-EAB5C042114D}"/>
                  </a:ext>
                </a:extLst>
              </p:cNvPr>
              <p:cNvSpPr/>
              <p:nvPr/>
            </p:nvSpPr>
            <p:spPr>
              <a:xfrm>
                <a:off x="6459847" y="5990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3" name="Freeform 855">
                <a:extLst>
                  <a:ext uri="{FF2B5EF4-FFF2-40B4-BE49-F238E27FC236}">
                    <a16:creationId xmlns:a16="http://schemas.microsoft.com/office/drawing/2014/main" id="{9803C589-87C7-187B-1F63-2BF86BC9A1DE}"/>
                  </a:ext>
                </a:extLst>
              </p:cNvPr>
              <p:cNvSpPr/>
              <p:nvPr/>
            </p:nvSpPr>
            <p:spPr>
              <a:xfrm>
                <a:off x="6436736" y="605958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4" name="Freeform 856">
                <a:extLst>
                  <a:ext uri="{FF2B5EF4-FFF2-40B4-BE49-F238E27FC236}">
                    <a16:creationId xmlns:a16="http://schemas.microsoft.com/office/drawing/2014/main" id="{97C15851-0674-ED1B-6C2F-AA299A7C0CCF}"/>
                  </a:ext>
                </a:extLst>
              </p:cNvPr>
              <p:cNvSpPr/>
              <p:nvPr/>
            </p:nvSpPr>
            <p:spPr>
              <a:xfrm>
                <a:off x="6478757" y="601192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5" name="Freeform 857">
                <a:extLst>
                  <a:ext uri="{FF2B5EF4-FFF2-40B4-BE49-F238E27FC236}">
                    <a16:creationId xmlns:a16="http://schemas.microsoft.com/office/drawing/2014/main" id="{0E2254C1-4953-898B-E5AE-554D671DD890}"/>
                  </a:ext>
                </a:extLst>
              </p:cNvPr>
              <p:cNvSpPr/>
              <p:nvPr/>
            </p:nvSpPr>
            <p:spPr>
              <a:xfrm>
                <a:off x="6482960" y="60810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6" name="Freeform 858">
                <a:extLst>
                  <a:ext uri="{FF2B5EF4-FFF2-40B4-BE49-F238E27FC236}">
                    <a16:creationId xmlns:a16="http://schemas.microsoft.com/office/drawing/2014/main" id="{B56E033B-E36B-2BCB-1028-65DF2BAC133C}"/>
                  </a:ext>
                </a:extLst>
              </p:cNvPr>
              <p:cNvSpPr/>
              <p:nvPr/>
            </p:nvSpPr>
            <p:spPr>
              <a:xfrm>
                <a:off x="6524981" y="60333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7" name="Freeform 859">
                <a:extLst>
                  <a:ext uri="{FF2B5EF4-FFF2-40B4-BE49-F238E27FC236}">
                    <a16:creationId xmlns:a16="http://schemas.microsoft.com/office/drawing/2014/main" id="{041C64F6-3E46-41AE-146C-4C58EDFBCD02}"/>
                  </a:ext>
                </a:extLst>
              </p:cNvPr>
              <p:cNvSpPr/>
              <p:nvPr/>
            </p:nvSpPr>
            <p:spPr>
              <a:xfrm>
                <a:off x="6501868" y="60810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8" name="Freeform 860">
                <a:extLst>
                  <a:ext uri="{FF2B5EF4-FFF2-40B4-BE49-F238E27FC236}">
                    <a16:creationId xmlns:a16="http://schemas.microsoft.com/office/drawing/2014/main" id="{5E8DD213-D8FA-CAE5-3325-D23C9D4E283E}"/>
                  </a:ext>
                </a:extLst>
              </p:cNvPr>
              <p:cNvSpPr/>
              <p:nvPr/>
            </p:nvSpPr>
            <p:spPr>
              <a:xfrm>
                <a:off x="6543889" y="60333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9" name="Freeform 861">
                <a:extLst>
                  <a:ext uri="{FF2B5EF4-FFF2-40B4-BE49-F238E27FC236}">
                    <a16:creationId xmlns:a16="http://schemas.microsoft.com/office/drawing/2014/main" id="{22DB220E-37C6-79DA-F484-C4CBA25CF444}"/>
                  </a:ext>
                </a:extLst>
              </p:cNvPr>
              <p:cNvSpPr/>
              <p:nvPr/>
            </p:nvSpPr>
            <p:spPr>
              <a:xfrm>
                <a:off x="6501868" y="60810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0" name="Freeform 862">
                <a:extLst>
                  <a:ext uri="{FF2B5EF4-FFF2-40B4-BE49-F238E27FC236}">
                    <a16:creationId xmlns:a16="http://schemas.microsoft.com/office/drawing/2014/main" id="{66562710-A864-E5ED-3395-4929F9EE887B}"/>
                  </a:ext>
                </a:extLst>
              </p:cNvPr>
              <p:cNvSpPr/>
              <p:nvPr/>
            </p:nvSpPr>
            <p:spPr>
              <a:xfrm>
                <a:off x="6543889" y="60333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1" name="Freeform 863">
                <a:extLst>
                  <a:ext uri="{FF2B5EF4-FFF2-40B4-BE49-F238E27FC236}">
                    <a16:creationId xmlns:a16="http://schemas.microsoft.com/office/drawing/2014/main" id="{BD704F20-6541-71A8-8EA5-09AF3F4FAF64}"/>
                  </a:ext>
                </a:extLst>
              </p:cNvPr>
              <p:cNvSpPr/>
              <p:nvPr/>
            </p:nvSpPr>
            <p:spPr>
              <a:xfrm>
                <a:off x="6529182" y="60810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2" name="Freeform 864">
                <a:extLst>
                  <a:ext uri="{FF2B5EF4-FFF2-40B4-BE49-F238E27FC236}">
                    <a16:creationId xmlns:a16="http://schemas.microsoft.com/office/drawing/2014/main" id="{B7ABE544-CB58-E0EC-D874-A6283160631B}"/>
                  </a:ext>
                </a:extLst>
              </p:cNvPr>
              <p:cNvSpPr/>
              <p:nvPr/>
            </p:nvSpPr>
            <p:spPr>
              <a:xfrm>
                <a:off x="6571203" y="60333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3" name="Freeform 865">
                <a:extLst>
                  <a:ext uri="{FF2B5EF4-FFF2-40B4-BE49-F238E27FC236}">
                    <a16:creationId xmlns:a16="http://schemas.microsoft.com/office/drawing/2014/main" id="{CA8B8F64-E9D2-2515-DEB4-22AE2DEE138A}"/>
                  </a:ext>
                </a:extLst>
              </p:cNvPr>
              <p:cNvSpPr/>
              <p:nvPr/>
            </p:nvSpPr>
            <p:spPr>
              <a:xfrm>
                <a:off x="6539688" y="60810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4" name="Freeform 866">
                <a:extLst>
                  <a:ext uri="{FF2B5EF4-FFF2-40B4-BE49-F238E27FC236}">
                    <a16:creationId xmlns:a16="http://schemas.microsoft.com/office/drawing/2014/main" id="{0C5051FE-C9CF-D448-31C6-EB52BA67FAE7}"/>
                  </a:ext>
                </a:extLst>
              </p:cNvPr>
              <p:cNvSpPr/>
              <p:nvPr/>
            </p:nvSpPr>
            <p:spPr>
              <a:xfrm>
                <a:off x="6581709" y="60333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5" name="Freeform 867">
                <a:extLst>
                  <a:ext uri="{FF2B5EF4-FFF2-40B4-BE49-F238E27FC236}">
                    <a16:creationId xmlns:a16="http://schemas.microsoft.com/office/drawing/2014/main" id="{C3E1BA52-3A28-D089-3AD5-0D96FD1A2654}"/>
                  </a:ext>
                </a:extLst>
              </p:cNvPr>
              <p:cNvSpPr/>
              <p:nvPr/>
            </p:nvSpPr>
            <p:spPr>
              <a:xfrm>
                <a:off x="6567001" y="6102478"/>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6" name="Freeform 868">
                <a:extLst>
                  <a:ext uri="{FF2B5EF4-FFF2-40B4-BE49-F238E27FC236}">
                    <a16:creationId xmlns:a16="http://schemas.microsoft.com/office/drawing/2014/main" id="{47E905B6-3003-2041-F544-688626EFD20D}"/>
                  </a:ext>
                </a:extLst>
              </p:cNvPr>
              <p:cNvSpPr/>
              <p:nvPr/>
            </p:nvSpPr>
            <p:spPr>
              <a:xfrm>
                <a:off x="6609022" y="6054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7" name="Freeform 869">
                <a:extLst>
                  <a:ext uri="{FF2B5EF4-FFF2-40B4-BE49-F238E27FC236}">
                    <a16:creationId xmlns:a16="http://schemas.microsoft.com/office/drawing/2014/main" id="{86385BE7-8A44-E869-9781-F1DBCEDB0EBC}"/>
                  </a:ext>
                </a:extLst>
              </p:cNvPr>
              <p:cNvSpPr/>
              <p:nvPr/>
            </p:nvSpPr>
            <p:spPr>
              <a:xfrm>
                <a:off x="6567001" y="6102478"/>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8" name="Freeform 870">
                <a:extLst>
                  <a:ext uri="{FF2B5EF4-FFF2-40B4-BE49-F238E27FC236}">
                    <a16:creationId xmlns:a16="http://schemas.microsoft.com/office/drawing/2014/main" id="{AB805BF2-FCB5-7668-008E-AB1F9EB90D8C}"/>
                  </a:ext>
                </a:extLst>
              </p:cNvPr>
              <p:cNvSpPr/>
              <p:nvPr/>
            </p:nvSpPr>
            <p:spPr>
              <a:xfrm>
                <a:off x="6609022" y="6054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9" name="Freeform 871">
                <a:extLst>
                  <a:ext uri="{FF2B5EF4-FFF2-40B4-BE49-F238E27FC236}">
                    <a16:creationId xmlns:a16="http://schemas.microsoft.com/office/drawing/2014/main" id="{F86FD623-D4D6-411B-9A77-E73E9062E1D7}"/>
                  </a:ext>
                </a:extLst>
              </p:cNvPr>
              <p:cNvSpPr/>
              <p:nvPr/>
            </p:nvSpPr>
            <p:spPr>
              <a:xfrm>
                <a:off x="6567001" y="6102478"/>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0" name="Freeform 872">
                <a:extLst>
                  <a:ext uri="{FF2B5EF4-FFF2-40B4-BE49-F238E27FC236}">
                    <a16:creationId xmlns:a16="http://schemas.microsoft.com/office/drawing/2014/main" id="{1F01A4D0-682B-576F-32C5-9C345EC606E1}"/>
                  </a:ext>
                </a:extLst>
              </p:cNvPr>
              <p:cNvSpPr/>
              <p:nvPr/>
            </p:nvSpPr>
            <p:spPr>
              <a:xfrm>
                <a:off x="6609022" y="6054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1" name="Freeform 873">
                <a:extLst>
                  <a:ext uri="{FF2B5EF4-FFF2-40B4-BE49-F238E27FC236}">
                    <a16:creationId xmlns:a16="http://schemas.microsoft.com/office/drawing/2014/main" id="{0B47760D-4B1D-965F-8182-C3DB8801AAC5}"/>
                  </a:ext>
                </a:extLst>
              </p:cNvPr>
              <p:cNvSpPr/>
              <p:nvPr/>
            </p:nvSpPr>
            <p:spPr>
              <a:xfrm>
                <a:off x="6575405"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2" name="Freeform 874">
                <a:extLst>
                  <a:ext uri="{FF2B5EF4-FFF2-40B4-BE49-F238E27FC236}">
                    <a16:creationId xmlns:a16="http://schemas.microsoft.com/office/drawing/2014/main" id="{E93018DC-2D1A-9711-70CF-2E2753A9AB7D}"/>
                  </a:ext>
                </a:extLst>
              </p:cNvPr>
              <p:cNvSpPr/>
              <p:nvPr/>
            </p:nvSpPr>
            <p:spPr>
              <a:xfrm>
                <a:off x="661742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3" name="Freeform 875">
                <a:extLst>
                  <a:ext uri="{FF2B5EF4-FFF2-40B4-BE49-F238E27FC236}">
                    <a16:creationId xmlns:a16="http://schemas.microsoft.com/office/drawing/2014/main" id="{0144AB5B-5FE6-A97C-635A-4145A4C74CBD}"/>
                  </a:ext>
                </a:extLst>
              </p:cNvPr>
              <p:cNvSpPr/>
              <p:nvPr/>
            </p:nvSpPr>
            <p:spPr>
              <a:xfrm>
                <a:off x="6585911"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4" name="Freeform 876">
                <a:extLst>
                  <a:ext uri="{FF2B5EF4-FFF2-40B4-BE49-F238E27FC236}">
                    <a16:creationId xmlns:a16="http://schemas.microsoft.com/office/drawing/2014/main" id="{D590E864-1875-01F4-D004-F9E900945BBA}"/>
                  </a:ext>
                </a:extLst>
              </p:cNvPr>
              <p:cNvSpPr/>
              <p:nvPr/>
            </p:nvSpPr>
            <p:spPr>
              <a:xfrm>
                <a:off x="6627932"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5" name="Freeform 877">
                <a:extLst>
                  <a:ext uri="{FF2B5EF4-FFF2-40B4-BE49-F238E27FC236}">
                    <a16:creationId xmlns:a16="http://schemas.microsoft.com/office/drawing/2014/main" id="{E366D2AA-A890-F1B6-CBA1-CA1AC1F17556}"/>
                  </a:ext>
                </a:extLst>
              </p:cNvPr>
              <p:cNvSpPr/>
              <p:nvPr/>
            </p:nvSpPr>
            <p:spPr>
              <a:xfrm>
                <a:off x="6594315"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6" name="Freeform 878">
                <a:extLst>
                  <a:ext uri="{FF2B5EF4-FFF2-40B4-BE49-F238E27FC236}">
                    <a16:creationId xmlns:a16="http://schemas.microsoft.com/office/drawing/2014/main" id="{FB20F7B8-2EF8-8A8E-EF6D-82F76B98F769}"/>
                  </a:ext>
                </a:extLst>
              </p:cNvPr>
              <p:cNvSpPr/>
              <p:nvPr/>
            </p:nvSpPr>
            <p:spPr>
              <a:xfrm>
                <a:off x="663633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7" name="Freeform 879">
                <a:extLst>
                  <a:ext uri="{FF2B5EF4-FFF2-40B4-BE49-F238E27FC236}">
                    <a16:creationId xmlns:a16="http://schemas.microsoft.com/office/drawing/2014/main" id="{617FE470-6D3E-DB47-00B6-F2DEB1EB17DB}"/>
                  </a:ext>
                </a:extLst>
              </p:cNvPr>
              <p:cNvSpPr/>
              <p:nvPr/>
            </p:nvSpPr>
            <p:spPr>
              <a:xfrm>
                <a:off x="6604820"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8" name="Freeform 880">
                <a:extLst>
                  <a:ext uri="{FF2B5EF4-FFF2-40B4-BE49-F238E27FC236}">
                    <a16:creationId xmlns:a16="http://schemas.microsoft.com/office/drawing/2014/main" id="{6C245CC5-CA15-1EAF-A4D2-36F38FEB3963}"/>
                  </a:ext>
                </a:extLst>
              </p:cNvPr>
              <p:cNvSpPr/>
              <p:nvPr/>
            </p:nvSpPr>
            <p:spPr>
              <a:xfrm>
                <a:off x="6646841"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9" name="Freeform 881">
                <a:extLst>
                  <a:ext uri="{FF2B5EF4-FFF2-40B4-BE49-F238E27FC236}">
                    <a16:creationId xmlns:a16="http://schemas.microsoft.com/office/drawing/2014/main" id="{9AFFA8AC-B5A2-4234-6961-9F3E01664784}"/>
                  </a:ext>
                </a:extLst>
              </p:cNvPr>
              <p:cNvSpPr/>
              <p:nvPr/>
            </p:nvSpPr>
            <p:spPr>
              <a:xfrm>
                <a:off x="6613224"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0" name="Freeform 882">
                <a:extLst>
                  <a:ext uri="{FF2B5EF4-FFF2-40B4-BE49-F238E27FC236}">
                    <a16:creationId xmlns:a16="http://schemas.microsoft.com/office/drawing/2014/main" id="{0948875B-D5EC-3FAB-113D-AFE663DE758C}"/>
                  </a:ext>
                </a:extLst>
              </p:cNvPr>
              <p:cNvSpPr/>
              <p:nvPr/>
            </p:nvSpPr>
            <p:spPr>
              <a:xfrm>
                <a:off x="665524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1" name="Freeform 883">
                <a:extLst>
                  <a:ext uri="{FF2B5EF4-FFF2-40B4-BE49-F238E27FC236}">
                    <a16:creationId xmlns:a16="http://schemas.microsoft.com/office/drawing/2014/main" id="{B2FB5094-BAAE-C166-A05F-F6E9DC0D9E8B}"/>
                  </a:ext>
                </a:extLst>
              </p:cNvPr>
              <p:cNvSpPr/>
              <p:nvPr/>
            </p:nvSpPr>
            <p:spPr>
              <a:xfrm>
                <a:off x="6613224"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2" name="Freeform 884">
                <a:extLst>
                  <a:ext uri="{FF2B5EF4-FFF2-40B4-BE49-F238E27FC236}">
                    <a16:creationId xmlns:a16="http://schemas.microsoft.com/office/drawing/2014/main" id="{982B6058-1470-3D87-FDD2-F6C13FC04197}"/>
                  </a:ext>
                </a:extLst>
              </p:cNvPr>
              <p:cNvSpPr/>
              <p:nvPr/>
            </p:nvSpPr>
            <p:spPr>
              <a:xfrm>
                <a:off x="665524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3" name="Freeform 885">
                <a:extLst>
                  <a:ext uri="{FF2B5EF4-FFF2-40B4-BE49-F238E27FC236}">
                    <a16:creationId xmlns:a16="http://schemas.microsoft.com/office/drawing/2014/main" id="{4423E130-DE0D-44C4-2947-0FBFF58CC456}"/>
                  </a:ext>
                </a:extLst>
              </p:cNvPr>
              <p:cNvSpPr/>
              <p:nvPr/>
            </p:nvSpPr>
            <p:spPr>
              <a:xfrm>
                <a:off x="6613224"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4" name="Freeform 886">
                <a:extLst>
                  <a:ext uri="{FF2B5EF4-FFF2-40B4-BE49-F238E27FC236}">
                    <a16:creationId xmlns:a16="http://schemas.microsoft.com/office/drawing/2014/main" id="{820C3374-DE8C-CD80-8C59-81C3D7FC2D65}"/>
                  </a:ext>
                </a:extLst>
              </p:cNvPr>
              <p:cNvSpPr/>
              <p:nvPr/>
            </p:nvSpPr>
            <p:spPr>
              <a:xfrm>
                <a:off x="665524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5" name="Freeform 887">
                <a:extLst>
                  <a:ext uri="{FF2B5EF4-FFF2-40B4-BE49-F238E27FC236}">
                    <a16:creationId xmlns:a16="http://schemas.microsoft.com/office/drawing/2014/main" id="{34670640-DB7A-36F9-FBAD-DDBEE01F175F}"/>
                  </a:ext>
                </a:extLst>
              </p:cNvPr>
              <p:cNvSpPr/>
              <p:nvPr/>
            </p:nvSpPr>
            <p:spPr>
              <a:xfrm>
                <a:off x="6613224"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6" name="Freeform 888">
                <a:extLst>
                  <a:ext uri="{FF2B5EF4-FFF2-40B4-BE49-F238E27FC236}">
                    <a16:creationId xmlns:a16="http://schemas.microsoft.com/office/drawing/2014/main" id="{D5E18862-1357-3DF8-312C-C27CB9A16D57}"/>
                  </a:ext>
                </a:extLst>
              </p:cNvPr>
              <p:cNvSpPr/>
              <p:nvPr/>
            </p:nvSpPr>
            <p:spPr>
              <a:xfrm>
                <a:off x="6655246"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7" name="Freeform 889">
                <a:extLst>
                  <a:ext uri="{FF2B5EF4-FFF2-40B4-BE49-F238E27FC236}">
                    <a16:creationId xmlns:a16="http://schemas.microsoft.com/office/drawing/2014/main" id="{C64C03AD-24D0-D669-D3E5-0306920BFF87}"/>
                  </a:ext>
                </a:extLst>
              </p:cNvPr>
              <p:cNvSpPr/>
              <p:nvPr/>
            </p:nvSpPr>
            <p:spPr>
              <a:xfrm>
                <a:off x="6623730"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8" name="Freeform 890">
                <a:extLst>
                  <a:ext uri="{FF2B5EF4-FFF2-40B4-BE49-F238E27FC236}">
                    <a16:creationId xmlns:a16="http://schemas.microsoft.com/office/drawing/2014/main" id="{F4BDD8BE-8A6C-AE94-B018-EED573D1A3E6}"/>
                  </a:ext>
                </a:extLst>
              </p:cNvPr>
              <p:cNvSpPr/>
              <p:nvPr/>
            </p:nvSpPr>
            <p:spPr>
              <a:xfrm>
                <a:off x="6665750"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9" name="Freeform 891">
                <a:extLst>
                  <a:ext uri="{FF2B5EF4-FFF2-40B4-BE49-F238E27FC236}">
                    <a16:creationId xmlns:a16="http://schemas.microsoft.com/office/drawing/2014/main" id="{B678A688-43AC-869A-ABE3-A4AF740DBD5C}"/>
                  </a:ext>
                </a:extLst>
              </p:cNvPr>
              <p:cNvSpPr/>
              <p:nvPr/>
            </p:nvSpPr>
            <p:spPr>
              <a:xfrm>
                <a:off x="6623730" y="612392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0" name="Freeform 892">
                <a:extLst>
                  <a:ext uri="{FF2B5EF4-FFF2-40B4-BE49-F238E27FC236}">
                    <a16:creationId xmlns:a16="http://schemas.microsoft.com/office/drawing/2014/main" id="{A40893D0-55B8-199B-1429-8648F8009675}"/>
                  </a:ext>
                </a:extLst>
              </p:cNvPr>
              <p:cNvSpPr/>
              <p:nvPr/>
            </p:nvSpPr>
            <p:spPr>
              <a:xfrm>
                <a:off x="6665750" y="607626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1" name="Freeform 893">
                <a:extLst>
                  <a:ext uri="{FF2B5EF4-FFF2-40B4-BE49-F238E27FC236}">
                    <a16:creationId xmlns:a16="http://schemas.microsoft.com/office/drawing/2014/main" id="{D8A28B2A-A2D4-812B-F07F-D01C68D75284}"/>
                  </a:ext>
                </a:extLst>
              </p:cNvPr>
              <p:cNvSpPr/>
              <p:nvPr/>
            </p:nvSpPr>
            <p:spPr>
              <a:xfrm>
                <a:off x="6632133" y="61477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2" name="Freeform 894">
                <a:extLst>
                  <a:ext uri="{FF2B5EF4-FFF2-40B4-BE49-F238E27FC236}">
                    <a16:creationId xmlns:a16="http://schemas.microsoft.com/office/drawing/2014/main" id="{C81845C8-8B3B-100C-3AAC-EF5B930ADEF0}"/>
                  </a:ext>
                </a:extLst>
              </p:cNvPr>
              <p:cNvSpPr/>
              <p:nvPr/>
            </p:nvSpPr>
            <p:spPr>
              <a:xfrm>
                <a:off x="6674154" y="610009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3" name="Freeform 895">
                <a:extLst>
                  <a:ext uri="{FF2B5EF4-FFF2-40B4-BE49-F238E27FC236}">
                    <a16:creationId xmlns:a16="http://schemas.microsoft.com/office/drawing/2014/main" id="{AC416C40-6F18-3033-B2E5-A8B9B0B62DC8}"/>
                  </a:ext>
                </a:extLst>
              </p:cNvPr>
              <p:cNvSpPr/>
              <p:nvPr/>
            </p:nvSpPr>
            <p:spPr>
              <a:xfrm>
                <a:off x="6642639" y="614775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4" name="Freeform 896">
                <a:extLst>
                  <a:ext uri="{FF2B5EF4-FFF2-40B4-BE49-F238E27FC236}">
                    <a16:creationId xmlns:a16="http://schemas.microsoft.com/office/drawing/2014/main" id="{03232B68-4E63-F0C6-1653-2B1F069FBFA4}"/>
                  </a:ext>
                </a:extLst>
              </p:cNvPr>
              <p:cNvSpPr/>
              <p:nvPr/>
            </p:nvSpPr>
            <p:spPr>
              <a:xfrm>
                <a:off x="6684660" y="610009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5" name="Freeform 897">
                <a:extLst>
                  <a:ext uri="{FF2B5EF4-FFF2-40B4-BE49-F238E27FC236}">
                    <a16:creationId xmlns:a16="http://schemas.microsoft.com/office/drawing/2014/main" id="{C783687C-E91F-5A57-2B28-74F871032404}"/>
                  </a:ext>
                </a:extLst>
              </p:cNvPr>
              <p:cNvSpPr/>
              <p:nvPr/>
            </p:nvSpPr>
            <p:spPr>
              <a:xfrm>
                <a:off x="6669953" y="617158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6" name="Freeform 898">
                <a:extLst>
                  <a:ext uri="{FF2B5EF4-FFF2-40B4-BE49-F238E27FC236}">
                    <a16:creationId xmlns:a16="http://schemas.microsoft.com/office/drawing/2014/main" id="{A4626D7A-7786-333C-9D25-F615325DD64D}"/>
                  </a:ext>
                </a:extLst>
              </p:cNvPr>
              <p:cNvSpPr/>
              <p:nvPr/>
            </p:nvSpPr>
            <p:spPr>
              <a:xfrm>
                <a:off x="6711974" y="61239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7" name="Freeform 899">
                <a:extLst>
                  <a:ext uri="{FF2B5EF4-FFF2-40B4-BE49-F238E27FC236}">
                    <a16:creationId xmlns:a16="http://schemas.microsoft.com/office/drawing/2014/main" id="{4830725D-A71E-9795-6909-0FC824FCF028}"/>
                  </a:ext>
                </a:extLst>
              </p:cNvPr>
              <p:cNvSpPr/>
              <p:nvPr/>
            </p:nvSpPr>
            <p:spPr>
              <a:xfrm>
                <a:off x="6678357" y="619541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8" name="Freeform 900">
                <a:extLst>
                  <a:ext uri="{FF2B5EF4-FFF2-40B4-BE49-F238E27FC236}">
                    <a16:creationId xmlns:a16="http://schemas.microsoft.com/office/drawing/2014/main" id="{5D9B9093-988B-3574-ECD8-6F6AA50CBBF8}"/>
                  </a:ext>
                </a:extLst>
              </p:cNvPr>
              <p:cNvSpPr/>
              <p:nvPr/>
            </p:nvSpPr>
            <p:spPr>
              <a:xfrm>
                <a:off x="6720378" y="614775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9" name="Freeform 901">
                <a:extLst>
                  <a:ext uri="{FF2B5EF4-FFF2-40B4-BE49-F238E27FC236}">
                    <a16:creationId xmlns:a16="http://schemas.microsoft.com/office/drawing/2014/main" id="{D6DDD517-FA55-38BA-4B12-C9C3C8FBCE1F}"/>
                  </a:ext>
                </a:extLst>
              </p:cNvPr>
              <p:cNvSpPr/>
              <p:nvPr/>
            </p:nvSpPr>
            <p:spPr>
              <a:xfrm>
                <a:off x="6688862" y="619541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0" name="Freeform 902">
                <a:extLst>
                  <a:ext uri="{FF2B5EF4-FFF2-40B4-BE49-F238E27FC236}">
                    <a16:creationId xmlns:a16="http://schemas.microsoft.com/office/drawing/2014/main" id="{4DBA911B-F0A4-435A-7E0B-784EF48F609B}"/>
                  </a:ext>
                </a:extLst>
              </p:cNvPr>
              <p:cNvSpPr/>
              <p:nvPr/>
            </p:nvSpPr>
            <p:spPr>
              <a:xfrm>
                <a:off x="6730883" y="614775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1" name="Freeform 903">
                <a:extLst>
                  <a:ext uri="{FF2B5EF4-FFF2-40B4-BE49-F238E27FC236}">
                    <a16:creationId xmlns:a16="http://schemas.microsoft.com/office/drawing/2014/main" id="{AE64C342-A97C-688D-99B5-E039889A6AE8}"/>
                  </a:ext>
                </a:extLst>
              </p:cNvPr>
              <p:cNvSpPr/>
              <p:nvPr/>
            </p:nvSpPr>
            <p:spPr>
              <a:xfrm>
                <a:off x="6707771" y="622162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2" name="Freeform 904">
                <a:extLst>
                  <a:ext uri="{FF2B5EF4-FFF2-40B4-BE49-F238E27FC236}">
                    <a16:creationId xmlns:a16="http://schemas.microsoft.com/office/drawing/2014/main" id="{2EDACE51-9DB9-53CB-6D72-44F465CD572E}"/>
                  </a:ext>
                </a:extLst>
              </p:cNvPr>
              <p:cNvSpPr/>
              <p:nvPr/>
            </p:nvSpPr>
            <p:spPr>
              <a:xfrm>
                <a:off x="6749792" y="617396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3" name="Freeform 905">
                <a:extLst>
                  <a:ext uri="{FF2B5EF4-FFF2-40B4-BE49-F238E27FC236}">
                    <a16:creationId xmlns:a16="http://schemas.microsoft.com/office/drawing/2014/main" id="{90F05EB5-1CC4-CA2B-BE37-252A8803BAE3}"/>
                  </a:ext>
                </a:extLst>
              </p:cNvPr>
              <p:cNvSpPr/>
              <p:nvPr/>
            </p:nvSpPr>
            <p:spPr>
              <a:xfrm>
                <a:off x="6716175" y="624545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4" name="Freeform 906">
                <a:extLst>
                  <a:ext uri="{FF2B5EF4-FFF2-40B4-BE49-F238E27FC236}">
                    <a16:creationId xmlns:a16="http://schemas.microsoft.com/office/drawing/2014/main" id="{B0237995-6617-97E3-F5D1-428978585DF4}"/>
                  </a:ext>
                </a:extLst>
              </p:cNvPr>
              <p:cNvSpPr/>
              <p:nvPr/>
            </p:nvSpPr>
            <p:spPr>
              <a:xfrm>
                <a:off x="6758196" y="619779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5" name="Freeform 907">
                <a:extLst>
                  <a:ext uri="{FF2B5EF4-FFF2-40B4-BE49-F238E27FC236}">
                    <a16:creationId xmlns:a16="http://schemas.microsoft.com/office/drawing/2014/main" id="{68DCDA34-C432-CAB2-4AA1-1BF2241BAAE9}"/>
                  </a:ext>
                </a:extLst>
              </p:cNvPr>
              <p:cNvSpPr/>
              <p:nvPr/>
            </p:nvSpPr>
            <p:spPr>
              <a:xfrm>
                <a:off x="6743489" y="629549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6" name="Freeform 908">
                <a:extLst>
                  <a:ext uri="{FF2B5EF4-FFF2-40B4-BE49-F238E27FC236}">
                    <a16:creationId xmlns:a16="http://schemas.microsoft.com/office/drawing/2014/main" id="{E4B10B0C-5293-5290-E223-8BA617D79126}"/>
                  </a:ext>
                </a:extLst>
              </p:cNvPr>
              <p:cNvSpPr/>
              <p:nvPr/>
            </p:nvSpPr>
            <p:spPr>
              <a:xfrm>
                <a:off x="6785510" y="62478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7" name="Freeform 909">
                <a:extLst>
                  <a:ext uri="{FF2B5EF4-FFF2-40B4-BE49-F238E27FC236}">
                    <a16:creationId xmlns:a16="http://schemas.microsoft.com/office/drawing/2014/main" id="{5091E7B3-D8A8-12F1-3A0B-E1F6F51F5A6A}"/>
                  </a:ext>
                </a:extLst>
              </p:cNvPr>
              <p:cNvSpPr/>
              <p:nvPr/>
            </p:nvSpPr>
            <p:spPr>
              <a:xfrm>
                <a:off x="6762399" y="631931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8" name="Freeform 910">
                <a:extLst>
                  <a:ext uri="{FF2B5EF4-FFF2-40B4-BE49-F238E27FC236}">
                    <a16:creationId xmlns:a16="http://schemas.microsoft.com/office/drawing/2014/main" id="{13889427-B78F-C78B-7E28-1920B53F2064}"/>
                  </a:ext>
                </a:extLst>
              </p:cNvPr>
              <p:cNvSpPr/>
              <p:nvPr/>
            </p:nvSpPr>
            <p:spPr>
              <a:xfrm>
                <a:off x="6804420" y="627166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9" name="Freeform 911">
                <a:extLst>
                  <a:ext uri="{FF2B5EF4-FFF2-40B4-BE49-F238E27FC236}">
                    <a16:creationId xmlns:a16="http://schemas.microsoft.com/office/drawing/2014/main" id="{A218DEDF-8C45-CECF-09FA-0B3A93407880}"/>
                  </a:ext>
                </a:extLst>
              </p:cNvPr>
              <p:cNvSpPr/>
              <p:nvPr/>
            </p:nvSpPr>
            <p:spPr>
              <a:xfrm>
                <a:off x="6827531"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0" name="Freeform 912">
                <a:extLst>
                  <a:ext uri="{FF2B5EF4-FFF2-40B4-BE49-F238E27FC236}">
                    <a16:creationId xmlns:a16="http://schemas.microsoft.com/office/drawing/2014/main" id="{7562FCD0-90F5-6C6D-CF0E-68EBF1EA1738}"/>
                  </a:ext>
                </a:extLst>
              </p:cNvPr>
              <p:cNvSpPr/>
              <p:nvPr/>
            </p:nvSpPr>
            <p:spPr>
              <a:xfrm>
                <a:off x="6869552"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1" name="Freeform 913">
                <a:extLst>
                  <a:ext uri="{FF2B5EF4-FFF2-40B4-BE49-F238E27FC236}">
                    <a16:creationId xmlns:a16="http://schemas.microsoft.com/office/drawing/2014/main" id="{EC332A9A-6237-9625-DA37-44826A0F41A1}"/>
                  </a:ext>
                </a:extLst>
              </p:cNvPr>
              <p:cNvSpPr/>
              <p:nvPr/>
            </p:nvSpPr>
            <p:spPr>
              <a:xfrm>
                <a:off x="6856947"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2" name="Freeform 914">
                <a:extLst>
                  <a:ext uri="{FF2B5EF4-FFF2-40B4-BE49-F238E27FC236}">
                    <a16:creationId xmlns:a16="http://schemas.microsoft.com/office/drawing/2014/main" id="{24A6F237-F772-6017-4071-F0E395813320}"/>
                  </a:ext>
                </a:extLst>
              </p:cNvPr>
              <p:cNvSpPr/>
              <p:nvPr/>
            </p:nvSpPr>
            <p:spPr>
              <a:xfrm>
                <a:off x="6898968"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3" name="Freeform 915">
                <a:extLst>
                  <a:ext uri="{FF2B5EF4-FFF2-40B4-BE49-F238E27FC236}">
                    <a16:creationId xmlns:a16="http://schemas.microsoft.com/office/drawing/2014/main" id="{53E77B25-49B6-04C2-14F7-CBBBAA2A3C02}"/>
                  </a:ext>
                </a:extLst>
              </p:cNvPr>
              <p:cNvSpPr/>
              <p:nvPr/>
            </p:nvSpPr>
            <p:spPr>
              <a:xfrm>
                <a:off x="6856947"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4" name="Freeform 916">
                <a:extLst>
                  <a:ext uri="{FF2B5EF4-FFF2-40B4-BE49-F238E27FC236}">
                    <a16:creationId xmlns:a16="http://schemas.microsoft.com/office/drawing/2014/main" id="{5270DF27-1183-C94C-26EA-CC3913411CA1}"/>
                  </a:ext>
                </a:extLst>
              </p:cNvPr>
              <p:cNvSpPr/>
              <p:nvPr/>
            </p:nvSpPr>
            <p:spPr>
              <a:xfrm>
                <a:off x="6898968"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5" name="Freeform 917">
                <a:extLst>
                  <a:ext uri="{FF2B5EF4-FFF2-40B4-BE49-F238E27FC236}">
                    <a16:creationId xmlns:a16="http://schemas.microsoft.com/office/drawing/2014/main" id="{7FF4D716-1EB7-39CB-6072-DCB8F57E5F30}"/>
                  </a:ext>
                </a:extLst>
              </p:cNvPr>
              <p:cNvSpPr/>
              <p:nvPr/>
            </p:nvSpPr>
            <p:spPr>
              <a:xfrm>
                <a:off x="6875855"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6" name="Freeform 918">
                <a:extLst>
                  <a:ext uri="{FF2B5EF4-FFF2-40B4-BE49-F238E27FC236}">
                    <a16:creationId xmlns:a16="http://schemas.microsoft.com/office/drawing/2014/main" id="{308BA429-F2E0-7BE9-2193-EC676DE2C87D}"/>
                  </a:ext>
                </a:extLst>
              </p:cNvPr>
              <p:cNvSpPr/>
              <p:nvPr/>
            </p:nvSpPr>
            <p:spPr>
              <a:xfrm>
                <a:off x="6917876"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7" name="Freeform 919">
                <a:extLst>
                  <a:ext uri="{FF2B5EF4-FFF2-40B4-BE49-F238E27FC236}">
                    <a16:creationId xmlns:a16="http://schemas.microsoft.com/office/drawing/2014/main" id="{E7251E29-2281-9B3C-87D8-3E059F404E3D}"/>
                  </a:ext>
                </a:extLst>
              </p:cNvPr>
              <p:cNvSpPr/>
              <p:nvPr/>
            </p:nvSpPr>
            <p:spPr>
              <a:xfrm>
                <a:off x="6884260"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8" name="Freeform 920">
                <a:extLst>
                  <a:ext uri="{FF2B5EF4-FFF2-40B4-BE49-F238E27FC236}">
                    <a16:creationId xmlns:a16="http://schemas.microsoft.com/office/drawing/2014/main" id="{ED77325F-18EF-BDEC-E5E6-FC4E0E2BCDCF}"/>
                  </a:ext>
                </a:extLst>
              </p:cNvPr>
              <p:cNvSpPr/>
              <p:nvPr/>
            </p:nvSpPr>
            <p:spPr>
              <a:xfrm>
                <a:off x="6926281"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9" name="Freeform 921">
                <a:extLst>
                  <a:ext uri="{FF2B5EF4-FFF2-40B4-BE49-F238E27FC236}">
                    <a16:creationId xmlns:a16="http://schemas.microsoft.com/office/drawing/2014/main" id="{B2E2B250-317A-B390-924B-59E82107A0C5}"/>
                  </a:ext>
                </a:extLst>
              </p:cNvPr>
              <p:cNvSpPr/>
              <p:nvPr/>
            </p:nvSpPr>
            <p:spPr>
              <a:xfrm>
                <a:off x="6884260"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0" name="Freeform 922">
                <a:extLst>
                  <a:ext uri="{FF2B5EF4-FFF2-40B4-BE49-F238E27FC236}">
                    <a16:creationId xmlns:a16="http://schemas.microsoft.com/office/drawing/2014/main" id="{3199B754-7849-ABB5-ECA9-7213544811A0}"/>
                  </a:ext>
                </a:extLst>
              </p:cNvPr>
              <p:cNvSpPr/>
              <p:nvPr/>
            </p:nvSpPr>
            <p:spPr>
              <a:xfrm>
                <a:off x="6926281"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1" name="Freeform 923">
                <a:extLst>
                  <a:ext uri="{FF2B5EF4-FFF2-40B4-BE49-F238E27FC236}">
                    <a16:creationId xmlns:a16="http://schemas.microsoft.com/office/drawing/2014/main" id="{68C1E9B9-E487-087A-2DF2-855EA8BF67E1}"/>
                  </a:ext>
                </a:extLst>
              </p:cNvPr>
              <p:cNvSpPr/>
              <p:nvPr/>
            </p:nvSpPr>
            <p:spPr>
              <a:xfrm>
                <a:off x="6884260" y="634553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2" name="Freeform 924">
                <a:extLst>
                  <a:ext uri="{FF2B5EF4-FFF2-40B4-BE49-F238E27FC236}">
                    <a16:creationId xmlns:a16="http://schemas.microsoft.com/office/drawing/2014/main" id="{F3B1FE03-6C74-342C-5654-F725F3CAE877}"/>
                  </a:ext>
                </a:extLst>
              </p:cNvPr>
              <p:cNvSpPr/>
              <p:nvPr/>
            </p:nvSpPr>
            <p:spPr>
              <a:xfrm>
                <a:off x="6926281" y="629787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3" name="Freeform 925">
                <a:extLst>
                  <a:ext uri="{FF2B5EF4-FFF2-40B4-BE49-F238E27FC236}">
                    <a16:creationId xmlns:a16="http://schemas.microsoft.com/office/drawing/2014/main" id="{5813A15D-33B0-40BC-2143-BD2D89C822AA}"/>
                  </a:ext>
                </a:extLst>
              </p:cNvPr>
              <p:cNvSpPr/>
              <p:nvPr/>
            </p:nvSpPr>
            <p:spPr>
              <a:xfrm>
                <a:off x="6894765" y="637174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4" name="Freeform 926">
                <a:extLst>
                  <a:ext uri="{FF2B5EF4-FFF2-40B4-BE49-F238E27FC236}">
                    <a16:creationId xmlns:a16="http://schemas.microsoft.com/office/drawing/2014/main" id="{F797E82D-B66D-C2A4-A8B3-EFB9AE6010C2}"/>
                  </a:ext>
                </a:extLst>
              </p:cNvPr>
              <p:cNvSpPr/>
              <p:nvPr/>
            </p:nvSpPr>
            <p:spPr>
              <a:xfrm>
                <a:off x="6936786" y="632408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5" name="Freeform 927">
                <a:extLst>
                  <a:ext uri="{FF2B5EF4-FFF2-40B4-BE49-F238E27FC236}">
                    <a16:creationId xmlns:a16="http://schemas.microsoft.com/office/drawing/2014/main" id="{A5EE9C06-1731-6EA0-30E3-ECE34994977E}"/>
                  </a:ext>
                </a:extLst>
              </p:cNvPr>
              <p:cNvSpPr/>
              <p:nvPr/>
            </p:nvSpPr>
            <p:spPr>
              <a:xfrm>
                <a:off x="6903169" y="639795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6" name="Freeform 928">
                <a:extLst>
                  <a:ext uri="{FF2B5EF4-FFF2-40B4-BE49-F238E27FC236}">
                    <a16:creationId xmlns:a16="http://schemas.microsoft.com/office/drawing/2014/main" id="{A0A71282-2B61-E583-8E2D-5AFD4D1E8BE6}"/>
                  </a:ext>
                </a:extLst>
              </p:cNvPr>
              <p:cNvSpPr/>
              <p:nvPr/>
            </p:nvSpPr>
            <p:spPr>
              <a:xfrm>
                <a:off x="6945190" y="635029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7" name="Freeform 929">
                <a:extLst>
                  <a:ext uri="{FF2B5EF4-FFF2-40B4-BE49-F238E27FC236}">
                    <a16:creationId xmlns:a16="http://schemas.microsoft.com/office/drawing/2014/main" id="{0B199E54-88C3-8770-EF39-A8C94BC93BE5}"/>
                  </a:ext>
                </a:extLst>
              </p:cNvPr>
              <p:cNvSpPr/>
              <p:nvPr/>
            </p:nvSpPr>
            <p:spPr>
              <a:xfrm>
                <a:off x="6922079" y="639795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8" name="Freeform 930">
                <a:extLst>
                  <a:ext uri="{FF2B5EF4-FFF2-40B4-BE49-F238E27FC236}">
                    <a16:creationId xmlns:a16="http://schemas.microsoft.com/office/drawing/2014/main" id="{222A19F5-88F6-48D1-110C-78B863108261}"/>
                  </a:ext>
                </a:extLst>
              </p:cNvPr>
              <p:cNvSpPr/>
              <p:nvPr/>
            </p:nvSpPr>
            <p:spPr>
              <a:xfrm>
                <a:off x="6964100" y="635029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9" name="Freeform 931">
                <a:extLst>
                  <a:ext uri="{FF2B5EF4-FFF2-40B4-BE49-F238E27FC236}">
                    <a16:creationId xmlns:a16="http://schemas.microsoft.com/office/drawing/2014/main" id="{30089A4E-7265-16BA-7D1A-D9E20CDF9AF4}"/>
                  </a:ext>
                </a:extLst>
              </p:cNvPr>
              <p:cNvSpPr/>
              <p:nvPr/>
            </p:nvSpPr>
            <p:spPr>
              <a:xfrm>
                <a:off x="6922079" y="639795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0" name="Freeform 932">
                <a:extLst>
                  <a:ext uri="{FF2B5EF4-FFF2-40B4-BE49-F238E27FC236}">
                    <a16:creationId xmlns:a16="http://schemas.microsoft.com/office/drawing/2014/main" id="{BFC114E2-2548-B7DE-9062-B4A699F1BA35}"/>
                  </a:ext>
                </a:extLst>
              </p:cNvPr>
              <p:cNvSpPr/>
              <p:nvPr/>
            </p:nvSpPr>
            <p:spPr>
              <a:xfrm>
                <a:off x="6964100" y="6350297"/>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1" name="Freeform 933">
                <a:extLst>
                  <a:ext uri="{FF2B5EF4-FFF2-40B4-BE49-F238E27FC236}">
                    <a16:creationId xmlns:a16="http://schemas.microsoft.com/office/drawing/2014/main" id="{875D7AFD-D914-9FC8-CB5B-44ED7DC43A3F}"/>
                  </a:ext>
                </a:extLst>
              </p:cNvPr>
              <p:cNvSpPr/>
              <p:nvPr/>
            </p:nvSpPr>
            <p:spPr>
              <a:xfrm>
                <a:off x="6930483"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2" name="Freeform 934">
                <a:extLst>
                  <a:ext uri="{FF2B5EF4-FFF2-40B4-BE49-F238E27FC236}">
                    <a16:creationId xmlns:a16="http://schemas.microsoft.com/office/drawing/2014/main" id="{1DEC1CF4-94A7-50FB-CCA3-F33F9EA13211}"/>
                  </a:ext>
                </a:extLst>
              </p:cNvPr>
              <p:cNvSpPr/>
              <p:nvPr/>
            </p:nvSpPr>
            <p:spPr>
              <a:xfrm>
                <a:off x="6972504"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3" name="Freeform 935">
                <a:extLst>
                  <a:ext uri="{FF2B5EF4-FFF2-40B4-BE49-F238E27FC236}">
                    <a16:creationId xmlns:a16="http://schemas.microsoft.com/office/drawing/2014/main" id="{014B5970-FAD5-F6E8-D72E-15E18B75690C}"/>
                  </a:ext>
                </a:extLst>
              </p:cNvPr>
              <p:cNvSpPr/>
              <p:nvPr/>
            </p:nvSpPr>
            <p:spPr>
              <a:xfrm>
                <a:off x="6940989"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4" name="Freeform 936">
                <a:extLst>
                  <a:ext uri="{FF2B5EF4-FFF2-40B4-BE49-F238E27FC236}">
                    <a16:creationId xmlns:a16="http://schemas.microsoft.com/office/drawing/2014/main" id="{599A45BA-84E2-3413-5115-5AADC38A940C}"/>
                  </a:ext>
                </a:extLst>
              </p:cNvPr>
              <p:cNvSpPr/>
              <p:nvPr/>
            </p:nvSpPr>
            <p:spPr>
              <a:xfrm>
                <a:off x="6983009"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5" name="Freeform 937">
                <a:extLst>
                  <a:ext uri="{FF2B5EF4-FFF2-40B4-BE49-F238E27FC236}">
                    <a16:creationId xmlns:a16="http://schemas.microsoft.com/office/drawing/2014/main" id="{2900C020-E3FB-80D6-F9E3-665C118BD19A}"/>
                  </a:ext>
                </a:extLst>
              </p:cNvPr>
              <p:cNvSpPr/>
              <p:nvPr/>
            </p:nvSpPr>
            <p:spPr>
              <a:xfrm>
                <a:off x="6959898"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6" name="Freeform 938">
                <a:extLst>
                  <a:ext uri="{FF2B5EF4-FFF2-40B4-BE49-F238E27FC236}">
                    <a16:creationId xmlns:a16="http://schemas.microsoft.com/office/drawing/2014/main" id="{23B781CD-5F12-1B10-354E-438FB7D62640}"/>
                  </a:ext>
                </a:extLst>
              </p:cNvPr>
              <p:cNvSpPr/>
              <p:nvPr/>
            </p:nvSpPr>
            <p:spPr>
              <a:xfrm>
                <a:off x="7001919"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7" name="Freeform 939">
                <a:extLst>
                  <a:ext uri="{FF2B5EF4-FFF2-40B4-BE49-F238E27FC236}">
                    <a16:creationId xmlns:a16="http://schemas.microsoft.com/office/drawing/2014/main" id="{DC50BF6B-6361-FD5B-8511-CD26823E9005}"/>
                  </a:ext>
                </a:extLst>
              </p:cNvPr>
              <p:cNvSpPr/>
              <p:nvPr/>
            </p:nvSpPr>
            <p:spPr>
              <a:xfrm>
                <a:off x="6959898"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8" name="Freeform 940">
                <a:extLst>
                  <a:ext uri="{FF2B5EF4-FFF2-40B4-BE49-F238E27FC236}">
                    <a16:creationId xmlns:a16="http://schemas.microsoft.com/office/drawing/2014/main" id="{799E545F-E400-92C0-4AEC-9822539450F8}"/>
                  </a:ext>
                </a:extLst>
              </p:cNvPr>
              <p:cNvSpPr/>
              <p:nvPr/>
            </p:nvSpPr>
            <p:spPr>
              <a:xfrm>
                <a:off x="7001919"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9" name="Freeform 941">
                <a:extLst>
                  <a:ext uri="{FF2B5EF4-FFF2-40B4-BE49-F238E27FC236}">
                    <a16:creationId xmlns:a16="http://schemas.microsoft.com/office/drawing/2014/main" id="{22A6BA4A-A9E1-89CC-7AEF-3229024A1F42}"/>
                  </a:ext>
                </a:extLst>
              </p:cNvPr>
              <p:cNvSpPr/>
              <p:nvPr/>
            </p:nvSpPr>
            <p:spPr>
              <a:xfrm>
                <a:off x="6978807"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0" name="Freeform 942">
                <a:extLst>
                  <a:ext uri="{FF2B5EF4-FFF2-40B4-BE49-F238E27FC236}">
                    <a16:creationId xmlns:a16="http://schemas.microsoft.com/office/drawing/2014/main" id="{3FA83496-376E-B02D-DF7C-5EAF03628218}"/>
                  </a:ext>
                </a:extLst>
              </p:cNvPr>
              <p:cNvSpPr/>
              <p:nvPr/>
            </p:nvSpPr>
            <p:spPr>
              <a:xfrm>
                <a:off x="7020828"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1" name="Freeform 943">
                <a:extLst>
                  <a:ext uri="{FF2B5EF4-FFF2-40B4-BE49-F238E27FC236}">
                    <a16:creationId xmlns:a16="http://schemas.microsoft.com/office/drawing/2014/main" id="{4B9C9D38-69DB-6BF7-799E-72CFB28A8AA4}"/>
                  </a:ext>
                </a:extLst>
              </p:cNvPr>
              <p:cNvSpPr/>
              <p:nvPr/>
            </p:nvSpPr>
            <p:spPr>
              <a:xfrm>
                <a:off x="6987211" y="6424166"/>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2" name="Freeform 944">
                <a:extLst>
                  <a:ext uri="{FF2B5EF4-FFF2-40B4-BE49-F238E27FC236}">
                    <a16:creationId xmlns:a16="http://schemas.microsoft.com/office/drawing/2014/main" id="{1B639BE5-B3C7-EE68-C292-3F5BEB6DD0B7}"/>
                  </a:ext>
                </a:extLst>
              </p:cNvPr>
              <p:cNvSpPr/>
              <p:nvPr/>
            </p:nvSpPr>
            <p:spPr>
              <a:xfrm>
                <a:off x="7029233" y="637650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3" name="Freeform 945">
                <a:extLst>
                  <a:ext uri="{FF2B5EF4-FFF2-40B4-BE49-F238E27FC236}">
                    <a16:creationId xmlns:a16="http://schemas.microsoft.com/office/drawing/2014/main" id="{9F173B75-FEAF-B1EB-8AD6-7D21F71AAFA2}"/>
                  </a:ext>
                </a:extLst>
              </p:cNvPr>
              <p:cNvSpPr/>
              <p:nvPr/>
            </p:nvSpPr>
            <p:spPr>
              <a:xfrm>
                <a:off x="7014524" y="650995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4" name="Freeform 946">
                <a:extLst>
                  <a:ext uri="{FF2B5EF4-FFF2-40B4-BE49-F238E27FC236}">
                    <a16:creationId xmlns:a16="http://schemas.microsoft.com/office/drawing/2014/main" id="{61A2D61B-D661-6F05-457A-93A75BBF48E9}"/>
                  </a:ext>
                </a:extLst>
              </p:cNvPr>
              <p:cNvSpPr/>
              <p:nvPr/>
            </p:nvSpPr>
            <p:spPr>
              <a:xfrm>
                <a:off x="7056545" y="646229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5" name="Freeform 947">
                <a:extLst>
                  <a:ext uri="{FF2B5EF4-FFF2-40B4-BE49-F238E27FC236}">
                    <a16:creationId xmlns:a16="http://schemas.microsoft.com/office/drawing/2014/main" id="{148EE979-73F0-DEE3-7A0A-63F7EBA257DC}"/>
                  </a:ext>
                </a:extLst>
              </p:cNvPr>
              <p:cNvSpPr/>
              <p:nvPr/>
            </p:nvSpPr>
            <p:spPr>
              <a:xfrm>
                <a:off x="7071254" y="65385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6" name="Freeform 948">
                <a:extLst>
                  <a:ext uri="{FF2B5EF4-FFF2-40B4-BE49-F238E27FC236}">
                    <a16:creationId xmlns:a16="http://schemas.microsoft.com/office/drawing/2014/main" id="{F70AF5D1-212E-1A9D-0EA0-B0D6AA359E4E}"/>
                  </a:ext>
                </a:extLst>
              </p:cNvPr>
              <p:cNvSpPr/>
              <p:nvPr/>
            </p:nvSpPr>
            <p:spPr>
              <a:xfrm>
                <a:off x="7113275" y="64908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7" name="Freeform 949">
                <a:extLst>
                  <a:ext uri="{FF2B5EF4-FFF2-40B4-BE49-F238E27FC236}">
                    <a16:creationId xmlns:a16="http://schemas.microsoft.com/office/drawing/2014/main" id="{D76ED5AE-EF2E-FC88-FE8D-138DD29A14E6}"/>
                  </a:ext>
                </a:extLst>
              </p:cNvPr>
              <p:cNvSpPr/>
              <p:nvPr/>
            </p:nvSpPr>
            <p:spPr>
              <a:xfrm>
                <a:off x="7071254" y="65385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8" name="Freeform 950">
                <a:extLst>
                  <a:ext uri="{FF2B5EF4-FFF2-40B4-BE49-F238E27FC236}">
                    <a16:creationId xmlns:a16="http://schemas.microsoft.com/office/drawing/2014/main" id="{FFA90EE9-28C4-EA38-800A-18439381CF76}"/>
                  </a:ext>
                </a:extLst>
              </p:cNvPr>
              <p:cNvSpPr/>
              <p:nvPr/>
            </p:nvSpPr>
            <p:spPr>
              <a:xfrm>
                <a:off x="7113275" y="64908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9" name="Freeform 951">
                <a:extLst>
                  <a:ext uri="{FF2B5EF4-FFF2-40B4-BE49-F238E27FC236}">
                    <a16:creationId xmlns:a16="http://schemas.microsoft.com/office/drawing/2014/main" id="{706CB80F-BEBE-3C09-E46B-7A89E8DD89A9}"/>
                  </a:ext>
                </a:extLst>
              </p:cNvPr>
              <p:cNvSpPr/>
              <p:nvPr/>
            </p:nvSpPr>
            <p:spPr>
              <a:xfrm>
                <a:off x="7081759" y="65385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0" name="Freeform 952">
                <a:extLst>
                  <a:ext uri="{FF2B5EF4-FFF2-40B4-BE49-F238E27FC236}">
                    <a16:creationId xmlns:a16="http://schemas.microsoft.com/office/drawing/2014/main" id="{04EC4103-1637-9E73-CE46-E9C579E2535E}"/>
                  </a:ext>
                </a:extLst>
              </p:cNvPr>
              <p:cNvSpPr/>
              <p:nvPr/>
            </p:nvSpPr>
            <p:spPr>
              <a:xfrm>
                <a:off x="7123779" y="64908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1" name="Freeform 953">
                <a:extLst>
                  <a:ext uri="{FF2B5EF4-FFF2-40B4-BE49-F238E27FC236}">
                    <a16:creationId xmlns:a16="http://schemas.microsoft.com/office/drawing/2014/main" id="{BE26A592-F3ED-3413-2AA2-ABC34B4810BD}"/>
                  </a:ext>
                </a:extLst>
              </p:cNvPr>
              <p:cNvSpPr/>
              <p:nvPr/>
            </p:nvSpPr>
            <p:spPr>
              <a:xfrm>
                <a:off x="7090162" y="65385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2" name="Freeform 954">
                <a:extLst>
                  <a:ext uri="{FF2B5EF4-FFF2-40B4-BE49-F238E27FC236}">
                    <a16:creationId xmlns:a16="http://schemas.microsoft.com/office/drawing/2014/main" id="{1B774C71-A6D3-DE28-BB4E-B1C6E7E2EC36}"/>
                  </a:ext>
                </a:extLst>
              </p:cNvPr>
              <p:cNvSpPr/>
              <p:nvPr/>
            </p:nvSpPr>
            <p:spPr>
              <a:xfrm>
                <a:off x="7132183" y="64908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3" name="Freeform 955">
                <a:extLst>
                  <a:ext uri="{FF2B5EF4-FFF2-40B4-BE49-F238E27FC236}">
                    <a16:creationId xmlns:a16="http://schemas.microsoft.com/office/drawing/2014/main" id="{837817BA-0D51-24EF-EDA6-3B68273F66A4}"/>
                  </a:ext>
                </a:extLst>
              </p:cNvPr>
              <p:cNvSpPr/>
              <p:nvPr/>
            </p:nvSpPr>
            <p:spPr>
              <a:xfrm>
                <a:off x="7098568" y="6538545"/>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4" name="Freeform 956">
                <a:extLst>
                  <a:ext uri="{FF2B5EF4-FFF2-40B4-BE49-F238E27FC236}">
                    <a16:creationId xmlns:a16="http://schemas.microsoft.com/office/drawing/2014/main" id="{D2C11F21-6F39-5550-BE48-11579469B345}"/>
                  </a:ext>
                </a:extLst>
              </p:cNvPr>
              <p:cNvSpPr/>
              <p:nvPr/>
            </p:nvSpPr>
            <p:spPr>
              <a:xfrm>
                <a:off x="7140589" y="649088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5" name="Freeform 957">
                <a:extLst>
                  <a:ext uri="{FF2B5EF4-FFF2-40B4-BE49-F238E27FC236}">
                    <a16:creationId xmlns:a16="http://schemas.microsoft.com/office/drawing/2014/main" id="{54DA798B-28D8-92A2-BFA4-3AF96CD82BA9}"/>
                  </a:ext>
                </a:extLst>
              </p:cNvPr>
              <p:cNvSpPr/>
              <p:nvPr/>
            </p:nvSpPr>
            <p:spPr>
              <a:xfrm>
                <a:off x="7117476" y="6567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6" name="Freeform 958">
                <a:extLst>
                  <a:ext uri="{FF2B5EF4-FFF2-40B4-BE49-F238E27FC236}">
                    <a16:creationId xmlns:a16="http://schemas.microsoft.com/office/drawing/2014/main" id="{B274CF97-8995-5B4E-AF64-707D66BE36CA}"/>
                  </a:ext>
                </a:extLst>
              </p:cNvPr>
              <p:cNvSpPr/>
              <p:nvPr/>
            </p:nvSpPr>
            <p:spPr>
              <a:xfrm>
                <a:off x="7159497" y="6519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7" name="Freeform 959">
                <a:extLst>
                  <a:ext uri="{FF2B5EF4-FFF2-40B4-BE49-F238E27FC236}">
                    <a16:creationId xmlns:a16="http://schemas.microsoft.com/office/drawing/2014/main" id="{CC6C7522-C5B9-00C5-9637-50995A3884E8}"/>
                  </a:ext>
                </a:extLst>
              </p:cNvPr>
              <p:cNvSpPr/>
              <p:nvPr/>
            </p:nvSpPr>
            <p:spPr>
              <a:xfrm>
                <a:off x="7146891" y="6567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8" name="Freeform 960">
                <a:extLst>
                  <a:ext uri="{FF2B5EF4-FFF2-40B4-BE49-F238E27FC236}">
                    <a16:creationId xmlns:a16="http://schemas.microsoft.com/office/drawing/2014/main" id="{799057CC-D9D6-92A3-0110-681CF042E571}"/>
                  </a:ext>
                </a:extLst>
              </p:cNvPr>
              <p:cNvSpPr/>
              <p:nvPr/>
            </p:nvSpPr>
            <p:spPr>
              <a:xfrm>
                <a:off x="7188913" y="6519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9" name="Freeform 961">
                <a:extLst>
                  <a:ext uri="{FF2B5EF4-FFF2-40B4-BE49-F238E27FC236}">
                    <a16:creationId xmlns:a16="http://schemas.microsoft.com/office/drawing/2014/main" id="{4593F694-2BD3-990F-846A-1D60C963597A}"/>
                  </a:ext>
                </a:extLst>
              </p:cNvPr>
              <p:cNvSpPr/>
              <p:nvPr/>
            </p:nvSpPr>
            <p:spPr>
              <a:xfrm>
                <a:off x="7155296" y="6567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0" name="Freeform 962">
                <a:extLst>
                  <a:ext uri="{FF2B5EF4-FFF2-40B4-BE49-F238E27FC236}">
                    <a16:creationId xmlns:a16="http://schemas.microsoft.com/office/drawing/2014/main" id="{BF6E6EF5-9384-2012-F018-0F44AF8F8459}"/>
                  </a:ext>
                </a:extLst>
              </p:cNvPr>
              <p:cNvSpPr/>
              <p:nvPr/>
            </p:nvSpPr>
            <p:spPr>
              <a:xfrm>
                <a:off x="7197317" y="6519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1" name="Freeform 963">
                <a:extLst>
                  <a:ext uri="{FF2B5EF4-FFF2-40B4-BE49-F238E27FC236}">
                    <a16:creationId xmlns:a16="http://schemas.microsoft.com/office/drawing/2014/main" id="{5F12DC33-8FED-FEEA-D09A-E6E033D75873}"/>
                  </a:ext>
                </a:extLst>
              </p:cNvPr>
              <p:cNvSpPr/>
              <p:nvPr/>
            </p:nvSpPr>
            <p:spPr>
              <a:xfrm>
                <a:off x="7165800" y="6567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2" name="Freeform 964">
                <a:extLst>
                  <a:ext uri="{FF2B5EF4-FFF2-40B4-BE49-F238E27FC236}">
                    <a16:creationId xmlns:a16="http://schemas.microsoft.com/office/drawing/2014/main" id="{8D22BA42-A58B-CC3D-8D70-0414DC9E44D6}"/>
                  </a:ext>
                </a:extLst>
              </p:cNvPr>
              <p:cNvSpPr/>
              <p:nvPr/>
            </p:nvSpPr>
            <p:spPr>
              <a:xfrm>
                <a:off x="7207821" y="6519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3" name="Freeform 965">
                <a:extLst>
                  <a:ext uri="{FF2B5EF4-FFF2-40B4-BE49-F238E27FC236}">
                    <a16:creationId xmlns:a16="http://schemas.microsoft.com/office/drawing/2014/main" id="{64E5F00F-8831-130A-6563-8C135F5B4D0F}"/>
                  </a:ext>
                </a:extLst>
              </p:cNvPr>
              <p:cNvSpPr/>
              <p:nvPr/>
            </p:nvSpPr>
            <p:spPr>
              <a:xfrm>
                <a:off x="7174204" y="656714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4" name="Freeform 966">
                <a:extLst>
                  <a:ext uri="{FF2B5EF4-FFF2-40B4-BE49-F238E27FC236}">
                    <a16:creationId xmlns:a16="http://schemas.microsoft.com/office/drawing/2014/main" id="{22AE4E9A-0C77-7E69-CE80-D8F4FA55F135}"/>
                  </a:ext>
                </a:extLst>
              </p:cNvPr>
              <p:cNvSpPr/>
              <p:nvPr/>
            </p:nvSpPr>
            <p:spPr>
              <a:xfrm>
                <a:off x="7216225" y="651948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5" name="Freeform 967">
                <a:extLst>
                  <a:ext uri="{FF2B5EF4-FFF2-40B4-BE49-F238E27FC236}">
                    <a16:creationId xmlns:a16="http://schemas.microsoft.com/office/drawing/2014/main" id="{EC26EC0C-6B75-423C-E346-D9274433B57A}"/>
                  </a:ext>
                </a:extLst>
              </p:cNvPr>
              <p:cNvSpPr/>
              <p:nvPr/>
            </p:nvSpPr>
            <p:spPr>
              <a:xfrm>
                <a:off x="7193114" y="660049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6" name="Freeform 968">
                <a:extLst>
                  <a:ext uri="{FF2B5EF4-FFF2-40B4-BE49-F238E27FC236}">
                    <a16:creationId xmlns:a16="http://schemas.microsoft.com/office/drawing/2014/main" id="{4341B3AA-CCF3-434B-D50B-4076721221CB}"/>
                  </a:ext>
                </a:extLst>
              </p:cNvPr>
              <p:cNvSpPr/>
              <p:nvPr/>
            </p:nvSpPr>
            <p:spPr>
              <a:xfrm>
                <a:off x="7235135" y="655284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7" name="Freeform 969">
                <a:extLst>
                  <a:ext uri="{FF2B5EF4-FFF2-40B4-BE49-F238E27FC236}">
                    <a16:creationId xmlns:a16="http://schemas.microsoft.com/office/drawing/2014/main" id="{3575417D-55AA-1260-D240-2442729ABB1A}"/>
                  </a:ext>
                </a:extLst>
              </p:cNvPr>
              <p:cNvSpPr/>
              <p:nvPr/>
            </p:nvSpPr>
            <p:spPr>
              <a:xfrm>
                <a:off x="7212024" y="6600499"/>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8" name="Freeform 970">
                <a:extLst>
                  <a:ext uri="{FF2B5EF4-FFF2-40B4-BE49-F238E27FC236}">
                    <a16:creationId xmlns:a16="http://schemas.microsoft.com/office/drawing/2014/main" id="{BEC76EC8-45F5-3D99-79C5-356086D0FF7A}"/>
                  </a:ext>
                </a:extLst>
              </p:cNvPr>
              <p:cNvSpPr/>
              <p:nvPr/>
            </p:nvSpPr>
            <p:spPr>
              <a:xfrm>
                <a:off x="7254045" y="655284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9" name="Freeform 971">
                <a:extLst>
                  <a:ext uri="{FF2B5EF4-FFF2-40B4-BE49-F238E27FC236}">
                    <a16:creationId xmlns:a16="http://schemas.microsoft.com/office/drawing/2014/main" id="{2645CBE6-301B-7D86-EF80-BF95F732AF7E}"/>
                  </a:ext>
                </a:extLst>
              </p:cNvPr>
              <p:cNvSpPr/>
              <p:nvPr/>
            </p:nvSpPr>
            <p:spPr>
              <a:xfrm>
                <a:off x="7239338"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0" name="Freeform 972">
                <a:extLst>
                  <a:ext uri="{FF2B5EF4-FFF2-40B4-BE49-F238E27FC236}">
                    <a16:creationId xmlns:a16="http://schemas.microsoft.com/office/drawing/2014/main" id="{6F339C2E-4F40-1D60-0CD9-215805C9B5FF}"/>
                  </a:ext>
                </a:extLst>
              </p:cNvPr>
              <p:cNvSpPr/>
              <p:nvPr/>
            </p:nvSpPr>
            <p:spPr>
              <a:xfrm>
                <a:off x="7281359"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1" name="Freeform 973">
                <a:extLst>
                  <a:ext uri="{FF2B5EF4-FFF2-40B4-BE49-F238E27FC236}">
                    <a16:creationId xmlns:a16="http://schemas.microsoft.com/office/drawing/2014/main" id="{53C527A1-99A3-FD42-9D9D-A3BBF4A9AA52}"/>
                  </a:ext>
                </a:extLst>
              </p:cNvPr>
              <p:cNvSpPr/>
              <p:nvPr/>
            </p:nvSpPr>
            <p:spPr>
              <a:xfrm>
                <a:off x="7266651" y="6631477"/>
                <a:ext cx="86142" cy="23829"/>
              </a:xfrm>
              <a:custGeom>
                <a:avLst/>
                <a:gdLst>
                  <a:gd name="connsiteX0" fmla="*/ 0 w 61963"/>
                  <a:gd name="connsiteY0" fmla="*/ 0 h 15179"/>
                  <a:gd name="connsiteX1" fmla="*/ 61963 w 61963"/>
                  <a:gd name="connsiteY1" fmla="*/ 0 h 15179"/>
                </a:gdLst>
                <a:ahLst/>
                <a:cxnLst>
                  <a:cxn ang="0">
                    <a:pos x="connsiteX0" y="connsiteY0"/>
                  </a:cxn>
                  <a:cxn ang="0">
                    <a:pos x="connsiteX1" y="connsiteY1"/>
                  </a:cxn>
                </a:cxnLst>
                <a:rect l="l" t="t" r="r" b="b"/>
                <a:pathLst>
                  <a:path w="61963" h="15179">
                    <a:moveTo>
                      <a:pt x="0" y="0"/>
                    </a:moveTo>
                    <a:lnTo>
                      <a:pt x="61963"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2" name="Freeform 974">
                <a:extLst>
                  <a:ext uri="{FF2B5EF4-FFF2-40B4-BE49-F238E27FC236}">
                    <a16:creationId xmlns:a16="http://schemas.microsoft.com/office/drawing/2014/main" id="{CAF16D89-E624-236E-6CC6-34C7D131E4E7}"/>
                  </a:ext>
                </a:extLst>
              </p:cNvPr>
              <p:cNvSpPr/>
              <p:nvPr/>
            </p:nvSpPr>
            <p:spPr>
              <a:xfrm>
                <a:off x="7308672"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3" name="Freeform 975">
                <a:extLst>
                  <a:ext uri="{FF2B5EF4-FFF2-40B4-BE49-F238E27FC236}">
                    <a16:creationId xmlns:a16="http://schemas.microsoft.com/office/drawing/2014/main" id="{F366ED6C-0277-AE5D-58B5-4DF5075F7DA8}"/>
                  </a:ext>
                </a:extLst>
              </p:cNvPr>
              <p:cNvSpPr/>
              <p:nvPr/>
            </p:nvSpPr>
            <p:spPr>
              <a:xfrm>
                <a:off x="7277156"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4" name="Freeform 976">
                <a:extLst>
                  <a:ext uri="{FF2B5EF4-FFF2-40B4-BE49-F238E27FC236}">
                    <a16:creationId xmlns:a16="http://schemas.microsoft.com/office/drawing/2014/main" id="{A9EC167F-69A9-C1D4-5302-0BC6F4F6F0B9}"/>
                  </a:ext>
                </a:extLst>
              </p:cNvPr>
              <p:cNvSpPr/>
              <p:nvPr/>
            </p:nvSpPr>
            <p:spPr>
              <a:xfrm>
                <a:off x="7319177"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5" name="Freeform 977">
                <a:extLst>
                  <a:ext uri="{FF2B5EF4-FFF2-40B4-BE49-F238E27FC236}">
                    <a16:creationId xmlns:a16="http://schemas.microsoft.com/office/drawing/2014/main" id="{029FE905-233E-FAD5-95E9-F086BD1E5160}"/>
                  </a:ext>
                </a:extLst>
              </p:cNvPr>
              <p:cNvSpPr/>
              <p:nvPr/>
            </p:nvSpPr>
            <p:spPr>
              <a:xfrm>
                <a:off x="7304470"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6" name="Freeform 978">
                <a:extLst>
                  <a:ext uri="{FF2B5EF4-FFF2-40B4-BE49-F238E27FC236}">
                    <a16:creationId xmlns:a16="http://schemas.microsoft.com/office/drawing/2014/main" id="{290E4798-C07F-F1C2-238E-CF58FD79EF26}"/>
                  </a:ext>
                </a:extLst>
              </p:cNvPr>
              <p:cNvSpPr/>
              <p:nvPr/>
            </p:nvSpPr>
            <p:spPr>
              <a:xfrm>
                <a:off x="7346491"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7" name="Freeform 979">
                <a:extLst>
                  <a:ext uri="{FF2B5EF4-FFF2-40B4-BE49-F238E27FC236}">
                    <a16:creationId xmlns:a16="http://schemas.microsoft.com/office/drawing/2014/main" id="{328229C1-3AAC-9360-5BA2-54BC6B07DD9D}"/>
                  </a:ext>
                </a:extLst>
              </p:cNvPr>
              <p:cNvSpPr/>
              <p:nvPr/>
            </p:nvSpPr>
            <p:spPr>
              <a:xfrm>
                <a:off x="7323380"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8" name="Freeform 980">
                <a:extLst>
                  <a:ext uri="{FF2B5EF4-FFF2-40B4-BE49-F238E27FC236}">
                    <a16:creationId xmlns:a16="http://schemas.microsoft.com/office/drawing/2014/main" id="{1AF9A952-F071-DC02-38FC-D352DD37FC08}"/>
                  </a:ext>
                </a:extLst>
              </p:cNvPr>
              <p:cNvSpPr/>
              <p:nvPr/>
            </p:nvSpPr>
            <p:spPr>
              <a:xfrm>
                <a:off x="7365401"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9" name="Freeform 981">
                <a:extLst>
                  <a:ext uri="{FF2B5EF4-FFF2-40B4-BE49-F238E27FC236}">
                    <a16:creationId xmlns:a16="http://schemas.microsoft.com/office/drawing/2014/main" id="{F83DBACC-1159-473D-5524-9C5F18C3B71A}"/>
                  </a:ext>
                </a:extLst>
              </p:cNvPr>
              <p:cNvSpPr/>
              <p:nvPr/>
            </p:nvSpPr>
            <p:spPr>
              <a:xfrm>
                <a:off x="7323380"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0" name="Freeform 982">
                <a:extLst>
                  <a:ext uri="{FF2B5EF4-FFF2-40B4-BE49-F238E27FC236}">
                    <a16:creationId xmlns:a16="http://schemas.microsoft.com/office/drawing/2014/main" id="{17BB920F-B8C1-8BFB-CE35-69D423475221}"/>
                  </a:ext>
                </a:extLst>
              </p:cNvPr>
              <p:cNvSpPr/>
              <p:nvPr/>
            </p:nvSpPr>
            <p:spPr>
              <a:xfrm>
                <a:off x="7365401"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1" name="Freeform 983">
                <a:extLst>
                  <a:ext uri="{FF2B5EF4-FFF2-40B4-BE49-F238E27FC236}">
                    <a16:creationId xmlns:a16="http://schemas.microsoft.com/office/drawing/2014/main" id="{99E13D13-C692-C0A1-017D-050BE0AF8749}"/>
                  </a:ext>
                </a:extLst>
              </p:cNvPr>
              <p:cNvSpPr/>
              <p:nvPr/>
            </p:nvSpPr>
            <p:spPr>
              <a:xfrm>
                <a:off x="7352794" y="663147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2" name="Freeform 984">
                <a:extLst>
                  <a:ext uri="{FF2B5EF4-FFF2-40B4-BE49-F238E27FC236}">
                    <a16:creationId xmlns:a16="http://schemas.microsoft.com/office/drawing/2014/main" id="{70DC6904-620F-203C-7F94-6C9B3D2F500C}"/>
                  </a:ext>
                </a:extLst>
              </p:cNvPr>
              <p:cNvSpPr/>
              <p:nvPr/>
            </p:nvSpPr>
            <p:spPr>
              <a:xfrm>
                <a:off x="7394815" y="6583819"/>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3" name="Freeform 985">
                <a:extLst>
                  <a:ext uri="{FF2B5EF4-FFF2-40B4-BE49-F238E27FC236}">
                    <a16:creationId xmlns:a16="http://schemas.microsoft.com/office/drawing/2014/main" id="{393DD500-D1A5-AC7B-73F8-4DD5CAB905A6}"/>
                  </a:ext>
                </a:extLst>
              </p:cNvPr>
              <p:cNvSpPr/>
              <p:nvPr/>
            </p:nvSpPr>
            <p:spPr>
              <a:xfrm>
                <a:off x="7399018" y="666483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4" name="Freeform 986">
                <a:extLst>
                  <a:ext uri="{FF2B5EF4-FFF2-40B4-BE49-F238E27FC236}">
                    <a16:creationId xmlns:a16="http://schemas.microsoft.com/office/drawing/2014/main" id="{1C7D46F1-6EB4-09C0-7731-3E1E6537024E}"/>
                  </a:ext>
                </a:extLst>
              </p:cNvPr>
              <p:cNvSpPr/>
              <p:nvPr/>
            </p:nvSpPr>
            <p:spPr>
              <a:xfrm>
                <a:off x="7441038" y="661718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5" name="Freeform 987">
                <a:extLst>
                  <a:ext uri="{FF2B5EF4-FFF2-40B4-BE49-F238E27FC236}">
                    <a16:creationId xmlns:a16="http://schemas.microsoft.com/office/drawing/2014/main" id="{5A8B183B-2390-409E-2DBF-E5BA88A1B273}"/>
                  </a:ext>
                </a:extLst>
              </p:cNvPr>
              <p:cNvSpPr/>
              <p:nvPr/>
            </p:nvSpPr>
            <p:spPr>
              <a:xfrm>
                <a:off x="7417927" y="666483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6" name="Freeform 988">
                <a:extLst>
                  <a:ext uri="{FF2B5EF4-FFF2-40B4-BE49-F238E27FC236}">
                    <a16:creationId xmlns:a16="http://schemas.microsoft.com/office/drawing/2014/main" id="{021E4964-F1C1-1C4E-990E-3F80EED90AB8}"/>
                  </a:ext>
                </a:extLst>
              </p:cNvPr>
              <p:cNvSpPr/>
              <p:nvPr/>
            </p:nvSpPr>
            <p:spPr>
              <a:xfrm>
                <a:off x="7459948" y="661718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7" name="Freeform 989">
                <a:extLst>
                  <a:ext uri="{FF2B5EF4-FFF2-40B4-BE49-F238E27FC236}">
                    <a16:creationId xmlns:a16="http://schemas.microsoft.com/office/drawing/2014/main" id="{C059F714-4E12-913A-3557-D2157BC57B25}"/>
                  </a:ext>
                </a:extLst>
              </p:cNvPr>
              <p:cNvSpPr/>
              <p:nvPr/>
            </p:nvSpPr>
            <p:spPr>
              <a:xfrm>
                <a:off x="7417927" y="666483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8" name="Freeform 990">
                <a:extLst>
                  <a:ext uri="{FF2B5EF4-FFF2-40B4-BE49-F238E27FC236}">
                    <a16:creationId xmlns:a16="http://schemas.microsoft.com/office/drawing/2014/main" id="{0365482F-6F1C-B82D-4436-15653C4FB6D0}"/>
                  </a:ext>
                </a:extLst>
              </p:cNvPr>
              <p:cNvSpPr/>
              <p:nvPr/>
            </p:nvSpPr>
            <p:spPr>
              <a:xfrm>
                <a:off x="7459948" y="661718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9" name="Freeform 991">
                <a:extLst>
                  <a:ext uri="{FF2B5EF4-FFF2-40B4-BE49-F238E27FC236}">
                    <a16:creationId xmlns:a16="http://schemas.microsoft.com/office/drawing/2014/main" id="{F1D88114-94DE-6923-D7DC-B03C4ADD92B3}"/>
                  </a:ext>
                </a:extLst>
              </p:cNvPr>
              <p:cNvSpPr/>
              <p:nvPr/>
            </p:nvSpPr>
            <p:spPr>
              <a:xfrm>
                <a:off x="7453645" y="670058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0" name="Freeform 992">
                <a:extLst>
                  <a:ext uri="{FF2B5EF4-FFF2-40B4-BE49-F238E27FC236}">
                    <a16:creationId xmlns:a16="http://schemas.microsoft.com/office/drawing/2014/main" id="{41DAF716-2FC0-F5D1-BE5B-B73A34E080E5}"/>
                  </a:ext>
                </a:extLst>
              </p:cNvPr>
              <p:cNvSpPr/>
              <p:nvPr/>
            </p:nvSpPr>
            <p:spPr>
              <a:xfrm>
                <a:off x="7495666" y="6652922"/>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1" name="Freeform 993">
                <a:extLst>
                  <a:ext uri="{FF2B5EF4-FFF2-40B4-BE49-F238E27FC236}">
                    <a16:creationId xmlns:a16="http://schemas.microsoft.com/office/drawing/2014/main" id="{12C77EDD-149A-E939-9016-88B5F3CF729D}"/>
                  </a:ext>
                </a:extLst>
              </p:cNvPr>
              <p:cNvSpPr/>
              <p:nvPr/>
            </p:nvSpPr>
            <p:spPr>
              <a:xfrm>
                <a:off x="7483059" y="673632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2" name="Freeform 994">
                <a:extLst>
                  <a:ext uri="{FF2B5EF4-FFF2-40B4-BE49-F238E27FC236}">
                    <a16:creationId xmlns:a16="http://schemas.microsoft.com/office/drawing/2014/main" id="{71803067-BB07-85EC-AF74-3FCC0BFBE91E}"/>
                  </a:ext>
                </a:extLst>
              </p:cNvPr>
              <p:cNvSpPr/>
              <p:nvPr/>
            </p:nvSpPr>
            <p:spPr>
              <a:xfrm>
                <a:off x="7525080" y="668866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3" name="Freeform 995">
                <a:extLst>
                  <a:ext uri="{FF2B5EF4-FFF2-40B4-BE49-F238E27FC236}">
                    <a16:creationId xmlns:a16="http://schemas.microsoft.com/office/drawing/2014/main" id="{5FDE15D8-21E3-C1B7-7CA6-57BE05E1DBAA}"/>
                  </a:ext>
                </a:extLst>
              </p:cNvPr>
              <p:cNvSpPr/>
              <p:nvPr/>
            </p:nvSpPr>
            <p:spPr>
              <a:xfrm>
                <a:off x="7529283" y="673632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4" name="Freeform 996">
                <a:extLst>
                  <a:ext uri="{FF2B5EF4-FFF2-40B4-BE49-F238E27FC236}">
                    <a16:creationId xmlns:a16="http://schemas.microsoft.com/office/drawing/2014/main" id="{39636F74-244D-3BA0-8754-5B4E4F765EAE}"/>
                  </a:ext>
                </a:extLst>
              </p:cNvPr>
              <p:cNvSpPr/>
              <p:nvPr/>
            </p:nvSpPr>
            <p:spPr>
              <a:xfrm>
                <a:off x="7571304" y="668866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5" name="Freeform 997">
                <a:extLst>
                  <a:ext uri="{FF2B5EF4-FFF2-40B4-BE49-F238E27FC236}">
                    <a16:creationId xmlns:a16="http://schemas.microsoft.com/office/drawing/2014/main" id="{88E9E6EF-E71E-2D5E-3C1B-4CD39CE75686}"/>
                  </a:ext>
                </a:extLst>
              </p:cNvPr>
              <p:cNvSpPr/>
              <p:nvPr/>
            </p:nvSpPr>
            <p:spPr>
              <a:xfrm>
                <a:off x="7548191" y="677206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6" name="Freeform 998">
                <a:extLst>
                  <a:ext uri="{FF2B5EF4-FFF2-40B4-BE49-F238E27FC236}">
                    <a16:creationId xmlns:a16="http://schemas.microsoft.com/office/drawing/2014/main" id="{A9BAEB73-9410-7C42-D20D-53BEC68B80DD}"/>
                  </a:ext>
                </a:extLst>
              </p:cNvPr>
              <p:cNvSpPr/>
              <p:nvPr/>
            </p:nvSpPr>
            <p:spPr>
              <a:xfrm>
                <a:off x="7590212" y="6724410"/>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7" name="Freeform 999">
                <a:extLst>
                  <a:ext uri="{FF2B5EF4-FFF2-40B4-BE49-F238E27FC236}">
                    <a16:creationId xmlns:a16="http://schemas.microsoft.com/office/drawing/2014/main" id="{D77F2F68-570A-5244-E857-4FADD0C7962C}"/>
                  </a:ext>
                </a:extLst>
              </p:cNvPr>
              <p:cNvSpPr/>
              <p:nvPr/>
            </p:nvSpPr>
            <p:spPr>
              <a:xfrm>
                <a:off x="7735185" y="68101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8" name="Freeform 1000">
                <a:extLst>
                  <a:ext uri="{FF2B5EF4-FFF2-40B4-BE49-F238E27FC236}">
                    <a16:creationId xmlns:a16="http://schemas.microsoft.com/office/drawing/2014/main" id="{F81C2744-6C3B-2241-AB25-D47DB2C7C79D}"/>
                  </a:ext>
                </a:extLst>
              </p:cNvPr>
              <p:cNvSpPr/>
              <p:nvPr/>
            </p:nvSpPr>
            <p:spPr>
              <a:xfrm>
                <a:off x="7777206" y="6762535"/>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9" name="Freeform 1001">
                <a:extLst>
                  <a:ext uri="{FF2B5EF4-FFF2-40B4-BE49-F238E27FC236}">
                    <a16:creationId xmlns:a16="http://schemas.microsoft.com/office/drawing/2014/main" id="{DC6868A8-E2AF-B17B-A4A7-0110E41D581A}"/>
                  </a:ext>
                </a:extLst>
              </p:cNvPr>
              <p:cNvSpPr/>
              <p:nvPr/>
            </p:nvSpPr>
            <p:spPr>
              <a:xfrm>
                <a:off x="7773005"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0" name="Freeform 1002">
                <a:extLst>
                  <a:ext uri="{FF2B5EF4-FFF2-40B4-BE49-F238E27FC236}">
                    <a16:creationId xmlns:a16="http://schemas.microsoft.com/office/drawing/2014/main" id="{E16673AA-2C40-1608-1492-02AC409F5CED}"/>
                  </a:ext>
                </a:extLst>
              </p:cNvPr>
              <p:cNvSpPr/>
              <p:nvPr/>
            </p:nvSpPr>
            <p:spPr>
              <a:xfrm>
                <a:off x="7815026"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1" name="Freeform 1003">
                <a:extLst>
                  <a:ext uri="{FF2B5EF4-FFF2-40B4-BE49-F238E27FC236}">
                    <a16:creationId xmlns:a16="http://schemas.microsoft.com/office/drawing/2014/main" id="{96C67273-85B9-85EF-80BC-A71D5EDF7FDB}"/>
                  </a:ext>
                </a:extLst>
              </p:cNvPr>
              <p:cNvSpPr/>
              <p:nvPr/>
            </p:nvSpPr>
            <p:spPr>
              <a:xfrm>
                <a:off x="7781409"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2" name="Freeform 1004">
                <a:extLst>
                  <a:ext uri="{FF2B5EF4-FFF2-40B4-BE49-F238E27FC236}">
                    <a16:creationId xmlns:a16="http://schemas.microsoft.com/office/drawing/2014/main" id="{A0CA47D8-5D28-9EAF-5CCD-616A2B6429E1}"/>
                  </a:ext>
                </a:extLst>
              </p:cNvPr>
              <p:cNvSpPr/>
              <p:nvPr/>
            </p:nvSpPr>
            <p:spPr>
              <a:xfrm>
                <a:off x="7823429"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3" name="Freeform 1005">
                <a:extLst>
                  <a:ext uri="{FF2B5EF4-FFF2-40B4-BE49-F238E27FC236}">
                    <a16:creationId xmlns:a16="http://schemas.microsoft.com/office/drawing/2014/main" id="{B6F3862C-F891-F3A9-CCD3-32437285A055}"/>
                  </a:ext>
                </a:extLst>
              </p:cNvPr>
              <p:cNvSpPr/>
              <p:nvPr/>
            </p:nvSpPr>
            <p:spPr>
              <a:xfrm>
                <a:off x="7791914"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4" name="Freeform 1006">
                <a:extLst>
                  <a:ext uri="{FF2B5EF4-FFF2-40B4-BE49-F238E27FC236}">
                    <a16:creationId xmlns:a16="http://schemas.microsoft.com/office/drawing/2014/main" id="{97FAEEFB-5522-19A4-138A-0383CC58BF88}"/>
                  </a:ext>
                </a:extLst>
              </p:cNvPr>
              <p:cNvSpPr/>
              <p:nvPr/>
            </p:nvSpPr>
            <p:spPr>
              <a:xfrm>
                <a:off x="7833935"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5" name="Freeform 1007">
                <a:extLst>
                  <a:ext uri="{FF2B5EF4-FFF2-40B4-BE49-F238E27FC236}">
                    <a16:creationId xmlns:a16="http://schemas.microsoft.com/office/drawing/2014/main" id="{7FD9BAB1-7F23-768A-AEAA-64EB73546CCD}"/>
                  </a:ext>
                </a:extLst>
              </p:cNvPr>
              <p:cNvSpPr/>
              <p:nvPr/>
            </p:nvSpPr>
            <p:spPr>
              <a:xfrm>
                <a:off x="7800318"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6" name="Freeform 1008">
                <a:extLst>
                  <a:ext uri="{FF2B5EF4-FFF2-40B4-BE49-F238E27FC236}">
                    <a16:creationId xmlns:a16="http://schemas.microsoft.com/office/drawing/2014/main" id="{04FC208E-E374-7D7D-0CE8-D3D7F59E7F62}"/>
                  </a:ext>
                </a:extLst>
              </p:cNvPr>
              <p:cNvSpPr/>
              <p:nvPr/>
            </p:nvSpPr>
            <p:spPr>
              <a:xfrm>
                <a:off x="7842339"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7" name="Freeform 1009">
                <a:extLst>
                  <a:ext uri="{FF2B5EF4-FFF2-40B4-BE49-F238E27FC236}">
                    <a16:creationId xmlns:a16="http://schemas.microsoft.com/office/drawing/2014/main" id="{384814AE-0C9A-45CC-2B0A-442F84558533}"/>
                  </a:ext>
                </a:extLst>
              </p:cNvPr>
              <p:cNvSpPr/>
              <p:nvPr/>
            </p:nvSpPr>
            <p:spPr>
              <a:xfrm>
                <a:off x="7808722"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8" name="Freeform 1010">
                <a:extLst>
                  <a:ext uri="{FF2B5EF4-FFF2-40B4-BE49-F238E27FC236}">
                    <a16:creationId xmlns:a16="http://schemas.microsoft.com/office/drawing/2014/main" id="{8CB08EE3-3F42-CE80-7CC8-3AAF97E4BD66}"/>
                  </a:ext>
                </a:extLst>
              </p:cNvPr>
              <p:cNvSpPr/>
              <p:nvPr/>
            </p:nvSpPr>
            <p:spPr>
              <a:xfrm>
                <a:off x="7850743"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9" name="Freeform 1011">
                <a:extLst>
                  <a:ext uri="{FF2B5EF4-FFF2-40B4-BE49-F238E27FC236}">
                    <a16:creationId xmlns:a16="http://schemas.microsoft.com/office/drawing/2014/main" id="{D46F7C0A-7B69-DB53-44AE-07D8E55F8B28}"/>
                  </a:ext>
                </a:extLst>
              </p:cNvPr>
              <p:cNvSpPr/>
              <p:nvPr/>
            </p:nvSpPr>
            <p:spPr>
              <a:xfrm>
                <a:off x="7819228"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0" name="Freeform 1012">
                <a:extLst>
                  <a:ext uri="{FF2B5EF4-FFF2-40B4-BE49-F238E27FC236}">
                    <a16:creationId xmlns:a16="http://schemas.microsoft.com/office/drawing/2014/main" id="{D8FAD6FB-058D-C3C1-96BC-A1D25741B99B}"/>
                  </a:ext>
                </a:extLst>
              </p:cNvPr>
              <p:cNvSpPr/>
              <p:nvPr/>
            </p:nvSpPr>
            <p:spPr>
              <a:xfrm>
                <a:off x="7861249"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1" name="Freeform 1013">
                <a:extLst>
                  <a:ext uri="{FF2B5EF4-FFF2-40B4-BE49-F238E27FC236}">
                    <a16:creationId xmlns:a16="http://schemas.microsoft.com/office/drawing/2014/main" id="{2BCB383F-0D34-E713-F227-0F21A240A585}"/>
                  </a:ext>
                </a:extLst>
              </p:cNvPr>
              <p:cNvSpPr/>
              <p:nvPr/>
            </p:nvSpPr>
            <p:spPr>
              <a:xfrm>
                <a:off x="7846541"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2" name="Freeform 1014">
                <a:extLst>
                  <a:ext uri="{FF2B5EF4-FFF2-40B4-BE49-F238E27FC236}">
                    <a16:creationId xmlns:a16="http://schemas.microsoft.com/office/drawing/2014/main" id="{F0C90C55-FC9A-1E5D-7841-3FC5195DD786}"/>
                  </a:ext>
                </a:extLst>
              </p:cNvPr>
              <p:cNvSpPr/>
              <p:nvPr/>
            </p:nvSpPr>
            <p:spPr>
              <a:xfrm>
                <a:off x="7888563"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3" name="Freeform 1015">
                <a:extLst>
                  <a:ext uri="{FF2B5EF4-FFF2-40B4-BE49-F238E27FC236}">
                    <a16:creationId xmlns:a16="http://schemas.microsoft.com/office/drawing/2014/main" id="{8F037FB4-F66C-DD82-2627-F418CCD023BB}"/>
                  </a:ext>
                </a:extLst>
              </p:cNvPr>
              <p:cNvSpPr/>
              <p:nvPr/>
            </p:nvSpPr>
            <p:spPr>
              <a:xfrm>
                <a:off x="7865450"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4" name="Freeform 1016">
                <a:extLst>
                  <a:ext uri="{FF2B5EF4-FFF2-40B4-BE49-F238E27FC236}">
                    <a16:creationId xmlns:a16="http://schemas.microsoft.com/office/drawing/2014/main" id="{376FC7A5-814C-02C3-3A84-6A32E33AC098}"/>
                  </a:ext>
                </a:extLst>
              </p:cNvPr>
              <p:cNvSpPr/>
              <p:nvPr/>
            </p:nvSpPr>
            <p:spPr>
              <a:xfrm>
                <a:off x="7907471"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5" name="Freeform 1017">
                <a:extLst>
                  <a:ext uri="{FF2B5EF4-FFF2-40B4-BE49-F238E27FC236}">
                    <a16:creationId xmlns:a16="http://schemas.microsoft.com/office/drawing/2014/main" id="{F08C3E28-A678-114A-A475-D5BE380054CE}"/>
                  </a:ext>
                </a:extLst>
              </p:cNvPr>
              <p:cNvSpPr/>
              <p:nvPr/>
            </p:nvSpPr>
            <p:spPr>
              <a:xfrm>
                <a:off x="7884360"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6" name="Freeform 1018">
                <a:extLst>
                  <a:ext uri="{FF2B5EF4-FFF2-40B4-BE49-F238E27FC236}">
                    <a16:creationId xmlns:a16="http://schemas.microsoft.com/office/drawing/2014/main" id="{C5EB5D10-DC9A-55A6-92E2-32B62B5161C5}"/>
                  </a:ext>
                </a:extLst>
              </p:cNvPr>
              <p:cNvSpPr/>
              <p:nvPr/>
            </p:nvSpPr>
            <p:spPr>
              <a:xfrm>
                <a:off x="7926381"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7" name="Freeform 1019">
                <a:extLst>
                  <a:ext uri="{FF2B5EF4-FFF2-40B4-BE49-F238E27FC236}">
                    <a16:creationId xmlns:a16="http://schemas.microsoft.com/office/drawing/2014/main" id="{5F94BB69-CBD7-41E3-828B-7A23E469FC47}"/>
                  </a:ext>
                </a:extLst>
              </p:cNvPr>
              <p:cNvSpPr/>
              <p:nvPr/>
            </p:nvSpPr>
            <p:spPr>
              <a:xfrm>
                <a:off x="7892764"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8" name="Freeform 1020">
                <a:extLst>
                  <a:ext uri="{FF2B5EF4-FFF2-40B4-BE49-F238E27FC236}">
                    <a16:creationId xmlns:a16="http://schemas.microsoft.com/office/drawing/2014/main" id="{F30B4A64-2A86-1608-1261-79E7E9C73E75}"/>
                  </a:ext>
                </a:extLst>
              </p:cNvPr>
              <p:cNvSpPr/>
              <p:nvPr/>
            </p:nvSpPr>
            <p:spPr>
              <a:xfrm>
                <a:off x="7934785"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9" name="Freeform 1021">
                <a:extLst>
                  <a:ext uri="{FF2B5EF4-FFF2-40B4-BE49-F238E27FC236}">
                    <a16:creationId xmlns:a16="http://schemas.microsoft.com/office/drawing/2014/main" id="{35BAECE7-3173-49DF-4AEE-369372379DFE}"/>
                  </a:ext>
                </a:extLst>
              </p:cNvPr>
              <p:cNvSpPr/>
              <p:nvPr/>
            </p:nvSpPr>
            <p:spPr>
              <a:xfrm>
                <a:off x="7892764"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0" name="Freeform 1022">
                <a:extLst>
                  <a:ext uri="{FF2B5EF4-FFF2-40B4-BE49-F238E27FC236}">
                    <a16:creationId xmlns:a16="http://schemas.microsoft.com/office/drawing/2014/main" id="{D05852C3-7382-3F97-2648-122D1BC3A12D}"/>
                  </a:ext>
                </a:extLst>
              </p:cNvPr>
              <p:cNvSpPr/>
              <p:nvPr/>
            </p:nvSpPr>
            <p:spPr>
              <a:xfrm>
                <a:off x="7934785"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1" name="Freeform 1023">
                <a:extLst>
                  <a:ext uri="{FF2B5EF4-FFF2-40B4-BE49-F238E27FC236}">
                    <a16:creationId xmlns:a16="http://schemas.microsoft.com/office/drawing/2014/main" id="{D73F65F8-1C90-60A2-EA43-0DB19CA840DF}"/>
                  </a:ext>
                </a:extLst>
              </p:cNvPr>
              <p:cNvSpPr/>
              <p:nvPr/>
            </p:nvSpPr>
            <p:spPr>
              <a:xfrm>
                <a:off x="7911674"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2" name="Freeform 1024">
                <a:extLst>
                  <a:ext uri="{FF2B5EF4-FFF2-40B4-BE49-F238E27FC236}">
                    <a16:creationId xmlns:a16="http://schemas.microsoft.com/office/drawing/2014/main" id="{C801128E-E794-C80A-CD50-244A808F4B5B}"/>
                  </a:ext>
                </a:extLst>
              </p:cNvPr>
              <p:cNvSpPr/>
              <p:nvPr/>
            </p:nvSpPr>
            <p:spPr>
              <a:xfrm>
                <a:off x="7953695"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3" name="Freeform 1025">
                <a:extLst>
                  <a:ext uri="{FF2B5EF4-FFF2-40B4-BE49-F238E27FC236}">
                    <a16:creationId xmlns:a16="http://schemas.microsoft.com/office/drawing/2014/main" id="{9F67D1F9-6792-01BA-8D60-2A40DB1C61A6}"/>
                  </a:ext>
                </a:extLst>
              </p:cNvPr>
              <p:cNvSpPr/>
              <p:nvPr/>
            </p:nvSpPr>
            <p:spPr>
              <a:xfrm>
                <a:off x="7930584"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4" name="Freeform 1026">
                <a:extLst>
                  <a:ext uri="{FF2B5EF4-FFF2-40B4-BE49-F238E27FC236}">
                    <a16:creationId xmlns:a16="http://schemas.microsoft.com/office/drawing/2014/main" id="{7FFEE0CA-B419-0BDB-3DD4-EC9647A0F01C}"/>
                  </a:ext>
                </a:extLst>
              </p:cNvPr>
              <p:cNvSpPr/>
              <p:nvPr/>
            </p:nvSpPr>
            <p:spPr>
              <a:xfrm>
                <a:off x="7972605"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5" name="Freeform 1027">
                <a:extLst>
                  <a:ext uri="{FF2B5EF4-FFF2-40B4-BE49-F238E27FC236}">
                    <a16:creationId xmlns:a16="http://schemas.microsoft.com/office/drawing/2014/main" id="{A3D9E076-3116-D775-2F2B-F894E7442937}"/>
                  </a:ext>
                </a:extLst>
              </p:cNvPr>
              <p:cNvSpPr/>
              <p:nvPr/>
            </p:nvSpPr>
            <p:spPr>
              <a:xfrm>
                <a:off x="7941088" y="6884061"/>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6" name="Freeform 1028">
                <a:extLst>
                  <a:ext uri="{FF2B5EF4-FFF2-40B4-BE49-F238E27FC236}">
                    <a16:creationId xmlns:a16="http://schemas.microsoft.com/office/drawing/2014/main" id="{680A00B0-81AA-152D-FB00-E76DF19B064B}"/>
                  </a:ext>
                </a:extLst>
              </p:cNvPr>
              <p:cNvSpPr/>
              <p:nvPr/>
            </p:nvSpPr>
            <p:spPr>
              <a:xfrm>
                <a:off x="7983109" y="683640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7" name="Freeform 1029">
                <a:extLst>
                  <a:ext uri="{FF2B5EF4-FFF2-40B4-BE49-F238E27FC236}">
                    <a16:creationId xmlns:a16="http://schemas.microsoft.com/office/drawing/2014/main" id="{AB7E8E14-5608-FE84-5C41-6ED17F9CC35D}"/>
                  </a:ext>
                </a:extLst>
              </p:cNvPr>
              <p:cNvSpPr/>
              <p:nvPr/>
            </p:nvSpPr>
            <p:spPr>
              <a:xfrm>
                <a:off x="7987312" y="6929337"/>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8" name="Freeform 1030">
                <a:extLst>
                  <a:ext uri="{FF2B5EF4-FFF2-40B4-BE49-F238E27FC236}">
                    <a16:creationId xmlns:a16="http://schemas.microsoft.com/office/drawing/2014/main" id="{3FC133CB-4622-5DC1-234C-07C1FD6D7CA8}"/>
                  </a:ext>
                </a:extLst>
              </p:cNvPr>
              <p:cNvSpPr/>
              <p:nvPr/>
            </p:nvSpPr>
            <p:spPr>
              <a:xfrm>
                <a:off x="8029333" y="6881678"/>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9" name="Freeform 1031">
                <a:extLst>
                  <a:ext uri="{FF2B5EF4-FFF2-40B4-BE49-F238E27FC236}">
                    <a16:creationId xmlns:a16="http://schemas.microsoft.com/office/drawing/2014/main" id="{9A0DA6B4-D513-87A9-D886-25F70FBAE53A}"/>
                  </a:ext>
                </a:extLst>
              </p:cNvPr>
              <p:cNvSpPr/>
              <p:nvPr/>
            </p:nvSpPr>
            <p:spPr>
              <a:xfrm>
                <a:off x="8014626"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0" name="Freeform 1032">
                <a:extLst>
                  <a:ext uri="{FF2B5EF4-FFF2-40B4-BE49-F238E27FC236}">
                    <a16:creationId xmlns:a16="http://schemas.microsoft.com/office/drawing/2014/main" id="{0053ECA8-9220-B4BE-DCDF-BCE8CEBF3C8A}"/>
                  </a:ext>
                </a:extLst>
              </p:cNvPr>
              <p:cNvSpPr/>
              <p:nvPr/>
            </p:nvSpPr>
            <p:spPr>
              <a:xfrm>
                <a:off x="8056647"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1" name="Freeform 1033">
                <a:extLst>
                  <a:ext uri="{FF2B5EF4-FFF2-40B4-BE49-F238E27FC236}">
                    <a16:creationId xmlns:a16="http://schemas.microsoft.com/office/drawing/2014/main" id="{DFFF01A0-8757-CB98-3AE8-481E29530487}"/>
                  </a:ext>
                </a:extLst>
              </p:cNvPr>
              <p:cNvSpPr/>
              <p:nvPr/>
            </p:nvSpPr>
            <p:spPr>
              <a:xfrm>
                <a:off x="8033534"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2" name="Freeform 1034">
                <a:extLst>
                  <a:ext uri="{FF2B5EF4-FFF2-40B4-BE49-F238E27FC236}">
                    <a16:creationId xmlns:a16="http://schemas.microsoft.com/office/drawing/2014/main" id="{1CACA6B5-4953-EB34-5A76-03EEB4531081}"/>
                  </a:ext>
                </a:extLst>
              </p:cNvPr>
              <p:cNvSpPr/>
              <p:nvPr/>
            </p:nvSpPr>
            <p:spPr>
              <a:xfrm>
                <a:off x="8075555"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3" name="Freeform 1035">
                <a:extLst>
                  <a:ext uri="{FF2B5EF4-FFF2-40B4-BE49-F238E27FC236}">
                    <a16:creationId xmlns:a16="http://schemas.microsoft.com/office/drawing/2014/main" id="{89A34BF2-9514-93F0-6D7E-CE5632A18371}"/>
                  </a:ext>
                </a:extLst>
              </p:cNvPr>
              <p:cNvSpPr/>
              <p:nvPr/>
            </p:nvSpPr>
            <p:spPr>
              <a:xfrm>
                <a:off x="8052444"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4" name="Freeform 1036">
                <a:extLst>
                  <a:ext uri="{FF2B5EF4-FFF2-40B4-BE49-F238E27FC236}">
                    <a16:creationId xmlns:a16="http://schemas.microsoft.com/office/drawing/2014/main" id="{D21D87D7-5947-1136-3BC1-5F9C41CA0B87}"/>
                  </a:ext>
                </a:extLst>
              </p:cNvPr>
              <p:cNvSpPr/>
              <p:nvPr/>
            </p:nvSpPr>
            <p:spPr>
              <a:xfrm>
                <a:off x="8094465"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5" name="Freeform 1037">
                <a:extLst>
                  <a:ext uri="{FF2B5EF4-FFF2-40B4-BE49-F238E27FC236}">
                    <a16:creationId xmlns:a16="http://schemas.microsoft.com/office/drawing/2014/main" id="{AE5F1774-372E-FF5B-B1DC-0EE085E21744}"/>
                  </a:ext>
                </a:extLst>
              </p:cNvPr>
              <p:cNvSpPr/>
              <p:nvPr/>
            </p:nvSpPr>
            <p:spPr>
              <a:xfrm>
                <a:off x="8071354"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6" name="Freeform 1038">
                <a:extLst>
                  <a:ext uri="{FF2B5EF4-FFF2-40B4-BE49-F238E27FC236}">
                    <a16:creationId xmlns:a16="http://schemas.microsoft.com/office/drawing/2014/main" id="{7C7D5C4D-652A-3431-F9D3-C1CE10DC0524}"/>
                  </a:ext>
                </a:extLst>
              </p:cNvPr>
              <p:cNvSpPr/>
              <p:nvPr/>
            </p:nvSpPr>
            <p:spPr>
              <a:xfrm>
                <a:off x="8113375"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7" name="Freeform 1039">
                <a:extLst>
                  <a:ext uri="{FF2B5EF4-FFF2-40B4-BE49-F238E27FC236}">
                    <a16:creationId xmlns:a16="http://schemas.microsoft.com/office/drawing/2014/main" id="{A0352D86-225E-9BC2-A08D-B1F972C535C0}"/>
                  </a:ext>
                </a:extLst>
              </p:cNvPr>
              <p:cNvSpPr/>
              <p:nvPr/>
            </p:nvSpPr>
            <p:spPr>
              <a:xfrm>
                <a:off x="8079758"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8" name="Freeform 1040">
                <a:extLst>
                  <a:ext uri="{FF2B5EF4-FFF2-40B4-BE49-F238E27FC236}">
                    <a16:creationId xmlns:a16="http://schemas.microsoft.com/office/drawing/2014/main" id="{A6116CE5-F1B3-7B23-EB14-9348E3E69386}"/>
                  </a:ext>
                </a:extLst>
              </p:cNvPr>
              <p:cNvSpPr/>
              <p:nvPr/>
            </p:nvSpPr>
            <p:spPr>
              <a:xfrm>
                <a:off x="8121779"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9" name="Freeform 1041">
                <a:extLst>
                  <a:ext uri="{FF2B5EF4-FFF2-40B4-BE49-F238E27FC236}">
                    <a16:creationId xmlns:a16="http://schemas.microsoft.com/office/drawing/2014/main" id="{A2D88BD7-63C3-C655-D444-3628EBC7E958}"/>
                  </a:ext>
                </a:extLst>
              </p:cNvPr>
              <p:cNvSpPr/>
              <p:nvPr/>
            </p:nvSpPr>
            <p:spPr>
              <a:xfrm>
                <a:off x="8128082"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0" name="Freeform 1042">
                <a:extLst>
                  <a:ext uri="{FF2B5EF4-FFF2-40B4-BE49-F238E27FC236}">
                    <a16:creationId xmlns:a16="http://schemas.microsoft.com/office/drawing/2014/main" id="{64F6E7BC-68A6-0252-A62E-D147DBAEDE97}"/>
                  </a:ext>
                </a:extLst>
              </p:cNvPr>
              <p:cNvSpPr/>
              <p:nvPr/>
            </p:nvSpPr>
            <p:spPr>
              <a:xfrm>
                <a:off x="8170103"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1" name="Freeform 1043">
                <a:extLst>
                  <a:ext uri="{FF2B5EF4-FFF2-40B4-BE49-F238E27FC236}">
                    <a16:creationId xmlns:a16="http://schemas.microsoft.com/office/drawing/2014/main" id="{CA027C65-B146-AA48-0BFC-ACBF93A9ED8D}"/>
                  </a:ext>
                </a:extLst>
              </p:cNvPr>
              <p:cNvSpPr/>
              <p:nvPr/>
            </p:nvSpPr>
            <p:spPr>
              <a:xfrm>
                <a:off x="8144890"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2" name="Freeform 1044">
                <a:extLst>
                  <a:ext uri="{FF2B5EF4-FFF2-40B4-BE49-F238E27FC236}">
                    <a16:creationId xmlns:a16="http://schemas.microsoft.com/office/drawing/2014/main" id="{1F3AF61B-7DF5-0982-CA37-F4197D8E30B4}"/>
                  </a:ext>
                </a:extLst>
              </p:cNvPr>
              <p:cNvSpPr/>
              <p:nvPr/>
            </p:nvSpPr>
            <p:spPr>
              <a:xfrm>
                <a:off x="8186912"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3" name="Freeform 1045">
                <a:extLst>
                  <a:ext uri="{FF2B5EF4-FFF2-40B4-BE49-F238E27FC236}">
                    <a16:creationId xmlns:a16="http://schemas.microsoft.com/office/drawing/2014/main" id="{6B64FA6A-2F7B-DBAE-2AF1-0DD9C611CF60}"/>
                  </a:ext>
                </a:extLst>
              </p:cNvPr>
              <p:cNvSpPr/>
              <p:nvPr/>
            </p:nvSpPr>
            <p:spPr>
              <a:xfrm>
                <a:off x="8174305"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4" name="Freeform 1046">
                <a:extLst>
                  <a:ext uri="{FF2B5EF4-FFF2-40B4-BE49-F238E27FC236}">
                    <a16:creationId xmlns:a16="http://schemas.microsoft.com/office/drawing/2014/main" id="{85977011-9CE6-509B-1E50-4758827AC1C0}"/>
                  </a:ext>
                </a:extLst>
              </p:cNvPr>
              <p:cNvSpPr/>
              <p:nvPr/>
            </p:nvSpPr>
            <p:spPr>
              <a:xfrm>
                <a:off x="8216326"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5" name="Freeform 1047">
                <a:extLst>
                  <a:ext uri="{FF2B5EF4-FFF2-40B4-BE49-F238E27FC236}">
                    <a16:creationId xmlns:a16="http://schemas.microsoft.com/office/drawing/2014/main" id="{118DB0EC-84C2-E69D-4791-31DB9CF92512}"/>
                  </a:ext>
                </a:extLst>
              </p:cNvPr>
              <p:cNvSpPr/>
              <p:nvPr/>
            </p:nvSpPr>
            <p:spPr>
              <a:xfrm>
                <a:off x="8193214"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6" name="Freeform 1048">
                <a:extLst>
                  <a:ext uri="{FF2B5EF4-FFF2-40B4-BE49-F238E27FC236}">
                    <a16:creationId xmlns:a16="http://schemas.microsoft.com/office/drawing/2014/main" id="{03FC565B-5C66-CCC3-C00A-9F3D869F2034}"/>
                  </a:ext>
                </a:extLst>
              </p:cNvPr>
              <p:cNvSpPr/>
              <p:nvPr/>
            </p:nvSpPr>
            <p:spPr>
              <a:xfrm>
                <a:off x="8235236"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7" name="Freeform 1049">
                <a:extLst>
                  <a:ext uri="{FF2B5EF4-FFF2-40B4-BE49-F238E27FC236}">
                    <a16:creationId xmlns:a16="http://schemas.microsoft.com/office/drawing/2014/main" id="{DDA8DC79-848E-0A5B-663C-0EAACDB51A49}"/>
                  </a:ext>
                </a:extLst>
              </p:cNvPr>
              <p:cNvSpPr/>
              <p:nvPr/>
            </p:nvSpPr>
            <p:spPr>
              <a:xfrm>
                <a:off x="8201619"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8" name="Freeform 1050">
                <a:extLst>
                  <a:ext uri="{FF2B5EF4-FFF2-40B4-BE49-F238E27FC236}">
                    <a16:creationId xmlns:a16="http://schemas.microsoft.com/office/drawing/2014/main" id="{0FB8A097-CAC2-7FD6-5FCC-0E46DCA24F0A}"/>
                  </a:ext>
                </a:extLst>
              </p:cNvPr>
              <p:cNvSpPr/>
              <p:nvPr/>
            </p:nvSpPr>
            <p:spPr>
              <a:xfrm>
                <a:off x="8243640"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9" name="Freeform 1051">
                <a:extLst>
                  <a:ext uri="{FF2B5EF4-FFF2-40B4-BE49-F238E27FC236}">
                    <a16:creationId xmlns:a16="http://schemas.microsoft.com/office/drawing/2014/main" id="{D114C08D-17C3-F87C-F33F-E7028CD12976}"/>
                  </a:ext>
                </a:extLst>
              </p:cNvPr>
              <p:cNvSpPr/>
              <p:nvPr/>
            </p:nvSpPr>
            <p:spPr>
              <a:xfrm>
                <a:off x="8201619"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0" name="Freeform 1052">
                <a:extLst>
                  <a:ext uri="{FF2B5EF4-FFF2-40B4-BE49-F238E27FC236}">
                    <a16:creationId xmlns:a16="http://schemas.microsoft.com/office/drawing/2014/main" id="{C4D4182C-D2EF-045D-97C4-5AA97F07033E}"/>
                  </a:ext>
                </a:extLst>
              </p:cNvPr>
              <p:cNvSpPr/>
              <p:nvPr/>
            </p:nvSpPr>
            <p:spPr>
              <a:xfrm>
                <a:off x="8243640"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1" name="Freeform 1053">
                <a:extLst>
                  <a:ext uri="{FF2B5EF4-FFF2-40B4-BE49-F238E27FC236}">
                    <a16:creationId xmlns:a16="http://schemas.microsoft.com/office/drawing/2014/main" id="{E2CCE560-D5EB-1770-6AAE-B480F5BA10A1}"/>
                  </a:ext>
                </a:extLst>
              </p:cNvPr>
              <p:cNvSpPr/>
              <p:nvPr/>
            </p:nvSpPr>
            <p:spPr>
              <a:xfrm>
                <a:off x="8201619"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2" name="Freeform 1054">
                <a:extLst>
                  <a:ext uri="{FF2B5EF4-FFF2-40B4-BE49-F238E27FC236}">
                    <a16:creationId xmlns:a16="http://schemas.microsoft.com/office/drawing/2014/main" id="{84EE162C-18AB-97A4-EC2A-D1CEF549C7F8}"/>
                  </a:ext>
                </a:extLst>
              </p:cNvPr>
              <p:cNvSpPr/>
              <p:nvPr/>
            </p:nvSpPr>
            <p:spPr>
              <a:xfrm>
                <a:off x="8243640"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3" name="Freeform 1055">
                <a:extLst>
                  <a:ext uri="{FF2B5EF4-FFF2-40B4-BE49-F238E27FC236}">
                    <a16:creationId xmlns:a16="http://schemas.microsoft.com/office/drawing/2014/main" id="{8B7525D5-6384-8DD8-5DC0-BBAAF2661D57}"/>
                  </a:ext>
                </a:extLst>
              </p:cNvPr>
              <p:cNvSpPr/>
              <p:nvPr/>
            </p:nvSpPr>
            <p:spPr>
              <a:xfrm>
                <a:off x="8212124"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4" name="Freeform 1056">
                <a:extLst>
                  <a:ext uri="{FF2B5EF4-FFF2-40B4-BE49-F238E27FC236}">
                    <a16:creationId xmlns:a16="http://schemas.microsoft.com/office/drawing/2014/main" id="{E26F04E2-1113-4794-85A4-BD8815392E60}"/>
                  </a:ext>
                </a:extLst>
              </p:cNvPr>
              <p:cNvSpPr/>
              <p:nvPr/>
            </p:nvSpPr>
            <p:spPr>
              <a:xfrm>
                <a:off x="8254145"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5" name="Freeform 1057">
                <a:extLst>
                  <a:ext uri="{FF2B5EF4-FFF2-40B4-BE49-F238E27FC236}">
                    <a16:creationId xmlns:a16="http://schemas.microsoft.com/office/drawing/2014/main" id="{8C45D6DE-6567-55E8-DC46-825718088FDF}"/>
                  </a:ext>
                </a:extLst>
              </p:cNvPr>
              <p:cNvSpPr/>
              <p:nvPr/>
            </p:nvSpPr>
            <p:spPr>
              <a:xfrm>
                <a:off x="8239438"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6" name="Freeform 1058">
                <a:extLst>
                  <a:ext uri="{FF2B5EF4-FFF2-40B4-BE49-F238E27FC236}">
                    <a16:creationId xmlns:a16="http://schemas.microsoft.com/office/drawing/2014/main" id="{BF017008-9540-98E9-9E78-421731278C7C}"/>
                  </a:ext>
                </a:extLst>
              </p:cNvPr>
              <p:cNvSpPr/>
              <p:nvPr/>
            </p:nvSpPr>
            <p:spPr>
              <a:xfrm>
                <a:off x="8281458"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7" name="Freeform 1059">
                <a:extLst>
                  <a:ext uri="{FF2B5EF4-FFF2-40B4-BE49-F238E27FC236}">
                    <a16:creationId xmlns:a16="http://schemas.microsoft.com/office/drawing/2014/main" id="{0F5AC02B-D1A5-0DFC-4176-310932113EA8}"/>
                  </a:ext>
                </a:extLst>
              </p:cNvPr>
              <p:cNvSpPr/>
              <p:nvPr/>
            </p:nvSpPr>
            <p:spPr>
              <a:xfrm>
                <a:off x="8315075"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8" name="Freeform 1060">
                <a:extLst>
                  <a:ext uri="{FF2B5EF4-FFF2-40B4-BE49-F238E27FC236}">
                    <a16:creationId xmlns:a16="http://schemas.microsoft.com/office/drawing/2014/main" id="{B562150E-5227-2810-B921-CC9371454341}"/>
                  </a:ext>
                </a:extLst>
              </p:cNvPr>
              <p:cNvSpPr/>
              <p:nvPr/>
            </p:nvSpPr>
            <p:spPr>
              <a:xfrm>
                <a:off x="8357096"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9" name="Freeform 1061">
                <a:extLst>
                  <a:ext uri="{FF2B5EF4-FFF2-40B4-BE49-F238E27FC236}">
                    <a16:creationId xmlns:a16="http://schemas.microsoft.com/office/drawing/2014/main" id="{6CF18626-66B0-E2F3-04CC-02BC1A94E02C}"/>
                  </a:ext>
                </a:extLst>
              </p:cNvPr>
              <p:cNvSpPr/>
              <p:nvPr/>
            </p:nvSpPr>
            <p:spPr>
              <a:xfrm>
                <a:off x="8369703"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0" name="Freeform 1062">
                <a:extLst>
                  <a:ext uri="{FF2B5EF4-FFF2-40B4-BE49-F238E27FC236}">
                    <a16:creationId xmlns:a16="http://schemas.microsoft.com/office/drawing/2014/main" id="{62AABB5D-196D-DEC2-0A7B-2B652590E1CE}"/>
                  </a:ext>
                </a:extLst>
              </p:cNvPr>
              <p:cNvSpPr/>
              <p:nvPr/>
            </p:nvSpPr>
            <p:spPr>
              <a:xfrm>
                <a:off x="8411724"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1" name="Freeform 1063">
                <a:extLst>
                  <a:ext uri="{FF2B5EF4-FFF2-40B4-BE49-F238E27FC236}">
                    <a16:creationId xmlns:a16="http://schemas.microsoft.com/office/drawing/2014/main" id="{3DA73CB7-344E-7445-BABA-25BDFB70964C}"/>
                  </a:ext>
                </a:extLst>
              </p:cNvPr>
              <p:cNvSpPr/>
              <p:nvPr/>
            </p:nvSpPr>
            <p:spPr>
              <a:xfrm>
                <a:off x="8388613"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2" name="Freeform 1064">
                <a:extLst>
                  <a:ext uri="{FF2B5EF4-FFF2-40B4-BE49-F238E27FC236}">
                    <a16:creationId xmlns:a16="http://schemas.microsoft.com/office/drawing/2014/main" id="{5A619A5C-BC0D-27C5-AFA8-9CDE9706C1D7}"/>
                  </a:ext>
                </a:extLst>
              </p:cNvPr>
              <p:cNvSpPr/>
              <p:nvPr/>
            </p:nvSpPr>
            <p:spPr>
              <a:xfrm>
                <a:off x="8430634"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3" name="Freeform 1065">
                <a:extLst>
                  <a:ext uri="{FF2B5EF4-FFF2-40B4-BE49-F238E27FC236}">
                    <a16:creationId xmlns:a16="http://schemas.microsoft.com/office/drawing/2014/main" id="{38F7162A-62F0-6A4D-A66E-330689EDA6F6}"/>
                  </a:ext>
                </a:extLst>
              </p:cNvPr>
              <p:cNvSpPr/>
              <p:nvPr/>
            </p:nvSpPr>
            <p:spPr>
              <a:xfrm>
                <a:off x="8388613"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4" name="Freeform 1066">
                <a:extLst>
                  <a:ext uri="{FF2B5EF4-FFF2-40B4-BE49-F238E27FC236}">
                    <a16:creationId xmlns:a16="http://schemas.microsoft.com/office/drawing/2014/main" id="{73058778-D415-176B-522D-1B1ABF9ED389}"/>
                  </a:ext>
                </a:extLst>
              </p:cNvPr>
              <p:cNvSpPr/>
              <p:nvPr/>
            </p:nvSpPr>
            <p:spPr>
              <a:xfrm>
                <a:off x="8430634"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5" name="Freeform 1067">
                <a:extLst>
                  <a:ext uri="{FF2B5EF4-FFF2-40B4-BE49-F238E27FC236}">
                    <a16:creationId xmlns:a16="http://schemas.microsoft.com/office/drawing/2014/main" id="{E26EF1B0-A11A-1FCA-AD12-E2BBB155DFB2}"/>
                  </a:ext>
                </a:extLst>
              </p:cNvPr>
              <p:cNvSpPr/>
              <p:nvPr/>
            </p:nvSpPr>
            <p:spPr>
              <a:xfrm>
                <a:off x="8434835"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6" name="Freeform 1068">
                <a:extLst>
                  <a:ext uri="{FF2B5EF4-FFF2-40B4-BE49-F238E27FC236}">
                    <a16:creationId xmlns:a16="http://schemas.microsoft.com/office/drawing/2014/main" id="{29B04611-4687-A238-122C-A3685A4E123F}"/>
                  </a:ext>
                </a:extLst>
              </p:cNvPr>
              <p:cNvSpPr/>
              <p:nvPr/>
            </p:nvSpPr>
            <p:spPr>
              <a:xfrm>
                <a:off x="8476856"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7" name="Freeform 1069">
                <a:extLst>
                  <a:ext uri="{FF2B5EF4-FFF2-40B4-BE49-F238E27FC236}">
                    <a16:creationId xmlns:a16="http://schemas.microsoft.com/office/drawing/2014/main" id="{5E5EC093-1AF6-77A6-6031-3D830BA9F1D1}"/>
                  </a:ext>
                </a:extLst>
              </p:cNvPr>
              <p:cNvSpPr/>
              <p:nvPr/>
            </p:nvSpPr>
            <p:spPr>
              <a:xfrm>
                <a:off x="8453745" y="7065160"/>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8" name="Freeform 1070">
                <a:extLst>
                  <a:ext uri="{FF2B5EF4-FFF2-40B4-BE49-F238E27FC236}">
                    <a16:creationId xmlns:a16="http://schemas.microsoft.com/office/drawing/2014/main" id="{EE47B7CA-BF62-7FD4-0894-C33B0408F34E}"/>
                  </a:ext>
                </a:extLst>
              </p:cNvPr>
              <p:cNvSpPr/>
              <p:nvPr/>
            </p:nvSpPr>
            <p:spPr>
              <a:xfrm>
                <a:off x="8495766" y="701750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9" name="Freeform 1071">
                <a:extLst>
                  <a:ext uri="{FF2B5EF4-FFF2-40B4-BE49-F238E27FC236}">
                    <a16:creationId xmlns:a16="http://schemas.microsoft.com/office/drawing/2014/main" id="{D592E0A9-7FEC-8353-8A07-563269BE5E78}"/>
                  </a:ext>
                </a:extLst>
              </p:cNvPr>
              <p:cNvSpPr/>
              <p:nvPr/>
            </p:nvSpPr>
            <p:spPr>
              <a:xfrm>
                <a:off x="8556697"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0" name="Freeform 1072">
                <a:extLst>
                  <a:ext uri="{FF2B5EF4-FFF2-40B4-BE49-F238E27FC236}">
                    <a16:creationId xmlns:a16="http://schemas.microsoft.com/office/drawing/2014/main" id="{6D119774-B092-F356-C25E-FDDF0D293E19}"/>
                  </a:ext>
                </a:extLst>
              </p:cNvPr>
              <p:cNvSpPr/>
              <p:nvPr/>
            </p:nvSpPr>
            <p:spPr>
              <a:xfrm>
                <a:off x="8598717"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1" name="Freeform 1073">
                <a:extLst>
                  <a:ext uri="{FF2B5EF4-FFF2-40B4-BE49-F238E27FC236}">
                    <a16:creationId xmlns:a16="http://schemas.microsoft.com/office/drawing/2014/main" id="{29470832-B3E6-FEA1-E235-8AE015B251BF}"/>
                  </a:ext>
                </a:extLst>
              </p:cNvPr>
              <p:cNvSpPr/>
              <p:nvPr/>
            </p:nvSpPr>
            <p:spPr>
              <a:xfrm>
                <a:off x="8567201"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2" name="Freeform 1074">
                <a:extLst>
                  <a:ext uri="{FF2B5EF4-FFF2-40B4-BE49-F238E27FC236}">
                    <a16:creationId xmlns:a16="http://schemas.microsoft.com/office/drawing/2014/main" id="{9EC2B279-D246-2921-CF04-339A3590B752}"/>
                  </a:ext>
                </a:extLst>
              </p:cNvPr>
              <p:cNvSpPr/>
              <p:nvPr/>
            </p:nvSpPr>
            <p:spPr>
              <a:xfrm>
                <a:off x="8609222"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3" name="Freeform 1075">
                <a:extLst>
                  <a:ext uri="{FF2B5EF4-FFF2-40B4-BE49-F238E27FC236}">
                    <a16:creationId xmlns:a16="http://schemas.microsoft.com/office/drawing/2014/main" id="{87D0AD69-DA42-3848-0510-986A4C2427E2}"/>
                  </a:ext>
                </a:extLst>
              </p:cNvPr>
              <p:cNvSpPr/>
              <p:nvPr/>
            </p:nvSpPr>
            <p:spPr>
              <a:xfrm>
                <a:off x="8575606"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4" name="Freeform 1076">
                <a:extLst>
                  <a:ext uri="{FF2B5EF4-FFF2-40B4-BE49-F238E27FC236}">
                    <a16:creationId xmlns:a16="http://schemas.microsoft.com/office/drawing/2014/main" id="{354D0A0B-0CF4-46C2-EE13-85A672AD0FD1}"/>
                  </a:ext>
                </a:extLst>
              </p:cNvPr>
              <p:cNvSpPr/>
              <p:nvPr/>
            </p:nvSpPr>
            <p:spPr>
              <a:xfrm>
                <a:off x="8617627"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5" name="Freeform 1077">
                <a:extLst>
                  <a:ext uri="{FF2B5EF4-FFF2-40B4-BE49-F238E27FC236}">
                    <a16:creationId xmlns:a16="http://schemas.microsoft.com/office/drawing/2014/main" id="{29239E9F-B66F-CDCA-47E5-EF36A091F58F}"/>
                  </a:ext>
                </a:extLst>
              </p:cNvPr>
              <p:cNvSpPr/>
              <p:nvPr/>
            </p:nvSpPr>
            <p:spPr>
              <a:xfrm>
                <a:off x="8594515"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6" name="Freeform 1078">
                <a:extLst>
                  <a:ext uri="{FF2B5EF4-FFF2-40B4-BE49-F238E27FC236}">
                    <a16:creationId xmlns:a16="http://schemas.microsoft.com/office/drawing/2014/main" id="{719D1D4E-1632-7A3B-E71B-65277B41135C}"/>
                  </a:ext>
                </a:extLst>
              </p:cNvPr>
              <p:cNvSpPr/>
              <p:nvPr/>
            </p:nvSpPr>
            <p:spPr>
              <a:xfrm>
                <a:off x="8636536"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7" name="Freeform 1079">
                <a:extLst>
                  <a:ext uri="{FF2B5EF4-FFF2-40B4-BE49-F238E27FC236}">
                    <a16:creationId xmlns:a16="http://schemas.microsoft.com/office/drawing/2014/main" id="{821CA284-6A2F-5A55-E4D9-ADC1006681DC}"/>
                  </a:ext>
                </a:extLst>
              </p:cNvPr>
              <p:cNvSpPr/>
              <p:nvPr/>
            </p:nvSpPr>
            <p:spPr>
              <a:xfrm>
                <a:off x="8613425"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8" name="Freeform 1080">
                <a:extLst>
                  <a:ext uri="{FF2B5EF4-FFF2-40B4-BE49-F238E27FC236}">
                    <a16:creationId xmlns:a16="http://schemas.microsoft.com/office/drawing/2014/main" id="{40A82415-C897-007E-A79C-1E206D3CF5B1}"/>
                  </a:ext>
                </a:extLst>
              </p:cNvPr>
              <p:cNvSpPr/>
              <p:nvPr/>
            </p:nvSpPr>
            <p:spPr>
              <a:xfrm>
                <a:off x="8655446"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9" name="Freeform 1081">
                <a:extLst>
                  <a:ext uri="{FF2B5EF4-FFF2-40B4-BE49-F238E27FC236}">
                    <a16:creationId xmlns:a16="http://schemas.microsoft.com/office/drawing/2014/main" id="{0B707B9E-716E-722A-9FF9-8CD27A6D1019}"/>
                  </a:ext>
                </a:extLst>
              </p:cNvPr>
              <p:cNvSpPr/>
              <p:nvPr/>
            </p:nvSpPr>
            <p:spPr>
              <a:xfrm>
                <a:off x="8632334" y="713188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0" name="Freeform 1082">
                <a:extLst>
                  <a:ext uri="{FF2B5EF4-FFF2-40B4-BE49-F238E27FC236}">
                    <a16:creationId xmlns:a16="http://schemas.microsoft.com/office/drawing/2014/main" id="{651D7BC2-49B2-B3EF-EC3C-BF109522F087}"/>
                  </a:ext>
                </a:extLst>
              </p:cNvPr>
              <p:cNvSpPr/>
              <p:nvPr/>
            </p:nvSpPr>
            <p:spPr>
              <a:xfrm>
                <a:off x="8674355" y="7084224"/>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1" name="Freeform 1083">
                <a:extLst>
                  <a:ext uri="{FF2B5EF4-FFF2-40B4-BE49-F238E27FC236}">
                    <a16:creationId xmlns:a16="http://schemas.microsoft.com/office/drawing/2014/main" id="{2906DCDF-09FA-CDB0-9B6F-621EC164E524}"/>
                  </a:ext>
                </a:extLst>
              </p:cNvPr>
              <p:cNvSpPr/>
              <p:nvPr/>
            </p:nvSpPr>
            <p:spPr>
              <a:xfrm>
                <a:off x="8640738"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2" name="Freeform 1084">
                <a:extLst>
                  <a:ext uri="{FF2B5EF4-FFF2-40B4-BE49-F238E27FC236}">
                    <a16:creationId xmlns:a16="http://schemas.microsoft.com/office/drawing/2014/main" id="{5930A9A8-DF79-65A9-ABE4-26C78AF75CA5}"/>
                  </a:ext>
                </a:extLst>
              </p:cNvPr>
              <p:cNvSpPr/>
              <p:nvPr/>
            </p:nvSpPr>
            <p:spPr>
              <a:xfrm>
                <a:off x="8682759"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3" name="Freeform 1085">
                <a:extLst>
                  <a:ext uri="{FF2B5EF4-FFF2-40B4-BE49-F238E27FC236}">
                    <a16:creationId xmlns:a16="http://schemas.microsoft.com/office/drawing/2014/main" id="{3FB878E3-8C11-D1DE-4420-F2650DFD7941}"/>
                  </a:ext>
                </a:extLst>
              </p:cNvPr>
              <p:cNvSpPr/>
              <p:nvPr/>
            </p:nvSpPr>
            <p:spPr>
              <a:xfrm>
                <a:off x="8640738"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4" name="Freeform 1086">
                <a:extLst>
                  <a:ext uri="{FF2B5EF4-FFF2-40B4-BE49-F238E27FC236}">
                    <a16:creationId xmlns:a16="http://schemas.microsoft.com/office/drawing/2014/main" id="{0574E940-A3D2-CAC6-766A-E1727DD68C51}"/>
                  </a:ext>
                </a:extLst>
              </p:cNvPr>
              <p:cNvSpPr/>
              <p:nvPr/>
            </p:nvSpPr>
            <p:spPr>
              <a:xfrm>
                <a:off x="8682759"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5" name="Freeform 1087">
                <a:extLst>
                  <a:ext uri="{FF2B5EF4-FFF2-40B4-BE49-F238E27FC236}">
                    <a16:creationId xmlns:a16="http://schemas.microsoft.com/office/drawing/2014/main" id="{09233B0B-11F6-9290-8127-B1EB805BE3DC}"/>
                  </a:ext>
                </a:extLst>
              </p:cNvPr>
              <p:cNvSpPr/>
              <p:nvPr/>
            </p:nvSpPr>
            <p:spPr>
              <a:xfrm>
                <a:off x="8640738"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6" name="Freeform 1088">
                <a:extLst>
                  <a:ext uri="{FF2B5EF4-FFF2-40B4-BE49-F238E27FC236}">
                    <a16:creationId xmlns:a16="http://schemas.microsoft.com/office/drawing/2014/main" id="{5EC18F8A-7E05-096F-52E7-E6AA9C953953}"/>
                  </a:ext>
                </a:extLst>
              </p:cNvPr>
              <p:cNvSpPr/>
              <p:nvPr/>
            </p:nvSpPr>
            <p:spPr>
              <a:xfrm>
                <a:off x="8682759"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7" name="Freeform 1089">
                <a:extLst>
                  <a:ext uri="{FF2B5EF4-FFF2-40B4-BE49-F238E27FC236}">
                    <a16:creationId xmlns:a16="http://schemas.microsoft.com/office/drawing/2014/main" id="{816E3852-16CE-B129-80DC-FDDA3EC9C873}"/>
                  </a:ext>
                </a:extLst>
              </p:cNvPr>
              <p:cNvSpPr/>
              <p:nvPr/>
            </p:nvSpPr>
            <p:spPr>
              <a:xfrm>
                <a:off x="8640738"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8" name="Freeform 1090">
                <a:extLst>
                  <a:ext uri="{FF2B5EF4-FFF2-40B4-BE49-F238E27FC236}">
                    <a16:creationId xmlns:a16="http://schemas.microsoft.com/office/drawing/2014/main" id="{AD0AB814-96BE-AB1D-DDA6-3359D9E3E740}"/>
                  </a:ext>
                </a:extLst>
              </p:cNvPr>
              <p:cNvSpPr/>
              <p:nvPr/>
            </p:nvSpPr>
            <p:spPr>
              <a:xfrm>
                <a:off x="8682759"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9" name="Freeform 1091">
                <a:extLst>
                  <a:ext uri="{FF2B5EF4-FFF2-40B4-BE49-F238E27FC236}">
                    <a16:creationId xmlns:a16="http://schemas.microsoft.com/office/drawing/2014/main" id="{6840C10C-3A4F-E463-FF1D-93B4E1445E2A}"/>
                  </a:ext>
                </a:extLst>
              </p:cNvPr>
              <p:cNvSpPr/>
              <p:nvPr/>
            </p:nvSpPr>
            <p:spPr>
              <a:xfrm>
                <a:off x="8668052" y="7208134"/>
                <a:ext cx="86142" cy="23829"/>
              </a:xfrm>
              <a:custGeom>
                <a:avLst/>
                <a:gdLst>
                  <a:gd name="connsiteX0" fmla="*/ 0 w 61963"/>
                  <a:gd name="connsiteY0" fmla="*/ 0 h 15179"/>
                  <a:gd name="connsiteX1" fmla="*/ 61964 w 61963"/>
                  <a:gd name="connsiteY1" fmla="*/ 0 h 15179"/>
                </a:gdLst>
                <a:ahLst/>
                <a:cxnLst>
                  <a:cxn ang="0">
                    <a:pos x="connsiteX0" y="connsiteY0"/>
                  </a:cxn>
                  <a:cxn ang="0">
                    <a:pos x="connsiteX1" y="connsiteY1"/>
                  </a:cxn>
                </a:cxnLst>
                <a:rect l="l" t="t" r="r" b="b"/>
                <a:pathLst>
                  <a:path w="61963" h="15179">
                    <a:moveTo>
                      <a:pt x="0" y="0"/>
                    </a:moveTo>
                    <a:lnTo>
                      <a:pt x="61964"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0" name="Freeform 1092">
                <a:extLst>
                  <a:ext uri="{FF2B5EF4-FFF2-40B4-BE49-F238E27FC236}">
                    <a16:creationId xmlns:a16="http://schemas.microsoft.com/office/drawing/2014/main" id="{318D7ECA-CA04-1A50-0564-33DECF94739C}"/>
                  </a:ext>
                </a:extLst>
              </p:cNvPr>
              <p:cNvSpPr/>
              <p:nvPr/>
            </p:nvSpPr>
            <p:spPr>
              <a:xfrm>
                <a:off x="8712174"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1" name="Freeform 1093">
                <a:extLst>
                  <a:ext uri="{FF2B5EF4-FFF2-40B4-BE49-F238E27FC236}">
                    <a16:creationId xmlns:a16="http://schemas.microsoft.com/office/drawing/2014/main" id="{2940DE76-D6C2-2D11-3B84-8BA62B0ABBF6}"/>
                  </a:ext>
                </a:extLst>
              </p:cNvPr>
              <p:cNvSpPr/>
              <p:nvPr/>
            </p:nvSpPr>
            <p:spPr>
              <a:xfrm>
                <a:off x="8762600"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2" name="Freeform 1094">
                <a:extLst>
                  <a:ext uri="{FF2B5EF4-FFF2-40B4-BE49-F238E27FC236}">
                    <a16:creationId xmlns:a16="http://schemas.microsoft.com/office/drawing/2014/main" id="{358D7FC7-DACC-D09B-8548-A304E3597457}"/>
                  </a:ext>
                </a:extLst>
              </p:cNvPr>
              <p:cNvSpPr/>
              <p:nvPr/>
            </p:nvSpPr>
            <p:spPr>
              <a:xfrm>
                <a:off x="8804621"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3" name="Freeform 1095">
                <a:extLst>
                  <a:ext uri="{FF2B5EF4-FFF2-40B4-BE49-F238E27FC236}">
                    <a16:creationId xmlns:a16="http://schemas.microsoft.com/office/drawing/2014/main" id="{14294FE4-A767-163C-41EE-3A7E2B7180A6}"/>
                  </a:ext>
                </a:extLst>
              </p:cNvPr>
              <p:cNvSpPr/>
              <p:nvPr/>
            </p:nvSpPr>
            <p:spPr>
              <a:xfrm>
                <a:off x="8800418" y="7208134"/>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4" name="Freeform 1096">
                <a:extLst>
                  <a:ext uri="{FF2B5EF4-FFF2-40B4-BE49-F238E27FC236}">
                    <a16:creationId xmlns:a16="http://schemas.microsoft.com/office/drawing/2014/main" id="{1A3B416B-AA6F-01AF-C927-82918C778FA3}"/>
                  </a:ext>
                </a:extLst>
              </p:cNvPr>
              <p:cNvSpPr/>
              <p:nvPr/>
            </p:nvSpPr>
            <p:spPr>
              <a:xfrm>
                <a:off x="8842439" y="716047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5" name="Freeform 1097">
                <a:extLst>
                  <a:ext uri="{FF2B5EF4-FFF2-40B4-BE49-F238E27FC236}">
                    <a16:creationId xmlns:a16="http://schemas.microsoft.com/office/drawing/2014/main" id="{45F72CCA-EA2F-F944-E0AE-79EF2BE14A11}"/>
                  </a:ext>
                </a:extLst>
              </p:cNvPr>
              <p:cNvSpPr/>
              <p:nvPr/>
            </p:nvSpPr>
            <p:spPr>
              <a:xfrm>
                <a:off x="8846642" y="739876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6" name="Freeform 1098">
                <a:extLst>
                  <a:ext uri="{FF2B5EF4-FFF2-40B4-BE49-F238E27FC236}">
                    <a16:creationId xmlns:a16="http://schemas.microsoft.com/office/drawing/2014/main" id="{1CCCBE76-CCA5-A80A-FFBE-2C63715F3B6F}"/>
                  </a:ext>
                </a:extLst>
              </p:cNvPr>
              <p:cNvSpPr/>
              <p:nvPr/>
            </p:nvSpPr>
            <p:spPr>
              <a:xfrm>
                <a:off x="8888663" y="735110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7" name="Freeform 1099">
                <a:extLst>
                  <a:ext uri="{FF2B5EF4-FFF2-40B4-BE49-F238E27FC236}">
                    <a16:creationId xmlns:a16="http://schemas.microsoft.com/office/drawing/2014/main" id="{8C61395D-054E-5304-4B51-EC43B2B403E8}"/>
                  </a:ext>
                </a:extLst>
              </p:cNvPr>
              <p:cNvSpPr/>
              <p:nvPr/>
            </p:nvSpPr>
            <p:spPr>
              <a:xfrm>
                <a:off x="8846642" y="7398763"/>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8" name="Freeform 1100">
                <a:extLst>
                  <a:ext uri="{FF2B5EF4-FFF2-40B4-BE49-F238E27FC236}">
                    <a16:creationId xmlns:a16="http://schemas.microsoft.com/office/drawing/2014/main" id="{77543FFF-2A72-1FCA-D3FE-87973BB55F75}"/>
                  </a:ext>
                </a:extLst>
              </p:cNvPr>
              <p:cNvSpPr/>
              <p:nvPr/>
            </p:nvSpPr>
            <p:spPr>
              <a:xfrm>
                <a:off x="8888663" y="7351106"/>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9" name="Freeform 1101">
                <a:extLst>
                  <a:ext uri="{FF2B5EF4-FFF2-40B4-BE49-F238E27FC236}">
                    <a16:creationId xmlns:a16="http://schemas.microsoft.com/office/drawing/2014/main" id="{85EAFC15-0E8F-A2A5-6A74-0AB5D2AC00C5}"/>
                  </a:ext>
                </a:extLst>
              </p:cNvPr>
              <p:cNvSpPr/>
              <p:nvPr/>
            </p:nvSpPr>
            <p:spPr>
              <a:xfrm>
                <a:off x="8903370"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0" name="Freeform 1102">
                <a:extLst>
                  <a:ext uri="{FF2B5EF4-FFF2-40B4-BE49-F238E27FC236}">
                    <a16:creationId xmlns:a16="http://schemas.microsoft.com/office/drawing/2014/main" id="{D30219A8-830C-57E1-20D4-51F5256802C1}"/>
                  </a:ext>
                </a:extLst>
              </p:cNvPr>
              <p:cNvSpPr/>
              <p:nvPr/>
            </p:nvSpPr>
            <p:spPr>
              <a:xfrm>
                <a:off x="8945391"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1" name="Freeform 1103">
                <a:extLst>
                  <a:ext uri="{FF2B5EF4-FFF2-40B4-BE49-F238E27FC236}">
                    <a16:creationId xmlns:a16="http://schemas.microsoft.com/office/drawing/2014/main" id="{C695481B-6BDD-4717-E53A-982D5ADC3E86}"/>
                  </a:ext>
                </a:extLst>
              </p:cNvPr>
              <p:cNvSpPr/>
              <p:nvPr/>
            </p:nvSpPr>
            <p:spPr>
              <a:xfrm>
                <a:off x="8911774"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2" name="Freeform 1104">
                <a:extLst>
                  <a:ext uri="{FF2B5EF4-FFF2-40B4-BE49-F238E27FC236}">
                    <a16:creationId xmlns:a16="http://schemas.microsoft.com/office/drawing/2014/main" id="{A951C6F9-1809-7E53-2C10-813626DDD8A4}"/>
                  </a:ext>
                </a:extLst>
              </p:cNvPr>
              <p:cNvSpPr/>
              <p:nvPr/>
            </p:nvSpPr>
            <p:spPr>
              <a:xfrm>
                <a:off x="8953795"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3" name="Freeform 1105">
                <a:extLst>
                  <a:ext uri="{FF2B5EF4-FFF2-40B4-BE49-F238E27FC236}">
                    <a16:creationId xmlns:a16="http://schemas.microsoft.com/office/drawing/2014/main" id="{4F6BE36C-D690-2907-0026-4F4BDE3AF57D}"/>
                  </a:ext>
                </a:extLst>
              </p:cNvPr>
              <p:cNvSpPr/>
              <p:nvPr/>
            </p:nvSpPr>
            <p:spPr>
              <a:xfrm>
                <a:off x="8911774"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4" name="Freeform 1106">
                <a:extLst>
                  <a:ext uri="{FF2B5EF4-FFF2-40B4-BE49-F238E27FC236}">
                    <a16:creationId xmlns:a16="http://schemas.microsoft.com/office/drawing/2014/main" id="{F07B6C78-9B79-F3ED-56DD-88554B59A61C}"/>
                  </a:ext>
                </a:extLst>
              </p:cNvPr>
              <p:cNvSpPr/>
              <p:nvPr/>
            </p:nvSpPr>
            <p:spPr>
              <a:xfrm>
                <a:off x="8953795"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5" name="Freeform 1107">
                <a:extLst>
                  <a:ext uri="{FF2B5EF4-FFF2-40B4-BE49-F238E27FC236}">
                    <a16:creationId xmlns:a16="http://schemas.microsoft.com/office/drawing/2014/main" id="{A21D9C90-4410-AE44-A9F0-D0EC8B1E5CD8}"/>
                  </a:ext>
                </a:extLst>
              </p:cNvPr>
              <p:cNvSpPr/>
              <p:nvPr/>
            </p:nvSpPr>
            <p:spPr>
              <a:xfrm>
                <a:off x="8987412"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6" name="Freeform 1108">
                <a:extLst>
                  <a:ext uri="{FF2B5EF4-FFF2-40B4-BE49-F238E27FC236}">
                    <a16:creationId xmlns:a16="http://schemas.microsoft.com/office/drawing/2014/main" id="{DC4D76E7-A2C8-0F1A-DEF9-8ADE19282E48}"/>
                  </a:ext>
                </a:extLst>
              </p:cNvPr>
              <p:cNvSpPr/>
              <p:nvPr/>
            </p:nvSpPr>
            <p:spPr>
              <a:xfrm>
                <a:off x="9029433"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7" name="Freeform 1109">
                <a:extLst>
                  <a:ext uri="{FF2B5EF4-FFF2-40B4-BE49-F238E27FC236}">
                    <a16:creationId xmlns:a16="http://schemas.microsoft.com/office/drawing/2014/main" id="{578EC599-D594-566F-E412-0C28DE280897}"/>
                  </a:ext>
                </a:extLst>
              </p:cNvPr>
              <p:cNvSpPr/>
              <p:nvPr/>
            </p:nvSpPr>
            <p:spPr>
              <a:xfrm>
                <a:off x="9025231"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8" name="Freeform 1110">
                <a:extLst>
                  <a:ext uri="{FF2B5EF4-FFF2-40B4-BE49-F238E27FC236}">
                    <a16:creationId xmlns:a16="http://schemas.microsoft.com/office/drawing/2014/main" id="{0C430805-4EA1-EA2F-69AB-95B6F2BD6D67}"/>
                  </a:ext>
                </a:extLst>
              </p:cNvPr>
              <p:cNvSpPr/>
              <p:nvPr/>
            </p:nvSpPr>
            <p:spPr>
              <a:xfrm>
                <a:off x="9067252"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9" name="Freeform 1111">
                <a:extLst>
                  <a:ext uri="{FF2B5EF4-FFF2-40B4-BE49-F238E27FC236}">
                    <a16:creationId xmlns:a16="http://schemas.microsoft.com/office/drawing/2014/main" id="{BF873877-729B-9BC1-1D00-D1886391D216}"/>
                  </a:ext>
                </a:extLst>
              </p:cNvPr>
              <p:cNvSpPr/>
              <p:nvPr/>
            </p:nvSpPr>
            <p:spPr>
              <a:xfrm>
                <a:off x="9033635"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0" name="Freeform 1112">
                <a:extLst>
                  <a:ext uri="{FF2B5EF4-FFF2-40B4-BE49-F238E27FC236}">
                    <a16:creationId xmlns:a16="http://schemas.microsoft.com/office/drawing/2014/main" id="{C5EDFBCF-0C9A-79BC-E905-C4A3EB815D6D}"/>
                  </a:ext>
                </a:extLst>
              </p:cNvPr>
              <p:cNvSpPr/>
              <p:nvPr/>
            </p:nvSpPr>
            <p:spPr>
              <a:xfrm>
                <a:off x="9075656"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1" name="Freeform 1113">
                <a:extLst>
                  <a:ext uri="{FF2B5EF4-FFF2-40B4-BE49-F238E27FC236}">
                    <a16:creationId xmlns:a16="http://schemas.microsoft.com/office/drawing/2014/main" id="{157D0CF5-A434-239C-AF4D-6243F367A00D}"/>
                  </a:ext>
                </a:extLst>
              </p:cNvPr>
              <p:cNvSpPr/>
              <p:nvPr/>
            </p:nvSpPr>
            <p:spPr>
              <a:xfrm>
                <a:off x="9033635"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2" name="Freeform 1114">
                <a:extLst>
                  <a:ext uri="{FF2B5EF4-FFF2-40B4-BE49-F238E27FC236}">
                    <a16:creationId xmlns:a16="http://schemas.microsoft.com/office/drawing/2014/main" id="{81B82B10-E9CB-2D42-11E0-044AC8B11CEE}"/>
                  </a:ext>
                </a:extLst>
              </p:cNvPr>
              <p:cNvSpPr/>
              <p:nvPr/>
            </p:nvSpPr>
            <p:spPr>
              <a:xfrm>
                <a:off x="9075656"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3" name="Freeform 1115">
                <a:extLst>
                  <a:ext uri="{FF2B5EF4-FFF2-40B4-BE49-F238E27FC236}">
                    <a16:creationId xmlns:a16="http://schemas.microsoft.com/office/drawing/2014/main" id="{DA2184C0-2AA0-48A6-D48B-8D720A27775E}"/>
                  </a:ext>
                </a:extLst>
              </p:cNvPr>
              <p:cNvSpPr/>
              <p:nvPr/>
            </p:nvSpPr>
            <p:spPr>
              <a:xfrm>
                <a:off x="9060949"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4" name="Freeform 1116">
                <a:extLst>
                  <a:ext uri="{FF2B5EF4-FFF2-40B4-BE49-F238E27FC236}">
                    <a16:creationId xmlns:a16="http://schemas.microsoft.com/office/drawing/2014/main" id="{990BC850-C917-3A5A-D8EB-53788AAB1264}"/>
                  </a:ext>
                </a:extLst>
              </p:cNvPr>
              <p:cNvSpPr/>
              <p:nvPr/>
            </p:nvSpPr>
            <p:spPr>
              <a:xfrm>
                <a:off x="9102970"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5" name="Freeform 1117">
                <a:extLst>
                  <a:ext uri="{FF2B5EF4-FFF2-40B4-BE49-F238E27FC236}">
                    <a16:creationId xmlns:a16="http://schemas.microsoft.com/office/drawing/2014/main" id="{14BF32C6-3119-126A-CA7D-0B50C4F0922C}"/>
                  </a:ext>
                </a:extLst>
              </p:cNvPr>
              <p:cNvSpPr/>
              <p:nvPr/>
            </p:nvSpPr>
            <p:spPr>
              <a:xfrm>
                <a:off x="9109273"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6" name="Freeform 1118">
                <a:extLst>
                  <a:ext uri="{FF2B5EF4-FFF2-40B4-BE49-F238E27FC236}">
                    <a16:creationId xmlns:a16="http://schemas.microsoft.com/office/drawing/2014/main" id="{9FFF5CE6-3673-26E5-ACC2-4D08F3CE91B1}"/>
                  </a:ext>
                </a:extLst>
              </p:cNvPr>
              <p:cNvSpPr/>
              <p:nvPr/>
            </p:nvSpPr>
            <p:spPr>
              <a:xfrm>
                <a:off x="9151294"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7" name="Freeform 1119">
                <a:extLst>
                  <a:ext uri="{FF2B5EF4-FFF2-40B4-BE49-F238E27FC236}">
                    <a16:creationId xmlns:a16="http://schemas.microsoft.com/office/drawing/2014/main" id="{2BC4039D-8B91-A459-0D46-7B3E7581B5BD}"/>
                  </a:ext>
                </a:extLst>
              </p:cNvPr>
              <p:cNvSpPr/>
              <p:nvPr/>
            </p:nvSpPr>
            <p:spPr>
              <a:xfrm>
                <a:off x="9313075"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8" name="Freeform 1120">
                <a:extLst>
                  <a:ext uri="{FF2B5EF4-FFF2-40B4-BE49-F238E27FC236}">
                    <a16:creationId xmlns:a16="http://schemas.microsoft.com/office/drawing/2014/main" id="{6C42FD1F-33D1-605F-BFE7-DB4D119B9EB0}"/>
                  </a:ext>
                </a:extLst>
              </p:cNvPr>
              <p:cNvSpPr/>
              <p:nvPr/>
            </p:nvSpPr>
            <p:spPr>
              <a:xfrm>
                <a:off x="9355096"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9" name="Freeform 1121">
                <a:extLst>
                  <a:ext uri="{FF2B5EF4-FFF2-40B4-BE49-F238E27FC236}">
                    <a16:creationId xmlns:a16="http://schemas.microsoft.com/office/drawing/2014/main" id="{2146FC45-92CE-B8C1-95D6-C86A40637B8B}"/>
                  </a:ext>
                </a:extLst>
              </p:cNvPr>
              <p:cNvSpPr/>
              <p:nvPr/>
            </p:nvSpPr>
            <p:spPr>
              <a:xfrm>
                <a:off x="9378207"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0" name="Freeform 1122">
                <a:extLst>
                  <a:ext uri="{FF2B5EF4-FFF2-40B4-BE49-F238E27FC236}">
                    <a16:creationId xmlns:a16="http://schemas.microsoft.com/office/drawing/2014/main" id="{934F609A-4CA3-8A61-7E33-1E40FEA8C0B5}"/>
                  </a:ext>
                </a:extLst>
              </p:cNvPr>
              <p:cNvSpPr/>
              <p:nvPr/>
            </p:nvSpPr>
            <p:spPr>
              <a:xfrm>
                <a:off x="9420229"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1" name="Freeform 1123">
                <a:extLst>
                  <a:ext uri="{FF2B5EF4-FFF2-40B4-BE49-F238E27FC236}">
                    <a16:creationId xmlns:a16="http://schemas.microsoft.com/office/drawing/2014/main" id="{FA685847-2FCC-B83F-0717-F2277F65B300}"/>
                  </a:ext>
                </a:extLst>
              </p:cNvPr>
              <p:cNvSpPr/>
              <p:nvPr/>
            </p:nvSpPr>
            <p:spPr>
              <a:xfrm>
                <a:off x="9537886"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2" name="Freeform 1124">
                <a:extLst>
                  <a:ext uri="{FF2B5EF4-FFF2-40B4-BE49-F238E27FC236}">
                    <a16:creationId xmlns:a16="http://schemas.microsoft.com/office/drawing/2014/main" id="{FE0128EE-4948-316E-3DD4-C1D23E1337B0}"/>
                  </a:ext>
                </a:extLst>
              </p:cNvPr>
              <p:cNvSpPr/>
              <p:nvPr/>
            </p:nvSpPr>
            <p:spPr>
              <a:xfrm>
                <a:off x="9579909"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3" name="Freeform 1125">
                <a:extLst>
                  <a:ext uri="{FF2B5EF4-FFF2-40B4-BE49-F238E27FC236}">
                    <a16:creationId xmlns:a16="http://schemas.microsoft.com/office/drawing/2014/main" id="{CC295660-6522-A605-0718-E58C6788F0AF}"/>
                  </a:ext>
                </a:extLst>
              </p:cNvPr>
              <p:cNvSpPr/>
              <p:nvPr/>
            </p:nvSpPr>
            <p:spPr>
              <a:xfrm>
                <a:off x="9705972"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4" name="Freeform 1126">
                <a:extLst>
                  <a:ext uri="{FF2B5EF4-FFF2-40B4-BE49-F238E27FC236}">
                    <a16:creationId xmlns:a16="http://schemas.microsoft.com/office/drawing/2014/main" id="{5FF2C915-57A2-06E0-B2F1-429AA2818A1A}"/>
                  </a:ext>
                </a:extLst>
              </p:cNvPr>
              <p:cNvSpPr/>
              <p:nvPr/>
            </p:nvSpPr>
            <p:spPr>
              <a:xfrm>
                <a:off x="9747993"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5" name="Freeform 1127">
                <a:extLst>
                  <a:ext uri="{FF2B5EF4-FFF2-40B4-BE49-F238E27FC236}">
                    <a16:creationId xmlns:a16="http://schemas.microsoft.com/office/drawing/2014/main" id="{AF11F7AF-D52C-AAE3-2F24-1CFF397E194C}"/>
                  </a:ext>
                </a:extLst>
              </p:cNvPr>
              <p:cNvSpPr/>
              <p:nvPr/>
            </p:nvSpPr>
            <p:spPr>
              <a:xfrm>
                <a:off x="10004321"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6" name="Freeform 1128">
                <a:extLst>
                  <a:ext uri="{FF2B5EF4-FFF2-40B4-BE49-F238E27FC236}">
                    <a16:creationId xmlns:a16="http://schemas.microsoft.com/office/drawing/2014/main" id="{01ECAD0E-8D96-985A-2EC6-99EC2DE81F72}"/>
                  </a:ext>
                </a:extLst>
              </p:cNvPr>
              <p:cNvSpPr/>
              <p:nvPr/>
            </p:nvSpPr>
            <p:spPr>
              <a:xfrm>
                <a:off x="10046342"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7" name="Freeform 1129">
                <a:extLst>
                  <a:ext uri="{FF2B5EF4-FFF2-40B4-BE49-F238E27FC236}">
                    <a16:creationId xmlns:a16="http://schemas.microsoft.com/office/drawing/2014/main" id="{9273DF57-0F41-0A8B-AB5B-75292C9D7152}"/>
                  </a:ext>
                </a:extLst>
              </p:cNvPr>
              <p:cNvSpPr/>
              <p:nvPr/>
            </p:nvSpPr>
            <p:spPr>
              <a:xfrm>
                <a:off x="10033735"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8" name="Freeform 1130">
                <a:extLst>
                  <a:ext uri="{FF2B5EF4-FFF2-40B4-BE49-F238E27FC236}">
                    <a16:creationId xmlns:a16="http://schemas.microsoft.com/office/drawing/2014/main" id="{97ED1687-3E58-AEE2-166C-F583695A4C0A}"/>
                  </a:ext>
                </a:extLst>
              </p:cNvPr>
              <p:cNvSpPr/>
              <p:nvPr/>
            </p:nvSpPr>
            <p:spPr>
              <a:xfrm>
                <a:off x="10075756"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9" name="Freeform 1131">
                <a:extLst>
                  <a:ext uri="{FF2B5EF4-FFF2-40B4-BE49-F238E27FC236}">
                    <a16:creationId xmlns:a16="http://schemas.microsoft.com/office/drawing/2014/main" id="{B008F4BF-A036-47A1-1D96-5CB9D5E96586}"/>
                  </a:ext>
                </a:extLst>
              </p:cNvPr>
              <p:cNvSpPr/>
              <p:nvPr/>
            </p:nvSpPr>
            <p:spPr>
              <a:xfrm>
                <a:off x="10107272"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0" name="Freeform 1132">
                <a:extLst>
                  <a:ext uri="{FF2B5EF4-FFF2-40B4-BE49-F238E27FC236}">
                    <a16:creationId xmlns:a16="http://schemas.microsoft.com/office/drawing/2014/main" id="{FC31FDDB-2CB3-8EB6-0DAB-BACF2A6FFDC1}"/>
                  </a:ext>
                </a:extLst>
              </p:cNvPr>
              <p:cNvSpPr/>
              <p:nvPr/>
            </p:nvSpPr>
            <p:spPr>
              <a:xfrm>
                <a:off x="10149293"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1" name="Freeform 1133">
                <a:extLst>
                  <a:ext uri="{FF2B5EF4-FFF2-40B4-BE49-F238E27FC236}">
                    <a16:creationId xmlns:a16="http://schemas.microsoft.com/office/drawing/2014/main" id="{13DC1089-A3D4-8867-A102-A41AD9497202}"/>
                  </a:ext>
                </a:extLst>
              </p:cNvPr>
              <p:cNvSpPr/>
              <p:nvPr/>
            </p:nvSpPr>
            <p:spPr>
              <a:xfrm>
                <a:off x="10117777"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2" name="Freeform 1134">
                <a:extLst>
                  <a:ext uri="{FF2B5EF4-FFF2-40B4-BE49-F238E27FC236}">
                    <a16:creationId xmlns:a16="http://schemas.microsoft.com/office/drawing/2014/main" id="{D3C36686-891C-A992-5A0E-9620D581EF61}"/>
                  </a:ext>
                </a:extLst>
              </p:cNvPr>
              <p:cNvSpPr/>
              <p:nvPr/>
            </p:nvSpPr>
            <p:spPr>
              <a:xfrm>
                <a:off x="10159798"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3" name="Freeform 1135">
                <a:extLst>
                  <a:ext uri="{FF2B5EF4-FFF2-40B4-BE49-F238E27FC236}">
                    <a16:creationId xmlns:a16="http://schemas.microsoft.com/office/drawing/2014/main" id="{6EE60EE4-88A9-7BBC-161E-BBD0C32B3F2A}"/>
                  </a:ext>
                </a:extLst>
              </p:cNvPr>
              <p:cNvSpPr/>
              <p:nvPr/>
            </p:nvSpPr>
            <p:spPr>
              <a:xfrm>
                <a:off x="10155597"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4" name="Freeform 1136">
                <a:extLst>
                  <a:ext uri="{FF2B5EF4-FFF2-40B4-BE49-F238E27FC236}">
                    <a16:creationId xmlns:a16="http://schemas.microsoft.com/office/drawing/2014/main" id="{20EE4DEF-1548-F2E1-B41E-83F5ED3E3103}"/>
                  </a:ext>
                </a:extLst>
              </p:cNvPr>
              <p:cNvSpPr/>
              <p:nvPr/>
            </p:nvSpPr>
            <p:spPr>
              <a:xfrm>
                <a:off x="10197618"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5" name="Freeform 1137">
                <a:extLst>
                  <a:ext uri="{FF2B5EF4-FFF2-40B4-BE49-F238E27FC236}">
                    <a16:creationId xmlns:a16="http://schemas.microsoft.com/office/drawing/2014/main" id="{7FD3D2DD-16B9-B76A-56C6-6DEB6C77FFCA}"/>
                  </a:ext>
                </a:extLst>
              </p:cNvPr>
              <p:cNvSpPr/>
              <p:nvPr/>
            </p:nvSpPr>
            <p:spPr>
              <a:xfrm>
                <a:off x="10229133"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6" name="Freeform 1138">
                <a:extLst>
                  <a:ext uri="{FF2B5EF4-FFF2-40B4-BE49-F238E27FC236}">
                    <a16:creationId xmlns:a16="http://schemas.microsoft.com/office/drawing/2014/main" id="{562212DA-000C-A220-2116-73A89B08C1AB}"/>
                  </a:ext>
                </a:extLst>
              </p:cNvPr>
              <p:cNvSpPr/>
              <p:nvPr/>
            </p:nvSpPr>
            <p:spPr>
              <a:xfrm>
                <a:off x="10271154"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7" name="Freeform 1139">
                <a:extLst>
                  <a:ext uri="{FF2B5EF4-FFF2-40B4-BE49-F238E27FC236}">
                    <a16:creationId xmlns:a16="http://schemas.microsoft.com/office/drawing/2014/main" id="{26D6EA94-A8A3-A8CD-7702-059A42FEB9AA}"/>
                  </a:ext>
                </a:extLst>
              </p:cNvPr>
              <p:cNvSpPr/>
              <p:nvPr/>
            </p:nvSpPr>
            <p:spPr>
              <a:xfrm>
                <a:off x="10294266"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8" name="Freeform 1140">
                <a:extLst>
                  <a:ext uri="{FF2B5EF4-FFF2-40B4-BE49-F238E27FC236}">
                    <a16:creationId xmlns:a16="http://schemas.microsoft.com/office/drawing/2014/main" id="{7197D318-4642-0FE1-E3FA-E2504F136CF9}"/>
                  </a:ext>
                </a:extLst>
              </p:cNvPr>
              <p:cNvSpPr/>
              <p:nvPr/>
            </p:nvSpPr>
            <p:spPr>
              <a:xfrm>
                <a:off x="10336287"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9" name="Freeform 1141">
                <a:extLst>
                  <a:ext uri="{FF2B5EF4-FFF2-40B4-BE49-F238E27FC236}">
                    <a16:creationId xmlns:a16="http://schemas.microsoft.com/office/drawing/2014/main" id="{26C9CDAF-3151-472A-A33F-70544A275F5B}"/>
                  </a:ext>
                </a:extLst>
              </p:cNvPr>
              <p:cNvSpPr/>
              <p:nvPr/>
            </p:nvSpPr>
            <p:spPr>
              <a:xfrm>
                <a:off x="10435036"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0" name="Freeform 1142">
                <a:extLst>
                  <a:ext uri="{FF2B5EF4-FFF2-40B4-BE49-F238E27FC236}">
                    <a16:creationId xmlns:a16="http://schemas.microsoft.com/office/drawing/2014/main" id="{23B3E144-A15A-1F3C-6298-D2CA621D37E4}"/>
                  </a:ext>
                </a:extLst>
              </p:cNvPr>
              <p:cNvSpPr/>
              <p:nvPr/>
            </p:nvSpPr>
            <p:spPr>
              <a:xfrm>
                <a:off x="10477057"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1" name="Freeform 1143">
                <a:extLst>
                  <a:ext uri="{FF2B5EF4-FFF2-40B4-BE49-F238E27FC236}">
                    <a16:creationId xmlns:a16="http://schemas.microsoft.com/office/drawing/2014/main" id="{E90423B4-21A0-A358-CF06-D3AD2D5B58D9}"/>
                  </a:ext>
                </a:extLst>
              </p:cNvPr>
              <p:cNvSpPr/>
              <p:nvPr/>
            </p:nvSpPr>
            <p:spPr>
              <a:xfrm>
                <a:off x="10462350"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2" name="Freeform 1144">
                <a:extLst>
                  <a:ext uri="{FF2B5EF4-FFF2-40B4-BE49-F238E27FC236}">
                    <a16:creationId xmlns:a16="http://schemas.microsoft.com/office/drawing/2014/main" id="{65B8244B-0223-23AE-1D29-D092EF5F53EA}"/>
                  </a:ext>
                </a:extLst>
              </p:cNvPr>
              <p:cNvSpPr/>
              <p:nvPr/>
            </p:nvSpPr>
            <p:spPr>
              <a:xfrm>
                <a:off x="10504371"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3" name="Freeform 1145">
                <a:extLst>
                  <a:ext uri="{FF2B5EF4-FFF2-40B4-BE49-F238E27FC236}">
                    <a16:creationId xmlns:a16="http://schemas.microsoft.com/office/drawing/2014/main" id="{F329D420-A419-99B4-2112-CE6CDEC041F5}"/>
                  </a:ext>
                </a:extLst>
              </p:cNvPr>
              <p:cNvSpPr/>
              <p:nvPr/>
            </p:nvSpPr>
            <p:spPr>
              <a:xfrm>
                <a:off x="11256546" y="7603692"/>
                <a:ext cx="84042" cy="2382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4" name="Freeform 1146">
                <a:extLst>
                  <a:ext uri="{FF2B5EF4-FFF2-40B4-BE49-F238E27FC236}">
                    <a16:creationId xmlns:a16="http://schemas.microsoft.com/office/drawing/2014/main" id="{D082870D-9ECD-F06E-112A-EBBFDABB2A43}"/>
                  </a:ext>
                </a:extLst>
              </p:cNvPr>
              <p:cNvSpPr/>
              <p:nvPr/>
            </p:nvSpPr>
            <p:spPr>
              <a:xfrm>
                <a:off x="11298568" y="7556033"/>
                <a:ext cx="21010" cy="95315"/>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chemeClr val="accent3"/>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777" name="Graphic 117">
              <a:extLst>
                <a:ext uri="{FF2B5EF4-FFF2-40B4-BE49-F238E27FC236}">
                  <a16:creationId xmlns:a16="http://schemas.microsoft.com/office/drawing/2014/main" id="{E0BD1B0D-AD88-B040-CAF0-66AECD21EA6B}"/>
                </a:ext>
              </a:extLst>
            </p:cNvPr>
            <p:cNvGrpSpPr/>
            <p:nvPr/>
          </p:nvGrpSpPr>
          <p:grpSpPr>
            <a:xfrm>
              <a:off x="1848041" y="4169962"/>
              <a:ext cx="7979791" cy="4010383"/>
              <a:chOff x="2949591" y="1023112"/>
              <a:chExt cx="5739929" cy="2554638"/>
            </a:xfrm>
            <a:noFill/>
          </p:grpSpPr>
          <p:sp>
            <p:nvSpPr>
              <p:cNvPr id="876" name="Freeform 508">
                <a:extLst>
                  <a:ext uri="{FF2B5EF4-FFF2-40B4-BE49-F238E27FC236}">
                    <a16:creationId xmlns:a16="http://schemas.microsoft.com/office/drawing/2014/main" id="{C95A133A-81E8-2AC7-2052-A9F35816791A}"/>
                  </a:ext>
                </a:extLst>
              </p:cNvPr>
              <p:cNvSpPr/>
              <p:nvPr/>
            </p:nvSpPr>
            <p:spPr>
              <a:xfrm>
                <a:off x="2973772" y="1053471"/>
                <a:ext cx="5685522" cy="2493922"/>
              </a:xfrm>
              <a:custGeom>
                <a:avLst/>
                <a:gdLst>
                  <a:gd name="connsiteX0" fmla="*/ 0 w 5685522"/>
                  <a:gd name="connsiteY0" fmla="*/ 0 h 2493922"/>
                  <a:gd name="connsiteX1" fmla="*/ 74054 w 5685522"/>
                  <a:gd name="connsiteY1" fmla="*/ 0 h 2493922"/>
                  <a:gd name="connsiteX2" fmla="*/ 74054 w 5685522"/>
                  <a:gd name="connsiteY2" fmla="*/ 21251 h 2493922"/>
                  <a:gd name="connsiteX3" fmla="*/ 120904 w 5685522"/>
                  <a:gd name="connsiteY3" fmla="*/ 21251 h 2493922"/>
                  <a:gd name="connsiteX4" fmla="*/ 120904 w 5685522"/>
                  <a:gd name="connsiteY4" fmla="*/ 42501 h 2493922"/>
                  <a:gd name="connsiteX5" fmla="*/ 134506 w 5685522"/>
                  <a:gd name="connsiteY5" fmla="*/ 42501 h 2493922"/>
                  <a:gd name="connsiteX6" fmla="*/ 134506 w 5685522"/>
                  <a:gd name="connsiteY6" fmla="*/ 63752 h 2493922"/>
                  <a:gd name="connsiteX7" fmla="*/ 362713 w 5685522"/>
                  <a:gd name="connsiteY7" fmla="*/ 63752 h 2493922"/>
                  <a:gd name="connsiteX8" fmla="*/ 362713 w 5685522"/>
                  <a:gd name="connsiteY8" fmla="*/ 85003 h 2493922"/>
                  <a:gd name="connsiteX9" fmla="*/ 477572 w 5685522"/>
                  <a:gd name="connsiteY9" fmla="*/ 85003 h 2493922"/>
                  <a:gd name="connsiteX10" fmla="*/ 477572 w 5685522"/>
                  <a:gd name="connsiteY10" fmla="*/ 106254 h 2493922"/>
                  <a:gd name="connsiteX11" fmla="*/ 524422 w 5685522"/>
                  <a:gd name="connsiteY11" fmla="*/ 106254 h 2493922"/>
                  <a:gd name="connsiteX12" fmla="*/ 524422 w 5685522"/>
                  <a:gd name="connsiteY12" fmla="*/ 127504 h 2493922"/>
                  <a:gd name="connsiteX13" fmla="*/ 544069 w 5685522"/>
                  <a:gd name="connsiteY13" fmla="*/ 127504 h 2493922"/>
                  <a:gd name="connsiteX14" fmla="*/ 544069 w 5685522"/>
                  <a:gd name="connsiteY14" fmla="*/ 150273 h 2493922"/>
                  <a:gd name="connsiteX15" fmla="*/ 590920 w 5685522"/>
                  <a:gd name="connsiteY15" fmla="*/ 150273 h 2493922"/>
                  <a:gd name="connsiteX16" fmla="*/ 590920 w 5685522"/>
                  <a:gd name="connsiteY16" fmla="*/ 171524 h 2493922"/>
                  <a:gd name="connsiteX17" fmla="*/ 658928 w 5685522"/>
                  <a:gd name="connsiteY17" fmla="*/ 171524 h 2493922"/>
                  <a:gd name="connsiteX18" fmla="*/ 658928 w 5685522"/>
                  <a:gd name="connsiteY18" fmla="*/ 192774 h 2493922"/>
                  <a:gd name="connsiteX19" fmla="*/ 799479 w 5685522"/>
                  <a:gd name="connsiteY19" fmla="*/ 192774 h 2493922"/>
                  <a:gd name="connsiteX20" fmla="*/ 799479 w 5685522"/>
                  <a:gd name="connsiteY20" fmla="*/ 215543 h 2493922"/>
                  <a:gd name="connsiteX21" fmla="*/ 819126 w 5685522"/>
                  <a:gd name="connsiteY21" fmla="*/ 215543 h 2493922"/>
                  <a:gd name="connsiteX22" fmla="*/ 819126 w 5685522"/>
                  <a:gd name="connsiteY22" fmla="*/ 236794 h 2493922"/>
                  <a:gd name="connsiteX23" fmla="*/ 974791 w 5685522"/>
                  <a:gd name="connsiteY23" fmla="*/ 236794 h 2493922"/>
                  <a:gd name="connsiteX24" fmla="*/ 974791 w 5685522"/>
                  <a:gd name="connsiteY24" fmla="*/ 259562 h 2493922"/>
                  <a:gd name="connsiteX25" fmla="*/ 988392 w 5685522"/>
                  <a:gd name="connsiteY25" fmla="*/ 259562 h 2493922"/>
                  <a:gd name="connsiteX26" fmla="*/ 988392 w 5685522"/>
                  <a:gd name="connsiteY26" fmla="*/ 280813 h 2493922"/>
                  <a:gd name="connsiteX27" fmla="*/ 1041288 w 5685522"/>
                  <a:gd name="connsiteY27" fmla="*/ 280813 h 2493922"/>
                  <a:gd name="connsiteX28" fmla="*/ 1041288 w 5685522"/>
                  <a:gd name="connsiteY28" fmla="*/ 303582 h 2493922"/>
                  <a:gd name="connsiteX29" fmla="*/ 1115342 w 5685522"/>
                  <a:gd name="connsiteY29" fmla="*/ 303582 h 2493922"/>
                  <a:gd name="connsiteX30" fmla="*/ 1115342 w 5685522"/>
                  <a:gd name="connsiteY30" fmla="*/ 324832 h 2493922"/>
                  <a:gd name="connsiteX31" fmla="*/ 1134989 w 5685522"/>
                  <a:gd name="connsiteY31" fmla="*/ 324832 h 2493922"/>
                  <a:gd name="connsiteX32" fmla="*/ 1134989 w 5685522"/>
                  <a:gd name="connsiteY32" fmla="*/ 347601 h 2493922"/>
                  <a:gd name="connsiteX33" fmla="*/ 1142545 w 5685522"/>
                  <a:gd name="connsiteY33" fmla="*/ 347601 h 2493922"/>
                  <a:gd name="connsiteX34" fmla="*/ 1142545 w 5685522"/>
                  <a:gd name="connsiteY34" fmla="*/ 368852 h 2493922"/>
                  <a:gd name="connsiteX35" fmla="*/ 1156147 w 5685522"/>
                  <a:gd name="connsiteY35" fmla="*/ 368852 h 2493922"/>
                  <a:gd name="connsiteX36" fmla="*/ 1156147 w 5685522"/>
                  <a:gd name="connsiteY36" fmla="*/ 391620 h 2493922"/>
                  <a:gd name="connsiteX37" fmla="*/ 1175794 w 5685522"/>
                  <a:gd name="connsiteY37" fmla="*/ 391620 h 2493922"/>
                  <a:gd name="connsiteX38" fmla="*/ 1175794 w 5685522"/>
                  <a:gd name="connsiteY38" fmla="*/ 414389 h 2493922"/>
                  <a:gd name="connsiteX39" fmla="*/ 1189396 w 5685522"/>
                  <a:gd name="connsiteY39" fmla="*/ 414389 h 2493922"/>
                  <a:gd name="connsiteX40" fmla="*/ 1189396 w 5685522"/>
                  <a:gd name="connsiteY40" fmla="*/ 435640 h 2493922"/>
                  <a:gd name="connsiteX41" fmla="*/ 1255893 w 5685522"/>
                  <a:gd name="connsiteY41" fmla="*/ 435640 h 2493922"/>
                  <a:gd name="connsiteX42" fmla="*/ 1255893 w 5685522"/>
                  <a:gd name="connsiteY42" fmla="*/ 458408 h 2493922"/>
                  <a:gd name="connsiteX43" fmla="*/ 1269495 w 5685522"/>
                  <a:gd name="connsiteY43" fmla="*/ 458408 h 2493922"/>
                  <a:gd name="connsiteX44" fmla="*/ 1269495 w 5685522"/>
                  <a:gd name="connsiteY44" fmla="*/ 481177 h 2493922"/>
                  <a:gd name="connsiteX45" fmla="*/ 1283096 w 5685522"/>
                  <a:gd name="connsiteY45" fmla="*/ 481177 h 2493922"/>
                  <a:gd name="connsiteX46" fmla="*/ 1283096 w 5685522"/>
                  <a:gd name="connsiteY46" fmla="*/ 502427 h 2493922"/>
                  <a:gd name="connsiteX47" fmla="*/ 1296698 w 5685522"/>
                  <a:gd name="connsiteY47" fmla="*/ 502427 h 2493922"/>
                  <a:gd name="connsiteX48" fmla="*/ 1296698 w 5685522"/>
                  <a:gd name="connsiteY48" fmla="*/ 525196 h 2493922"/>
                  <a:gd name="connsiteX49" fmla="*/ 1364707 w 5685522"/>
                  <a:gd name="connsiteY49" fmla="*/ 525196 h 2493922"/>
                  <a:gd name="connsiteX50" fmla="*/ 1364707 w 5685522"/>
                  <a:gd name="connsiteY50" fmla="*/ 547965 h 2493922"/>
                  <a:gd name="connsiteX51" fmla="*/ 1376797 w 5685522"/>
                  <a:gd name="connsiteY51" fmla="*/ 547965 h 2493922"/>
                  <a:gd name="connsiteX52" fmla="*/ 1376797 w 5685522"/>
                  <a:gd name="connsiteY52" fmla="*/ 569215 h 2493922"/>
                  <a:gd name="connsiteX53" fmla="*/ 1390399 w 5685522"/>
                  <a:gd name="connsiteY53" fmla="*/ 569215 h 2493922"/>
                  <a:gd name="connsiteX54" fmla="*/ 1390399 w 5685522"/>
                  <a:gd name="connsiteY54" fmla="*/ 591984 h 2493922"/>
                  <a:gd name="connsiteX55" fmla="*/ 1458408 w 5685522"/>
                  <a:gd name="connsiteY55" fmla="*/ 591984 h 2493922"/>
                  <a:gd name="connsiteX56" fmla="*/ 1458408 w 5685522"/>
                  <a:gd name="connsiteY56" fmla="*/ 614753 h 2493922"/>
                  <a:gd name="connsiteX57" fmla="*/ 1491656 w 5685522"/>
                  <a:gd name="connsiteY57" fmla="*/ 614753 h 2493922"/>
                  <a:gd name="connsiteX58" fmla="*/ 1491656 w 5685522"/>
                  <a:gd name="connsiteY58" fmla="*/ 636003 h 2493922"/>
                  <a:gd name="connsiteX59" fmla="*/ 1497701 w 5685522"/>
                  <a:gd name="connsiteY59" fmla="*/ 636003 h 2493922"/>
                  <a:gd name="connsiteX60" fmla="*/ 1497701 w 5685522"/>
                  <a:gd name="connsiteY60" fmla="*/ 658772 h 2493922"/>
                  <a:gd name="connsiteX61" fmla="*/ 1511303 w 5685522"/>
                  <a:gd name="connsiteY61" fmla="*/ 658772 h 2493922"/>
                  <a:gd name="connsiteX62" fmla="*/ 1511303 w 5685522"/>
                  <a:gd name="connsiteY62" fmla="*/ 681541 h 2493922"/>
                  <a:gd name="connsiteX63" fmla="*/ 1532461 w 5685522"/>
                  <a:gd name="connsiteY63" fmla="*/ 681541 h 2493922"/>
                  <a:gd name="connsiteX64" fmla="*/ 1532461 w 5685522"/>
                  <a:gd name="connsiteY64" fmla="*/ 702791 h 2493922"/>
                  <a:gd name="connsiteX65" fmla="*/ 1598959 w 5685522"/>
                  <a:gd name="connsiteY65" fmla="*/ 702791 h 2493922"/>
                  <a:gd name="connsiteX66" fmla="*/ 1598959 w 5685522"/>
                  <a:gd name="connsiteY66" fmla="*/ 725560 h 2493922"/>
                  <a:gd name="connsiteX67" fmla="*/ 1612561 w 5685522"/>
                  <a:gd name="connsiteY67" fmla="*/ 725560 h 2493922"/>
                  <a:gd name="connsiteX68" fmla="*/ 1612561 w 5685522"/>
                  <a:gd name="connsiteY68" fmla="*/ 748329 h 2493922"/>
                  <a:gd name="connsiteX69" fmla="*/ 1626162 w 5685522"/>
                  <a:gd name="connsiteY69" fmla="*/ 748329 h 2493922"/>
                  <a:gd name="connsiteX70" fmla="*/ 1626162 w 5685522"/>
                  <a:gd name="connsiteY70" fmla="*/ 771097 h 2493922"/>
                  <a:gd name="connsiteX71" fmla="*/ 1639764 w 5685522"/>
                  <a:gd name="connsiteY71" fmla="*/ 771097 h 2493922"/>
                  <a:gd name="connsiteX72" fmla="*/ 1639764 w 5685522"/>
                  <a:gd name="connsiteY72" fmla="*/ 793866 h 2493922"/>
                  <a:gd name="connsiteX73" fmla="*/ 1686614 w 5685522"/>
                  <a:gd name="connsiteY73" fmla="*/ 793866 h 2493922"/>
                  <a:gd name="connsiteX74" fmla="*/ 1686614 w 5685522"/>
                  <a:gd name="connsiteY74" fmla="*/ 816634 h 2493922"/>
                  <a:gd name="connsiteX75" fmla="*/ 1700216 w 5685522"/>
                  <a:gd name="connsiteY75" fmla="*/ 816634 h 2493922"/>
                  <a:gd name="connsiteX76" fmla="*/ 1700216 w 5685522"/>
                  <a:gd name="connsiteY76" fmla="*/ 839403 h 2493922"/>
                  <a:gd name="connsiteX77" fmla="*/ 1706261 w 5685522"/>
                  <a:gd name="connsiteY77" fmla="*/ 839403 h 2493922"/>
                  <a:gd name="connsiteX78" fmla="*/ 1706261 w 5685522"/>
                  <a:gd name="connsiteY78" fmla="*/ 862172 h 2493922"/>
                  <a:gd name="connsiteX79" fmla="*/ 1727419 w 5685522"/>
                  <a:gd name="connsiteY79" fmla="*/ 862172 h 2493922"/>
                  <a:gd name="connsiteX80" fmla="*/ 1727419 w 5685522"/>
                  <a:gd name="connsiteY80" fmla="*/ 883422 h 2493922"/>
                  <a:gd name="connsiteX81" fmla="*/ 1780315 w 5685522"/>
                  <a:gd name="connsiteY81" fmla="*/ 883422 h 2493922"/>
                  <a:gd name="connsiteX82" fmla="*/ 1780315 w 5685522"/>
                  <a:gd name="connsiteY82" fmla="*/ 906191 h 2493922"/>
                  <a:gd name="connsiteX83" fmla="*/ 1793917 w 5685522"/>
                  <a:gd name="connsiteY83" fmla="*/ 906191 h 2493922"/>
                  <a:gd name="connsiteX84" fmla="*/ 1793917 w 5685522"/>
                  <a:gd name="connsiteY84" fmla="*/ 928960 h 2493922"/>
                  <a:gd name="connsiteX85" fmla="*/ 1827166 w 5685522"/>
                  <a:gd name="connsiteY85" fmla="*/ 928960 h 2493922"/>
                  <a:gd name="connsiteX86" fmla="*/ 1827166 w 5685522"/>
                  <a:gd name="connsiteY86" fmla="*/ 951728 h 2493922"/>
                  <a:gd name="connsiteX87" fmla="*/ 1848324 w 5685522"/>
                  <a:gd name="connsiteY87" fmla="*/ 951728 h 2493922"/>
                  <a:gd name="connsiteX88" fmla="*/ 1848324 w 5685522"/>
                  <a:gd name="connsiteY88" fmla="*/ 974497 h 2493922"/>
                  <a:gd name="connsiteX89" fmla="*/ 1875527 w 5685522"/>
                  <a:gd name="connsiteY89" fmla="*/ 974497 h 2493922"/>
                  <a:gd name="connsiteX90" fmla="*/ 1875527 w 5685522"/>
                  <a:gd name="connsiteY90" fmla="*/ 997265 h 2493922"/>
                  <a:gd name="connsiteX91" fmla="*/ 1887618 w 5685522"/>
                  <a:gd name="connsiteY91" fmla="*/ 997265 h 2493922"/>
                  <a:gd name="connsiteX92" fmla="*/ 1887618 w 5685522"/>
                  <a:gd name="connsiteY92" fmla="*/ 1020034 h 2493922"/>
                  <a:gd name="connsiteX93" fmla="*/ 1928423 w 5685522"/>
                  <a:gd name="connsiteY93" fmla="*/ 1020034 h 2493922"/>
                  <a:gd name="connsiteX94" fmla="*/ 1928423 w 5685522"/>
                  <a:gd name="connsiteY94" fmla="*/ 1042803 h 2493922"/>
                  <a:gd name="connsiteX95" fmla="*/ 2002477 w 5685522"/>
                  <a:gd name="connsiteY95" fmla="*/ 1042803 h 2493922"/>
                  <a:gd name="connsiteX96" fmla="*/ 2002477 w 5685522"/>
                  <a:gd name="connsiteY96" fmla="*/ 1065571 h 2493922"/>
                  <a:gd name="connsiteX97" fmla="*/ 2082576 w 5685522"/>
                  <a:gd name="connsiteY97" fmla="*/ 1065571 h 2493922"/>
                  <a:gd name="connsiteX98" fmla="*/ 2082576 w 5685522"/>
                  <a:gd name="connsiteY98" fmla="*/ 1088340 h 2493922"/>
                  <a:gd name="connsiteX99" fmla="*/ 2156630 w 5685522"/>
                  <a:gd name="connsiteY99" fmla="*/ 1088340 h 2493922"/>
                  <a:gd name="connsiteX100" fmla="*/ 2156630 w 5685522"/>
                  <a:gd name="connsiteY100" fmla="*/ 1111109 h 2493922"/>
                  <a:gd name="connsiteX101" fmla="*/ 2191390 w 5685522"/>
                  <a:gd name="connsiteY101" fmla="*/ 1111109 h 2493922"/>
                  <a:gd name="connsiteX102" fmla="*/ 2191390 w 5685522"/>
                  <a:gd name="connsiteY102" fmla="*/ 1135395 h 2493922"/>
                  <a:gd name="connsiteX103" fmla="*/ 2203480 w 5685522"/>
                  <a:gd name="connsiteY103" fmla="*/ 1135395 h 2493922"/>
                  <a:gd name="connsiteX104" fmla="*/ 2203480 w 5685522"/>
                  <a:gd name="connsiteY104" fmla="*/ 1158164 h 2493922"/>
                  <a:gd name="connsiteX105" fmla="*/ 2217082 w 5685522"/>
                  <a:gd name="connsiteY105" fmla="*/ 1158164 h 2493922"/>
                  <a:gd name="connsiteX106" fmla="*/ 2217082 w 5685522"/>
                  <a:gd name="connsiteY106" fmla="*/ 1180932 h 2493922"/>
                  <a:gd name="connsiteX107" fmla="*/ 2271489 w 5685522"/>
                  <a:gd name="connsiteY107" fmla="*/ 1180932 h 2493922"/>
                  <a:gd name="connsiteX108" fmla="*/ 2271489 w 5685522"/>
                  <a:gd name="connsiteY108" fmla="*/ 1203701 h 2493922"/>
                  <a:gd name="connsiteX109" fmla="*/ 2331941 w 5685522"/>
                  <a:gd name="connsiteY109" fmla="*/ 1203701 h 2493922"/>
                  <a:gd name="connsiteX110" fmla="*/ 2331941 w 5685522"/>
                  <a:gd name="connsiteY110" fmla="*/ 1226470 h 2493922"/>
                  <a:gd name="connsiteX111" fmla="*/ 2507252 w 5685522"/>
                  <a:gd name="connsiteY111" fmla="*/ 1226470 h 2493922"/>
                  <a:gd name="connsiteX112" fmla="*/ 2507252 w 5685522"/>
                  <a:gd name="connsiteY112" fmla="*/ 1249238 h 2493922"/>
                  <a:gd name="connsiteX113" fmla="*/ 2567704 w 5685522"/>
                  <a:gd name="connsiteY113" fmla="*/ 1249238 h 2493922"/>
                  <a:gd name="connsiteX114" fmla="*/ 2567704 w 5685522"/>
                  <a:gd name="connsiteY114" fmla="*/ 1273525 h 2493922"/>
                  <a:gd name="connsiteX115" fmla="*/ 2587351 w 5685522"/>
                  <a:gd name="connsiteY115" fmla="*/ 1273525 h 2493922"/>
                  <a:gd name="connsiteX116" fmla="*/ 2587351 w 5685522"/>
                  <a:gd name="connsiteY116" fmla="*/ 1296293 h 2493922"/>
                  <a:gd name="connsiteX117" fmla="*/ 2600953 w 5685522"/>
                  <a:gd name="connsiteY117" fmla="*/ 1296293 h 2493922"/>
                  <a:gd name="connsiteX118" fmla="*/ 2600953 w 5685522"/>
                  <a:gd name="connsiteY118" fmla="*/ 1320580 h 2493922"/>
                  <a:gd name="connsiteX119" fmla="*/ 2634201 w 5685522"/>
                  <a:gd name="connsiteY119" fmla="*/ 1320580 h 2493922"/>
                  <a:gd name="connsiteX120" fmla="*/ 2634201 w 5685522"/>
                  <a:gd name="connsiteY120" fmla="*/ 1343348 h 2493922"/>
                  <a:gd name="connsiteX121" fmla="*/ 2681052 w 5685522"/>
                  <a:gd name="connsiteY121" fmla="*/ 1343348 h 2493922"/>
                  <a:gd name="connsiteX122" fmla="*/ 2681052 w 5685522"/>
                  <a:gd name="connsiteY122" fmla="*/ 1367635 h 2493922"/>
                  <a:gd name="connsiteX123" fmla="*/ 2714301 w 5685522"/>
                  <a:gd name="connsiteY123" fmla="*/ 1367635 h 2493922"/>
                  <a:gd name="connsiteX124" fmla="*/ 2714301 w 5685522"/>
                  <a:gd name="connsiteY124" fmla="*/ 1391921 h 2493922"/>
                  <a:gd name="connsiteX125" fmla="*/ 2768708 w 5685522"/>
                  <a:gd name="connsiteY125" fmla="*/ 1391921 h 2493922"/>
                  <a:gd name="connsiteX126" fmla="*/ 2768708 w 5685522"/>
                  <a:gd name="connsiteY126" fmla="*/ 1416208 h 2493922"/>
                  <a:gd name="connsiteX127" fmla="*/ 2774753 w 5685522"/>
                  <a:gd name="connsiteY127" fmla="*/ 1416208 h 2493922"/>
                  <a:gd name="connsiteX128" fmla="*/ 2774753 w 5685522"/>
                  <a:gd name="connsiteY128" fmla="*/ 1442012 h 2493922"/>
                  <a:gd name="connsiteX129" fmla="*/ 2883566 w 5685522"/>
                  <a:gd name="connsiteY129" fmla="*/ 1442012 h 2493922"/>
                  <a:gd name="connsiteX130" fmla="*/ 2883566 w 5685522"/>
                  <a:gd name="connsiteY130" fmla="*/ 1493621 h 2493922"/>
                  <a:gd name="connsiteX131" fmla="*/ 2889612 w 5685522"/>
                  <a:gd name="connsiteY131" fmla="*/ 1493621 h 2493922"/>
                  <a:gd name="connsiteX132" fmla="*/ 2889612 w 5685522"/>
                  <a:gd name="connsiteY132" fmla="*/ 1519426 h 2493922"/>
                  <a:gd name="connsiteX133" fmla="*/ 2957620 w 5685522"/>
                  <a:gd name="connsiteY133" fmla="*/ 1519426 h 2493922"/>
                  <a:gd name="connsiteX134" fmla="*/ 2957620 w 5685522"/>
                  <a:gd name="connsiteY134" fmla="*/ 1546748 h 2493922"/>
                  <a:gd name="connsiteX135" fmla="*/ 3024118 w 5685522"/>
                  <a:gd name="connsiteY135" fmla="*/ 1546748 h 2493922"/>
                  <a:gd name="connsiteX136" fmla="*/ 3024118 w 5685522"/>
                  <a:gd name="connsiteY136" fmla="*/ 1572553 h 2493922"/>
                  <a:gd name="connsiteX137" fmla="*/ 3051321 w 5685522"/>
                  <a:gd name="connsiteY137" fmla="*/ 1572553 h 2493922"/>
                  <a:gd name="connsiteX138" fmla="*/ 3051321 w 5685522"/>
                  <a:gd name="connsiteY138" fmla="*/ 1599875 h 2493922"/>
                  <a:gd name="connsiteX139" fmla="*/ 3090615 w 5685522"/>
                  <a:gd name="connsiteY139" fmla="*/ 1599875 h 2493922"/>
                  <a:gd name="connsiteX140" fmla="*/ 3090615 w 5685522"/>
                  <a:gd name="connsiteY140" fmla="*/ 1627197 h 2493922"/>
                  <a:gd name="connsiteX141" fmla="*/ 3117818 w 5685522"/>
                  <a:gd name="connsiteY141" fmla="*/ 1627197 h 2493922"/>
                  <a:gd name="connsiteX142" fmla="*/ 3117818 w 5685522"/>
                  <a:gd name="connsiteY142" fmla="*/ 1681842 h 2493922"/>
                  <a:gd name="connsiteX143" fmla="*/ 3199429 w 5685522"/>
                  <a:gd name="connsiteY143" fmla="*/ 1681842 h 2493922"/>
                  <a:gd name="connsiteX144" fmla="*/ 3199429 w 5685522"/>
                  <a:gd name="connsiteY144" fmla="*/ 1710682 h 2493922"/>
                  <a:gd name="connsiteX145" fmla="*/ 3219076 w 5685522"/>
                  <a:gd name="connsiteY145" fmla="*/ 1710682 h 2493922"/>
                  <a:gd name="connsiteX146" fmla="*/ 3219076 w 5685522"/>
                  <a:gd name="connsiteY146" fmla="*/ 1741040 h 2493922"/>
                  <a:gd name="connsiteX147" fmla="*/ 3265926 w 5685522"/>
                  <a:gd name="connsiteY147" fmla="*/ 1741040 h 2493922"/>
                  <a:gd name="connsiteX148" fmla="*/ 3265926 w 5685522"/>
                  <a:gd name="connsiteY148" fmla="*/ 1771398 h 2493922"/>
                  <a:gd name="connsiteX149" fmla="*/ 3420079 w 5685522"/>
                  <a:gd name="connsiteY149" fmla="*/ 1771398 h 2493922"/>
                  <a:gd name="connsiteX150" fmla="*/ 3420079 w 5685522"/>
                  <a:gd name="connsiteY150" fmla="*/ 1804792 h 2493922"/>
                  <a:gd name="connsiteX151" fmla="*/ 3427636 w 5685522"/>
                  <a:gd name="connsiteY151" fmla="*/ 1804792 h 2493922"/>
                  <a:gd name="connsiteX152" fmla="*/ 3427636 w 5685522"/>
                  <a:gd name="connsiteY152" fmla="*/ 1838186 h 2493922"/>
                  <a:gd name="connsiteX153" fmla="*/ 3460884 w 5685522"/>
                  <a:gd name="connsiteY153" fmla="*/ 1838186 h 2493922"/>
                  <a:gd name="connsiteX154" fmla="*/ 3460884 w 5685522"/>
                  <a:gd name="connsiteY154" fmla="*/ 1871580 h 2493922"/>
                  <a:gd name="connsiteX155" fmla="*/ 3466930 w 5685522"/>
                  <a:gd name="connsiteY155" fmla="*/ 1871580 h 2493922"/>
                  <a:gd name="connsiteX156" fmla="*/ 3466930 w 5685522"/>
                  <a:gd name="connsiteY156" fmla="*/ 1906492 h 2493922"/>
                  <a:gd name="connsiteX157" fmla="*/ 3488088 w 5685522"/>
                  <a:gd name="connsiteY157" fmla="*/ 1906492 h 2493922"/>
                  <a:gd name="connsiteX158" fmla="*/ 3488088 w 5685522"/>
                  <a:gd name="connsiteY158" fmla="*/ 1942922 h 2493922"/>
                  <a:gd name="connsiteX159" fmla="*/ 3575744 w 5685522"/>
                  <a:gd name="connsiteY159" fmla="*/ 1942922 h 2493922"/>
                  <a:gd name="connsiteX160" fmla="*/ 3575744 w 5685522"/>
                  <a:gd name="connsiteY160" fmla="*/ 1982388 h 2493922"/>
                  <a:gd name="connsiteX161" fmla="*/ 3958103 w 5685522"/>
                  <a:gd name="connsiteY161" fmla="*/ 1982388 h 2493922"/>
                  <a:gd name="connsiteX162" fmla="*/ 3958103 w 5685522"/>
                  <a:gd name="connsiteY162" fmla="*/ 2035514 h 2493922"/>
                  <a:gd name="connsiteX163" fmla="*/ 3991352 w 5685522"/>
                  <a:gd name="connsiteY163" fmla="*/ 2035514 h 2493922"/>
                  <a:gd name="connsiteX164" fmla="*/ 3991352 w 5685522"/>
                  <a:gd name="connsiteY164" fmla="*/ 2090159 h 2493922"/>
                  <a:gd name="connsiteX165" fmla="*/ 4079007 w 5685522"/>
                  <a:gd name="connsiteY165" fmla="*/ 2090159 h 2493922"/>
                  <a:gd name="connsiteX166" fmla="*/ 4079007 w 5685522"/>
                  <a:gd name="connsiteY166" fmla="*/ 2144804 h 2493922"/>
                  <a:gd name="connsiteX167" fmla="*/ 4098654 w 5685522"/>
                  <a:gd name="connsiteY167" fmla="*/ 2144804 h 2493922"/>
                  <a:gd name="connsiteX168" fmla="*/ 4098654 w 5685522"/>
                  <a:gd name="connsiteY168" fmla="*/ 2199449 h 2493922"/>
                  <a:gd name="connsiteX169" fmla="*/ 4133414 w 5685522"/>
                  <a:gd name="connsiteY169" fmla="*/ 2199449 h 2493922"/>
                  <a:gd name="connsiteX170" fmla="*/ 4133414 w 5685522"/>
                  <a:gd name="connsiteY170" fmla="*/ 2254093 h 2493922"/>
                  <a:gd name="connsiteX171" fmla="*/ 4207468 w 5685522"/>
                  <a:gd name="connsiteY171" fmla="*/ 2254093 h 2493922"/>
                  <a:gd name="connsiteX172" fmla="*/ 4207468 w 5685522"/>
                  <a:gd name="connsiteY172" fmla="*/ 2307220 h 2493922"/>
                  <a:gd name="connsiteX173" fmla="*/ 4583783 w 5685522"/>
                  <a:gd name="connsiteY173" fmla="*/ 2307220 h 2493922"/>
                  <a:gd name="connsiteX174" fmla="*/ 4583783 w 5685522"/>
                  <a:gd name="connsiteY174" fmla="*/ 2387669 h 2493922"/>
                  <a:gd name="connsiteX175" fmla="*/ 4825591 w 5685522"/>
                  <a:gd name="connsiteY175" fmla="*/ 2387669 h 2493922"/>
                  <a:gd name="connsiteX176" fmla="*/ 4825591 w 5685522"/>
                  <a:gd name="connsiteY176" fmla="*/ 2493923 h 2493922"/>
                  <a:gd name="connsiteX177" fmla="*/ 5685523 w 5685522"/>
                  <a:gd name="connsiteY177" fmla="*/ 2493923 h 249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5685522" h="2493922">
                    <a:moveTo>
                      <a:pt x="0" y="0"/>
                    </a:moveTo>
                    <a:lnTo>
                      <a:pt x="74054" y="0"/>
                    </a:lnTo>
                    <a:lnTo>
                      <a:pt x="74054" y="21251"/>
                    </a:lnTo>
                    <a:lnTo>
                      <a:pt x="120904" y="21251"/>
                    </a:lnTo>
                    <a:lnTo>
                      <a:pt x="120904" y="42501"/>
                    </a:lnTo>
                    <a:lnTo>
                      <a:pt x="134506" y="42501"/>
                    </a:lnTo>
                    <a:lnTo>
                      <a:pt x="134506" y="63752"/>
                    </a:lnTo>
                    <a:lnTo>
                      <a:pt x="362713" y="63752"/>
                    </a:lnTo>
                    <a:lnTo>
                      <a:pt x="362713" y="85003"/>
                    </a:lnTo>
                    <a:lnTo>
                      <a:pt x="477572" y="85003"/>
                    </a:lnTo>
                    <a:lnTo>
                      <a:pt x="477572" y="106254"/>
                    </a:lnTo>
                    <a:lnTo>
                      <a:pt x="524422" y="106254"/>
                    </a:lnTo>
                    <a:lnTo>
                      <a:pt x="524422" y="127504"/>
                    </a:lnTo>
                    <a:lnTo>
                      <a:pt x="544069" y="127504"/>
                    </a:lnTo>
                    <a:lnTo>
                      <a:pt x="544069" y="150273"/>
                    </a:lnTo>
                    <a:lnTo>
                      <a:pt x="590920" y="150273"/>
                    </a:lnTo>
                    <a:lnTo>
                      <a:pt x="590920" y="171524"/>
                    </a:lnTo>
                    <a:lnTo>
                      <a:pt x="658928" y="171524"/>
                    </a:lnTo>
                    <a:lnTo>
                      <a:pt x="658928" y="192774"/>
                    </a:lnTo>
                    <a:lnTo>
                      <a:pt x="799479" y="192774"/>
                    </a:lnTo>
                    <a:lnTo>
                      <a:pt x="799479" y="215543"/>
                    </a:lnTo>
                    <a:lnTo>
                      <a:pt x="819126" y="215543"/>
                    </a:lnTo>
                    <a:lnTo>
                      <a:pt x="819126" y="236794"/>
                    </a:lnTo>
                    <a:lnTo>
                      <a:pt x="974791" y="236794"/>
                    </a:lnTo>
                    <a:lnTo>
                      <a:pt x="974791" y="259562"/>
                    </a:lnTo>
                    <a:lnTo>
                      <a:pt x="988392" y="259562"/>
                    </a:lnTo>
                    <a:lnTo>
                      <a:pt x="988392" y="280813"/>
                    </a:lnTo>
                    <a:lnTo>
                      <a:pt x="1041288" y="280813"/>
                    </a:lnTo>
                    <a:lnTo>
                      <a:pt x="1041288" y="303582"/>
                    </a:lnTo>
                    <a:lnTo>
                      <a:pt x="1115342" y="303582"/>
                    </a:lnTo>
                    <a:lnTo>
                      <a:pt x="1115342" y="324832"/>
                    </a:lnTo>
                    <a:lnTo>
                      <a:pt x="1134989" y="324832"/>
                    </a:lnTo>
                    <a:lnTo>
                      <a:pt x="1134989" y="347601"/>
                    </a:lnTo>
                    <a:lnTo>
                      <a:pt x="1142545" y="347601"/>
                    </a:lnTo>
                    <a:lnTo>
                      <a:pt x="1142545" y="368852"/>
                    </a:lnTo>
                    <a:lnTo>
                      <a:pt x="1156147" y="368852"/>
                    </a:lnTo>
                    <a:lnTo>
                      <a:pt x="1156147" y="391620"/>
                    </a:lnTo>
                    <a:lnTo>
                      <a:pt x="1175794" y="391620"/>
                    </a:lnTo>
                    <a:lnTo>
                      <a:pt x="1175794" y="414389"/>
                    </a:lnTo>
                    <a:lnTo>
                      <a:pt x="1189396" y="414389"/>
                    </a:lnTo>
                    <a:lnTo>
                      <a:pt x="1189396" y="435640"/>
                    </a:lnTo>
                    <a:lnTo>
                      <a:pt x="1255893" y="435640"/>
                    </a:lnTo>
                    <a:lnTo>
                      <a:pt x="1255893" y="458408"/>
                    </a:lnTo>
                    <a:lnTo>
                      <a:pt x="1269495" y="458408"/>
                    </a:lnTo>
                    <a:lnTo>
                      <a:pt x="1269495" y="481177"/>
                    </a:lnTo>
                    <a:lnTo>
                      <a:pt x="1283096" y="481177"/>
                    </a:lnTo>
                    <a:lnTo>
                      <a:pt x="1283096" y="502427"/>
                    </a:lnTo>
                    <a:lnTo>
                      <a:pt x="1296698" y="502427"/>
                    </a:lnTo>
                    <a:lnTo>
                      <a:pt x="1296698" y="525196"/>
                    </a:lnTo>
                    <a:lnTo>
                      <a:pt x="1364707" y="525196"/>
                    </a:lnTo>
                    <a:lnTo>
                      <a:pt x="1364707" y="547965"/>
                    </a:lnTo>
                    <a:lnTo>
                      <a:pt x="1376797" y="547965"/>
                    </a:lnTo>
                    <a:lnTo>
                      <a:pt x="1376797" y="569215"/>
                    </a:lnTo>
                    <a:lnTo>
                      <a:pt x="1390399" y="569215"/>
                    </a:lnTo>
                    <a:lnTo>
                      <a:pt x="1390399" y="591984"/>
                    </a:lnTo>
                    <a:lnTo>
                      <a:pt x="1458408" y="591984"/>
                    </a:lnTo>
                    <a:lnTo>
                      <a:pt x="1458408" y="614753"/>
                    </a:lnTo>
                    <a:lnTo>
                      <a:pt x="1491656" y="614753"/>
                    </a:lnTo>
                    <a:lnTo>
                      <a:pt x="1491656" y="636003"/>
                    </a:lnTo>
                    <a:lnTo>
                      <a:pt x="1497701" y="636003"/>
                    </a:lnTo>
                    <a:lnTo>
                      <a:pt x="1497701" y="658772"/>
                    </a:lnTo>
                    <a:lnTo>
                      <a:pt x="1511303" y="658772"/>
                    </a:lnTo>
                    <a:lnTo>
                      <a:pt x="1511303" y="681541"/>
                    </a:lnTo>
                    <a:lnTo>
                      <a:pt x="1532461" y="681541"/>
                    </a:lnTo>
                    <a:lnTo>
                      <a:pt x="1532461" y="702791"/>
                    </a:lnTo>
                    <a:lnTo>
                      <a:pt x="1598959" y="702791"/>
                    </a:lnTo>
                    <a:lnTo>
                      <a:pt x="1598959" y="725560"/>
                    </a:lnTo>
                    <a:lnTo>
                      <a:pt x="1612561" y="725560"/>
                    </a:lnTo>
                    <a:lnTo>
                      <a:pt x="1612561" y="748329"/>
                    </a:lnTo>
                    <a:lnTo>
                      <a:pt x="1626162" y="748329"/>
                    </a:lnTo>
                    <a:lnTo>
                      <a:pt x="1626162" y="771097"/>
                    </a:lnTo>
                    <a:lnTo>
                      <a:pt x="1639764" y="771097"/>
                    </a:lnTo>
                    <a:lnTo>
                      <a:pt x="1639764" y="793866"/>
                    </a:lnTo>
                    <a:lnTo>
                      <a:pt x="1686614" y="793866"/>
                    </a:lnTo>
                    <a:lnTo>
                      <a:pt x="1686614" y="816634"/>
                    </a:lnTo>
                    <a:lnTo>
                      <a:pt x="1700216" y="816634"/>
                    </a:lnTo>
                    <a:lnTo>
                      <a:pt x="1700216" y="839403"/>
                    </a:lnTo>
                    <a:lnTo>
                      <a:pt x="1706261" y="839403"/>
                    </a:lnTo>
                    <a:lnTo>
                      <a:pt x="1706261" y="862172"/>
                    </a:lnTo>
                    <a:lnTo>
                      <a:pt x="1727419" y="862172"/>
                    </a:lnTo>
                    <a:lnTo>
                      <a:pt x="1727419" y="883422"/>
                    </a:lnTo>
                    <a:lnTo>
                      <a:pt x="1780315" y="883422"/>
                    </a:lnTo>
                    <a:lnTo>
                      <a:pt x="1780315" y="906191"/>
                    </a:lnTo>
                    <a:lnTo>
                      <a:pt x="1793917" y="906191"/>
                    </a:lnTo>
                    <a:lnTo>
                      <a:pt x="1793917" y="928960"/>
                    </a:lnTo>
                    <a:lnTo>
                      <a:pt x="1827166" y="928960"/>
                    </a:lnTo>
                    <a:lnTo>
                      <a:pt x="1827166" y="951728"/>
                    </a:lnTo>
                    <a:lnTo>
                      <a:pt x="1848324" y="951728"/>
                    </a:lnTo>
                    <a:lnTo>
                      <a:pt x="1848324" y="974497"/>
                    </a:lnTo>
                    <a:lnTo>
                      <a:pt x="1875527" y="974497"/>
                    </a:lnTo>
                    <a:lnTo>
                      <a:pt x="1875527" y="997265"/>
                    </a:lnTo>
                    <a:lnTo>
                      <a:pt x="1887618" y="997265"/>
                    </a:lnTo>
                    <a:lnTo>
                      <a:pt x="1887618" y="1020034"/>
                    </a:lnTo>
                    <a:lnTo>
                      <a:pt x="1928423" y="1020034"/>
                    </a:lnTo>
                    <a:lnTo>
                      <a:pt x="1928423" y="1042803"/>
                    </a:lnTo>
                    <a:lnTo>
                      <a:pt x="2002477" y="1042803"/>
                    </a:lnTo>
                    <a:lnTo>
                      <a:pt x="2002477" y="1065571"/>
                    </a:lnTo>
                    <a:lnTo>
                      <a:pt x="2082576" y="1065571"/>
                    </a:lnTo>
                    <a:lnTo>
                      <a:pt x="2082576" y="1088340"/>
                    </a:lnTo>
                    <a:lnTo>
                      <a:pt x="2156630" y="1088340"/>
                    </a:lnTo>
                    <a:lnTo>
                      <a:pt x="2156630" y="1111109"/>
                    </a:lnTo>
                    <a:lnTo>
                      <a:pt x="2191390" y="1111109"/>
                    </a:lnTo>
                    <a:lnTo>
                      <a:pt x="2191390" y="1135395"/>
                    </a:lnTo>
                    <a:lnTo>
                      <a:pt x="2203480" y="1135395"/>
                    </a:lnTo>
                    <a:lnTo>
                      <a:pt x="2203480" y="1158164"/>
                    </a:lnTo>
                    <a:lnTo>
                      <a:pt x="2217082" y="1158164"/>
                    </a:lnTo>
                    <a:lnTo>
                      <a:pt x="2217082" y="1180932"/>
                    </a:lnTo>
                    <a:lnTo>
                      <a:pt x="2271489" y="1180932"/>
                    </a:lnTo>
                    <a:lnTo>
                      <a:pt x="2271489" y="1203701"/>
                    </a:lnTo>
                    <a:lnTo>
                      <a:pt x="2331941" y="1203701"/>
                    </a:lnTo>
                    <a:lnTo>
                      <a:pt x="2331941" y="1226470"/>
                    </a:lnTo>
                    <a:lnTo>
                      <a:pt x="2507252" y="1226470"/>
                    </a:lnTo>
                    <a:lnTo>
                      <a:pt x="2507252" y="1249238"/>
                    </a:lnTo>
                    <a:lnTo>
                      <a:pt x="2567704" y="1249238"/>
                    </a:lnTo>
                    <a:lnTo>
                      <a:pt x="2567704" y="1273525"/>
                    </a:lnTo>
                    <a:lnTo>
                      <a:pt x="2587351" y="1273525"/>
                    </a:lnTo>
                    <a:lnTo>
                      <a:pt x="2587351" y="1296293"/>
                    </a:lnTo>
                    <a:lnTo>
                      <a:pt x="2600953" y="1296293"/>
                    </a:lnTo>
                    <a:lnTo>
                      <a:pt x="2600953" y="1320580"/>
                    </a:lnTo>
                    <a:lnTo>
                      <a:pt x="2634201" y="1320580"/>
                    </a:lnTo>
                    <a:lnTo>
                      <a:pt x="2634201" y="1343348"/>
                    </a:lnTo>
                    <a:lnTo>
                      <a:pt x="2681052" y="1343348"/>
                    </a:lnTo>
                    <a:lnTo>
                      <a:pt x="2681052" y="1367635"/>
                    </a:lnTo>
                    <a:lnTo>
                      <a:pt x="2714301" y="1367635"/>
                    </a:lnTo>
                    <a:lnTo>
                      <a:pt x="2714301" y="1391921"/>
                    </a:lnTo>
                    <a:lnTo>
                      <a:pt x="2768708" y="1391921"/>
                    </a:lnTo>
                    <a:lnTo>
                      <a:pt x="2768708" y="1416208"/>
                    </a:lnTo>
                    <a:lnTo>
                      <a:pt x="2774753" y="1416208"/>
                    </a:lnTo>
                    <a:lnTo>
                      <a:pt x="2774753" y="1442012"/>
                    </a:lnTo>
                    <a:lnTo>
                      <a:pt x="2883566" y="1442012"/>
                    </a:lnTo>
                    <a:lnTo>
                      <a:pt x="2883566" y="1493621"/>
                    </a:lnTo>
                    <a:lnTo>
                      <a:pt x="2889612" y="1493621"/>
                    </a:lnTo>
                    <a:lnTo>
                      <a:pt x="2889612" y="1519426"/>
                    </a:lnTo>
                    <a:lnTo>
                      <a:pt x="2957620" y="1519426"/>
                    </a:lnTo>
                    <a:lnTo>
                      <a:pt x="2957620" y="1546748"/>
                    </a:lnTo>
                    <a:lnTo>
                      <a:pt x="3024118" y="1546748"/>
                    </a:lnTo>
                    <a:lnTo>
                      <a:pt x="3024118" y="1572553"/>
                    </a:lnTo>
                    <a:lnTo>
                      <a:pt x="3051321" y="1572553"/>
                    </a:lnTo>
                    <a:lnTo>
                      <a:pt x="3051321" y="1599875"/>
                    </a:lnTo>
                    <a:lnTo>
                      <a:pt x="3090615" y="1599875"/>
                    </a:lnTo>
                    <a:lnTo>
                      <a:pt x="3090615" y="1627197"/>
                    </a:lnTo>
                    <a:lnTo>
                      <a:pt x="3117818" y="1627197"/>
                    </a:lnTo>
                    <a:lnTo>
                      <a:pt x="3117818" y="1681842"/>
                    </a:lnTo>
                    <a:lnTo>
                      <a:pt x="3199429" y="1681842"/>
                    </a:lnTo>
                    <a:lnTo>
                      <a:pt x="3199429" y="1710682"/>
                    </a:lnTo>
                    <a:lnTo>
                      <a:pt x="3219076" y="1710682"/>
                    </a:lnTo>
                    <a:lnTo>
                      <a:pt x="3219076" y="1741040"/>
                    </a:lnTo>
                    <a:lnTo>
                      <a:pt x="3265926" y="1741040"/>
                    </a:lnTo>
                    <a:lnTo>
                      <a:pt x="3265926" y="1771398"/>
                    </a:lnTo>
                    <a:lnTo>
                      <a:pt x="3420079" y="1771398"/>
                    </a:lnTo>
                    <a:lnTo>
                      <a:pt x="3420079" y="1804792"/>
                    </a:lnTo>
                    <a:lnTo>
                      <a:pt x="3427636" y="1804792"/>
                    </a:lnTo>
                    <a:lnTo>
                      <a:pt x="3427636" y="1838186"/>
                    </a:lnTo>
                    <a:lnTo>
                      <a:pt x="3460884" y="1838186"/>
                    </a:lnTo>
                    <a:lnTo>
                      <a:pt x="3460884" y="1871580"/>
                    </a:lnTo>
                    <a:lnTo>
                      <a:pt x="3466930" y="1871580"/>
                    </a:lnTo>
                    <a:lnTo>
                      <a:pt x="3466930" y="1906492"/>
                    </a:lnTo>
                    <a:lnTo>
                      <a:pt x="3488088" y="1906492"/>
                    </a:lnTo>
                    <a:lnTo>
                      <a:pt x="3488088" y="1942922"/>
                    </a:lnTo>
                    <a:lnTo>
                      <a:pt x="3575744" y="1942922"/>
                    </a:lnTo>
                    <a:lnTo>
                      <a:pt x="3575744" y="1982388"/>
                    </a:lnTo>
                    <a:lnTo>
                      <a:pt x="3958103" y="1982388"/>
                    </a:lnTo>
                    <a:lnTo>
                      <a:pt x="3958103" y="2035514"/>
                    </a:lnTo>
                    <a:lnTo>
                      <a:pt x="3991352" y="2035514"/>
                    </a:lnTo>
                    <a:lnTo>
                      <a:pt x="3991352" y="2090159"/>
                    </a:lnTo>
                    <a:lnTo>
                      <a:pt x="4079007" y="2090159"/>
                    </a:lnTo>
                    <a:lnTo>
                      <a:pt x="4079007" y="2144804"/>
                    </a:lnTo>
                    <a:lnTo>
                      <a:pt x="4098654" y="2144804"/>
                    </a:lnTo>
                    <a:lnTo>
                      <a:pt x="4098654" y="2199449"/>
                    </a:lnTo>
                    <a:lnTo>
                      <a:pt x="4133414" y="2199449"/>
                    </a:lnTo>
                    <a:lnTo>
                      <a:pt x="4133414" y="2254093"/>
                    </a:lnTo>
                    <a:lnTo>
                      <a:pt x="4207468" y="2254093"/>
                    </a:lnTo>
                    <a:lnTo>
                      <a:pt x="4207468" y="2307220"/>
                    </a:lnTo>
                    <a:lnTo>
                      <a:pt x="4583783" y="2307220"/>
                    </a:lnTo>
                    <a:lnTo>
                      <a:pt x="4583783" y="2387669"/>
                    </a:lnTo>
                    <a:lnTo>
                      <a:pt x="4825591" y="2387669"/>
                    </a:lnTo>
                    <a:lnTo>
                      <a:pt x="4825591" y="2493923"/>
                    </a:lnTo>
                    <a:lnTo>
                      <a:pt x="5685523" y="2493923"/>
                    </a:lnTo>
                  </a:path>
                </a:pathLst>
              </a:custGeom>
              <a:noFill/>
              <a:ln w="28575" cap="flat">
                <a:solidFill>
                  <a:schemeClr val="accent4"/>
                </a:solidFill>
                <a:custDash>
                  <a:ds d="600142" sp="200047"/>
                </a:custDash>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7" name="Freeform 509">
                <a:extLst>
                  <a:ext uri="{FF2B5EF4-FFF2-40B4-BE49-F238E27FC236}">
                    <a16:creationId xmlns:a16="http://schemas.microsoft.com/office/drawing/2014/main" id="{19EDA315-87E8-2C69-121F-99E70E442C60}"/>
                  </a:ext>
                </a:extLst>
              </p:cNvPr>
              <p:cNvSpPr/>
              <p:nvPr/>
            </p:nvSpPr>
            <p:spPr>
              <a:xfrm>
                <a:off x="8657783" y="3544357"/>
                <a:ext cx="1511" cy="3035"/>
              </a:xfrm>
              <a:custGeom>
                <a:avLst/>
                <a:gdLst>
                  <a:gd name="connsiteX0" fmla="*/ 0 w 1511"/>
                  <a:gd name="connsiteY0" fmla="*/ 0 h 3035"/>
                  <a:gd name="connsiteX1" fmla="*/ 1511 w 1511"/>
                  <a:gd name="connsiteY1" fmla="*/ 3036 h 3035"/>
                </a:gdLst>
                <a:ahLst/>
                <a:cxnLst>
                  <a:cxn ang="0">
                    <a:pos x="connsiteX0" y="connsiteY0"/>
                  </a:cxn>
                  <a:cxn ang="0">
                    <a:pos x="connsiteX1" y="connsiteY1"/>
                  </a:cxn>
                </a:cxnLst>
                <a:rect l="l" t="t" r="r" b="b"/>
                <a:pathLst>
                  <a:path w="1511" h="3035">
                    <a:moveTo>
                      <a:pt x="0" y="0"/>
                    </a:moveTo>
                    <a:lnTo>
                      <a:pt x="1511" y="3036"/>
                    </a:lnTo>
                  </a:path>
                </a:pathLst>
              </a:custGeom>
              <a:ln w="15875" cap="flat">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8" name="Freeform 510">
                <a:extLst>
                  <a:ext uri="{FF2B5EF4-FFF2-40B4-BE49-F238E27FC236}">
                    <a16:creationId xmlns:a16="http://schemas.microsoft.com/office/drawing/2014/main" id="{D2030C71-B02B-8968-A430-84A27084675D}"/>
                  </a:ext>
                </a:extLst>
              </p:cNvPr>
              <p:cNvSpPr/>
              <p:nvPr/>
            </p:nvSpPr>
            <p:spPr>
              <a:xfrm>
                <a:off x="2949591"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9" name="Freeform 511">
                <a:extLst>
                  <a:ext uri="{FF2B5EF4-FFF2-40B4-BE49-F238E27FC236}">
                    <a16:creationId xmlns:a16="http://schemas.microsoft.com/office/drawing/2014/main" id="{99CBFAEA-31CB-D43B-27CF-99F1C53DF183}"/>
                  </a:ext>
                </a:extLst>
              </p:cNvPr>
              <p:cNvSpPr/>
              <p:nvPr/>
            </p:nvSpPr>
            <p:spPr>
              <a:xfrm>
                <a:off x="2979817"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0" name="Freeform 512">
                <a:extLst>
                  <a:ext uri="{FF2B5EF4-FFF2-40B4-BE49-F238E27FC236}">
                    <a16:creationId xmlns:a16="http://schemas.microsoft.com/office/drawing/2014/main" id="{100FE073-4BC9-07CD-9A63-8C68FF96974A}"/>
                  </a:ext>
                </a:extLst>
              </p:cNvPr>
              <p:cNvSpPr/>
              <p:nvPr/>
            </p:nvSpPr>
            <p:spPr>
              <a:xfrm>
                <a:off x="2949591"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1" name="Freeform 513">
                <a:extLst>
                  <a:ext uri="{FF2B5EF4-FFF2-40B4-BE49-F238E27FC236}">
                    <a16:creationId xmlns:a16="http://schemas.microsoft.com/office/drawing/2014/main" id="{01AEB206-5B76-1983-204B-63BE222ECD12}"/>
                  </a:ext>
                </a:extLst>
              </p:cNvPr>
              <p:cNvSpPr/>
              <p:nvPr/>
            </p:nvSpPr>
            <p:spPr>
              <a:xfrm>
                <a:off x="2979817"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2" name="Freeform 514">
                <a:extLst>
                  <a:ext uri="{FF2B5EF4-FFF2-40B4-BE49-F238E27FC236}">
                    <a16:creationId xmlns:a16="http://schemas.microsoft.com/office/drawing/2014/main" id="{4B39A55E-BCAA-2FA3-3024-98D237F5D32B}"/>
                  </a:ext>
                </a:extLst>
              </p:cNvPr>
              <p:cNvSpPr/>
              <p:nvPr/>
            </p:nvSpPr>
            <p:spPr>
              <a:xfrm>
                <a:off x="2949591"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3" name="Freeform 515">
                <a:extLst>
                  <a:ext uri="{FF2B5EF4-FFF2-40B4-BE49-F238E27FC236}">
                    <a16:creationId xmlns:a16="http://schemas.microsoft.com/office/drawing/2014/main" id="{1AA3F5EE-10BF-682B-A7F6-FAF3046EF76F}"/>
                  </a:ext>
                </a:extLst>
              </p:cNvPr>
              <p:cNvSpPr/>
              <p:nvPr/>
            </p:nvSpPr>
            <p:spPr>
              <a:xfrm>
                <a:off x="2979817"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4" name="Freeform 516">
                <a:extLst>
                  <a:ext uri="{FF2B5EF4-FFF2-40B4-BE49-F238E27FC236}">
                    <a16:creationId xmlns:a16="http://schemas.microsoft.com/office/drawing/2014/main" id="{0D9F75E1-8F41-8119-0537-0EE434D236B3}"/>
                  </a:ext>
                </a:extLst>
              </p:cNvPr>
              <p:cNvSpPr/>
              <p:nvPr/>
            </p:nvSpPr>
            <p:spPr>
              <a:xfrm>
                <a:off x="2949591"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5" name="Freeform 517">
                <a:extLst>
                  <a:ext uri="{FF2B5EF4-FFF2-40B4-BE49-F238E27FC236}">
                    <a16:creationId xmlns:a16="http://schemas.microsoft.com/office/drawing/2014/main" id="{91061AF3-6531-DCD5-368A-5D1626928BD7}"/>
                  </a:ext>
                </a:extLst>
              </p:cNvPr>
              <p:cNvSpPr/>
              <p:nvPr/>
            </p:nvSpPr>
            <p:spPr>
              <a:xfrm>
                <a:off x="2979817"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6" name="Freeform 518">
                <a:extLst>
                  <a:ext uri="{FF2B5EF4-FFF2-40B4-BE49-F238E27FC236}">
                    <a16:creationId xmlns:a16="http://schemas.microsoft.com/office/drawing/2014/main" id="{A6CD782D-DC43-71A2-78ED-4DB3C9C5BBB4}"/>
                  </a:ext>
                </a:extLst>
              </p:cNvPr>
              <p:cNvSpPr/>
              <p:nvPr/>
            </p:nvSpPr>
            <p:spPr>
              <a:xfrm>
                <a:off x="2963193"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7" name="Freeform 519">
                <a:extLst>
                  <a:ext uri="{FF2B5EF4-FFF2-40B4-BE49-F238E27FC236}">
                    <a16:creationId xmlns:a16="http://schemas.microsoft.com/office/drawing/2014/main" id="{FE306D8E-0640-05B3-DF97-BAFA6F82C895}"/>
                  </a:ext>
                </a:extLst>
              </p:cNvPr>
              <p:cNvSpPr/>
              <p:nvPr/>
            </p:nvSpPr>
            <p:spPr>
              <a:xfrm>
                <a:off x="2993419"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8" name="Freeform 520">
                <a:extLst>
                  <a:ext uri="{FF2B5EF4-FFF2-40B4-BE49-F238E27FC236}">
                    <a16:creationId xmlns:a16="http://schemas.microsoft.com/office/drawing/2014/main" id="{9557DBBC-E738-20E9-CE54-AC77C14AA65E}"/>
                  </a:ext>
                </a:extLst>
              </p:cNvPr>
              <p:cNvSpPr/>
              <p:nvPr/>
            </p:nvSpPr>
            <p:spPr>
              <a:xfrm>
                <a:off x="2970749"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9" name="Freeform 521">
                <a:extLst>
                  <a:ext uri="{FF2B5EF4-FFF2-40B4-BE49-F238E27FC236}">
                    <a16:creationId xmlns:a16="http://schemas.microsoft.com/office/drawing/2014/main" id="{5E86BB4B-40B5-5614-F01A-5E4E7FB49124}"/>
                  </a:ext>
                </a:extLst>
              </p:cNvPr>
              <p:cNvSpPr/>
              <p:nvPr/>
            </p:nvSpPr>
            <p:spPr>
              <a:xfrm>
                <a:off x="3000975"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0" name="Freeform 522">
                <a:extLst>
                  <a:ext uri="{FF2B5EF4-FFF2-40B4-BE49-F238E27FC236}">
                    <a16:creationId xmlns:a16="http://schemas.microsoft.com/office/drawing/2014/main" id="{202FC973-34B4-E879-92B5-7C47B88E0F26}"/>
                  </a:ext>
                </a:extLst>
              </p:cNvPr>
              <p:cNvSpPr/>
              <p:nvPr/>
            </p:nvSpPr>
            <p:spPr>
              <a:xfrm>
                <a:off x="3010043" y="105347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1" name="Freeform 523">
                <a:extLst>
                  <a:ext uri="{FF2B5EF4-FFF2-40B4-BE49-F238E27FC236}">
                    <a16:creationId xmlns:a16="http://schemas.microsoft.com/office/drawing/2014/main" id="{B9B10534-9E57-A489-C12C-F970E8A373D2}"/>
                  </a:ext>
                </a:extLst>
              </p:cNvPr>
              <p:cNvSpPr/>
              <p:nvPr/>
            </p:nvSpPr>
            <p:spPr>
              <a:xfrm>
                <a:off x="3040269" y="102311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2" name="Freeform 524">
                <a:extLst>
                  <a:ext uri="{FF2B5EF4-FFF2-40B4-BE49-F238E27FC236}">
                    <a16:creationId xmlns:a16="http://schemas.microsoft.com/office/drawing/2014/main" id="{18B3EFF9-3484-3E14-2739-4B0DCE3F29B6}"/>
                  </a:ext>
                </a:extLst>
              </p:cNvPr>
              <p:cNvSpPr/>
              <p:nvPr/>
            </p:nvSpPr>
            <p:spPr>
              <a:xfrm>
                <a:off x="3017600" y="107472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3" name="Freeform 525">
                <a:extLst>
                  <a:ext uri="{FF2B5EF4-FFF2-40B4-BE49-F238E27FC236}">
                    <a16:creationId xmlns:a16="http://schemas.microsoft.com/office/drawing/2014/main" id="{F70D4204-8521-9EC7-FF5E-8D7C2FEDB655}"/>
                  </a:ext>
                </a:extLst>
              </p:cNvPr>
              <p:cNvSpPr/>
              <p:nvPr/>
            </p:nvSpPr>
            <p:spPr>
              <a:xfrm>
                <a:off x="3047826" y="1044363"/>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4" name="Freeform 526">
                <a:extLst>
                  <a:ext uri="{FF2B5EF4-FFF2-40B4-BE49-F238E27FC236}">
                    <a16:creationId xmlns:a16="http://schemas.microsoft.com/office/drawing/2014/main" id="{13FA5C52-7E48-273A-536C-DE82174F87D8}"/>
                  </a:ext>
                </a:extLst>
              </p:cNvPr>
              <p:cNvSpPr/>
              <p:nvPr/>
            </p:nvSpPr>
            <p:spPr>
              <a:xfrm>
                <a:off x="3037247" y="107472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5" name="Freeform 527">
                <a:extLst>
                  <a:ext uri="{FF2B5EF4-FFF2-40B4-BE49-F238E27FC236}">
                    <a16:creationId xmlns:a16="http://schemas.microsoft.com/office/drawing/2014/main" id="{E40CAC57-A0EF-1FA7-A2D2-F224FC910940}"/>
                  </a:ext>
                </a:extLst>
              </p:cNvPr>
              <p:cNvSpPr/>
              <p:nvPr/>
            </p:nvSpPr>
            <p:spPr>
              <a:xfrm>
                <a:off x="3067473" y="1044363"/>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6" name="Freeform 528">
                <a:extLst>
                  <a:ext uri="{FF2B5EF4-FFF2-40B4-BE49-F238E27FC236}">
                    <a16:creationId xmlns:a16="http://schemas.microsoft.com/office/drawing/2014/main" id="{B53D58EB-7E05-69D0-4C7E-F46CCBA56023}"/>
                  </a:ext>
                </a:extLst>
              </p:cNvPr>
              <p:cNvSpPr/>
              <p:nvPr/>
            </p:nvSpPr>
            <p:spPr>
              <a:xfrm>
                <a:off x="3097699" y="111722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7" name="Freeform 529">
                <a:extLst>
                  <a:ext uri="{FF2B5EF4-FFF2-40B4-BE49-F238E27FC236}">
                    <a16:creationId xmlns:a16="http://schemas.microsoft.com/office/drawing/2014/main" id="{2AA49A83-4E67-9EDD-DE6A-1784A8190AA7}"/>
                  </a:ext>
                </a:extLst>
              </p:cNvPr>
              <p:cNvSpPr/>
              <p:nvPr/>
            </p:nvSpPr>
            <p:spPr>
              <a:xfrm>
                <a:off x="3127925" y="108686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8" name="Freeform 530">
                <a:extLst>
                  <a:ext uri="{FF2B5EF4-FFF2-40B4-BE49-F238E27FC236}">
                    <a16:creationId xmlns:a16="http://schemas.microsoft.com/office/drawing/2014/main" id="{11C53F05-2AFE-0CE5-480E-951D69D2F043}"/>
                  </a:ext>
                </a:extLst>
              </p:cNvPr>
              <p:cNvSpPr/>
              <p:nvPr/>
            </p:nvSpPr>
            <p:spPr>
              <a:xfrm>
                <a:off x="3212558" y="111722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9" name="Freeform 531">
                <a:extLst>
                  <a:ext uri="{FF2B5EF4-FFF2-40B4-BE49-F238E27FC236}">
                    <a16:creationId xmlns:a16="http://schemas.microsoft.com/office/drawing/2014/main" id="{DD6E09F9-FF38-231A-A72E-DD0CB46048FB}"/>
                  </a:ext>
                </a:extLst>
              </p:cNvPr>
              <p:cNvSpPr/>
              <p:nvPr/>
            </p:nvSpPr>
            <p:spPr>
              <a:xfrm>
                <a:off x="3242784" y="108686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0" name="Freeform 532">
                <a:extLst>
                  <a:ext uri="{FF2B5EF4-FFF2-40B4-BE49-F238E27FC236}">
                    <a16:creationId xmlns:a16="http://schemas.microsoft.com/office/drawing/2014/main" id="{B703AFE8-6C20-FAA1-85F2-D1BCAC83D482}"/>
                  </a:ext>
                </a:extLst>
              </p:cNvPr>
              <p:cNvSpPr/>
              <p:nvPr/>
            </p:nvSpPr>
            <p:spPr>
              <a:xfrm>
                <a:off x="3232205" y="111722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1" name="Freeform 533">
                <a:extLst>
                  <a:ext uri="{FF2B5EF4-FFF2-40B4-BE49-F238E27FC236}">
                    <a16:creationId xmlns:a16="http://schemas.microsoft.com/office/drawing/2014/main" id="{6CC32DBB-6BC4-4118-4A74-C145E5FA7594}"/>
                  </a:ext>
                </a:extLst>
              </p:cNvPr>
              <p:cNvSpPr/>
              <p:nvPr/>
            </p:nvSpPr>
            <p:spPr>
              <a:xfrm>
                <a:off x="3262431" y="108686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2" name="Freeform 534">
                <a:extLst>
                  <a:ext uri="{FF2B5EF4-FFF2-40B4-BE49-F238E27FC236}">
                    <a16:creationId xmlns:a16="http://schemas.microsoft.com/office/drawing/2014/main" id="{ABAA8A2D-6F7D-1A3D-2610-4A8E7745E424}"/>
                  </a:ext>
                </a:extLst>
              </p:cNvPr>
              <p:cNvSpPr/>
              <p:nvPr/>
            </p:nvSpPr>
            <p:spPr>
              <a:xfrm>
                <a:off x="3279055" y="111722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3" name="Freeform 535">
                <a:extLst>
                  <a:ext uri="{FF2B5EF4-FFF2-40B4-BE49-F238E27FC236}">
                    <a16:creationId xmlns:a16="http://schemas.microsoft.com/office/drawing/2014/main" id="{4B56AEBE-FCAD-325F-6604-0477B9AE8818}"/>
                  </a:ext>
                </a:extLst>
              </p:cNvPr>
              <p:cNvSpPr/>
              <p:nvPr/>
            </p:nvSpPr>
            <p:spPr>
              <a:xfrm>
                <a:off x="3309281" y="108686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4" name="Freeform 536">
                <a:extLst>
                  <a:ext uri="{FF2B5EF4-FFF2-40B4-BE49-F238E27FC236}">
                    <a16:creationId xmlns:a16="http://schemas.microsoft.com/office/drawing/2014/main" id="{7EB15A4B-EAE0-3E27-BBC3-11ACC144A762}"/>
                  </a:ext>
                </a:extLst>
              </p:cNvPr>
              <p:cNvSpPr/>
              <p:nvPr/>
            </p:nvSpPr>
            <p:spPr>
              <a:xfrm>
                <a:off x="3306258" y="113847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5" name="Freeform 537">
                <a:extLst>
                  <a:ext uri="{FF2B5EF4-FFF2-40B4-BE49-F238E27FC236}">
                    <a16:creationId xmlns:a16="http://schemas.microsoft.com/office/drawing/2014/main" id="{313DDCF0-1DFC-FDDF-6FB9-2F40A059AD58}"/>
                  </a:ext>
                </a:extLst>
              </p:cNvPr>
              <p:cNvSpPr/>
              <p:nvPr/>
            </p:nvSpPr>
            <p:spPr>
              <a:xfrm>
                <a:off x="3336485" y="110811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6" name="Freeform 538">
                <a:extLst>
                  <a:ext uri="{FF2B5EF4-FFF2-40B4-BE49-F238E27FC236}">
                    <a16:creationId xmlns:a16="http://schemas.microsoft.com/office/drawing/2014/main" id="{26CCCB53-7F98-5AF8-C920-E6EA4A8A36FE}"/>
                  </a:ext>
                </a:extLst>
              </p:cNvPr>
              <p:cNvSpPr/>
              <p:nvPr/>
            </p:nvSpPr>
            <p:spPr>
              <a:xfrm>
                <a:off x="3347064" y="113847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7" name="Freeform 539">
                <a:extLst>
                  <a:ext uri="{FF2B5EF4-FFF2-40B4-BE49-F238E27FC236}">
                    <a16:creationId xmlns:a16="http://schemas.microsoft.com/office/drawing/2014/main" id="{90DE4B80-0E5F-A292-5146-450881281946}"/>
                  </a:ext>
                </a:extLst>
              </p:cNvPr>
              <p:cNvSpPr/>
              <p:nvPr/>
            </p:nvSpPr>
            <p:spPr>
              <a:xfrm>
                <a:off x="3377290" y="110811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8" name="Freeform 540">
                <a:extLst>
                  <a:ext uri="{FF2B5EF4-FFF2-40B4-BE49-F238E27FC236}">
                    <a16:creationId xmlns:a16="http://schemas.microsoft.com/office/drawing/2014/main" id="{A7609F5A-7953-3D87-4646-4F4D3E0BC869}"/>
                  </a:ext>
                </a:extLst>
              </p:cNvPr>
              <p:cNvSpPr/>
              <p:nvPr/>
            </p:nvSpPr>
            <p:spPr>
              <a:xfrm>
                <a:off x="3649324" y="1246245"/>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9" name="Freeform 541">
                <a:extLst>
                  <a:ext uri="{FF2B5EF4-FFF2-40B4-BE49-F238E27FC236}">
                    <a16:creationId xmlns:a16="http://schemas.microsoft.com/office/drawing/2014/main" id="{35A3F4E4-FD7E-A5C8-693D-F9BB5CB5FB3F}"/>
                  </a:ext>
                </a:extLst>
              </p:cNvPr>
              <p:cNvSpPr/>
              <p:nvPr/>
            </p:nvSpPr>
            <p:spPr>
              <a:xfrm>
                <a:off x="3679550" y="1215887"/>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0" name="Freeform 542">
                <a:extLst>
                  <a:ext uri="{FF2B5EF4-FFF2-40B4-BE49-F238E27FC236}">
                    <a16:creationId xmlns:a16="http://schemas.microsoft.com/office/drawing/2014/main" id="{BC0C9F7D-9AEB-6A12-4C2F-AADA4DB0A978}"/>
                  </a:ext>
                </a:extLst>
              </p:cNvPr>
              <p:cNvSpPr/>
              <p:nvPr/>
            </p:nvSpPr>
            <p:spPr>
              <a:xfrm>
                <a:off x="3729423" y="1246245"/>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1" name="Freeform 543">
                <a:extLst>
                  <a:ext uri="{FF2B5EF4-FFF2-40B4-BE49-F238E27FC236}">
                    <a16:creationId xmlns:a16="http://schemas.microsoft.com/office/drawing/2014/main" id="{8CE08EF6-9367-0D35-FB8E-F2562DAE5ADE}"/>
                  </a:ext>
                </a:extLst>
              </p:cNvPr>
              <p:cNvSpPr/>
              <p:nvPr/>
            </p:nvSpPr>
            <p:spPr>
              <a:xfrm>
                <a:off x="3759649" y="1215887"/>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2" name="Freeform 544">
                <a:extLst>
                  <a:ext uri="{FF2B5EF4-FFF2-40B4-BE49-F238E27FC236}">
                    <a16:creationId xmlns:a16="http://schemas.microsoft.com/office/drawing/2014/main" id="{476FA7A0-214E-3400-1ADA-CAF3EDFAB299}"/>
                  </a:ext>
                </a:extLst>
              </p:cNvPr>
              <p:cNvSpPr/>
              <p:nvPr/>
            </p:nvSpPr>
            <p:spPr>
              <a:xfrm>
                <a:off x="3951585" y="1334284"/>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3" name="Freeform 545">
                <a:extLst>
                  <a:ext uri="{FF2B5EF4-FFF2-40B4-BE49-F238E27FC236}">
                    <a16:creationId xmlns:a16="http://schemas.microsoft.com/office/drawing/2014/main" id="{89125518-57EB-08B9-B566-EA98C309D761}"/>
                  </a:ext>
                </a:extLst>
              </p:cNvPr>
              <p:cNvSpPr/>
              <p:nvPr/>
            </p:nvSpPr>
            <p:spPr>
              <a:xfrm>
                <a:off x="3981811" y="130392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4" name="Freeform 546">
                <a:extLst>
                  <a:ext uri="{FF2B5EF4-FFF2-40B4-BE49-F238E27FC236}">
                    <a16:creationId xmlns:a16="http://schemas.microsoft.com/office/drawing/2014/main" id="{0EBA6961-94ED-7A88-1C14-AA34433EE934}"/>
                  </a:ext>
                </a:extLst>
              </p:cNvPr>
              <p:cNvSpPr/>
              <p:nvPr/>
            </p:nvSpPr>
            <p:spPr>
              <a:xfrm>
                <a:off x="4179792" y="148911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5" name="Freeform 547">
                <a:extLst>
                  <a:ext uri="{FF2B5EF4-FFF2-40B4-BE49-F238E27FC236}">
                    <a16:creationId xmlns:a16="http://schemas.microsoft.com/office/drawing/2014/main" id="{313E647D-1587-9D56-E718-7BA4894C8B23}"/>
                  </a:ext>
                </a:extLst>
              </p:cNvPr>
              <p:cNvSpPr/>
              <p:nvPr/>
            </p:nvSpPr>
            <p:spPr>
              <a:xfrm>
                <a:off x="4210018" y="145875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6" name="Freeform 548">
                <a:extLst>
                  <a:ext uri="{FF2B5EF4-FFF2-40B4-BE49-F238E27FC236}">
                    <a16:creationId xmlns:a16="http://schemas.microsoft.com/office/drawing/2014/main" id="{12D4965C-DF0F-76BC-8450-FC2729B2D72E}"/>
                  </a:ext>
                </a:extLst>
              </p:cNvPr>
              <p:cNvSpPr/>
              <p:nvPr/>
            </p:nvSpPr>
            <p:spPr>
              <a:xfrm>
                <a:off x="4509256" y="175626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7" name="Freeform 549">
                <a:extLst>
                  <a:ext uri="{FF2B5EF4-FFF2-40B4-BE49-F238E27FC236}">
                    <a16:creationId xmlns:a16="http://schemas.microsoft.com/office/drawing/2014/main" id="{E6BC5B87-C6E0-DDD4-C6C5-7ADD8C42C4C9}"/>
                  </a:ext>
                </a:extLst>
              </p:cNvPr>
              <p:cNvSpPr/>
              <p:nvPr/>
            </p:nvSpPr>
            <p:spPr>
              <a:xfrm>
                <a:off x="4539482" y="172590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8" name="Freeform 550">
                <a:extLst>
                  <a:ext uri="{FF2B5EF4-FFF2-40B4-BE49-F238E27FC236}">
                    <a16:creationId xmlns:a16="http://schemas.microsoft.com/office/drawing/2014/main" id="{DDD8BAD2-E97D-86D3-25F7-25D3A2E1B478}"/>
                  </a:ext>
                </a:extLst>
              </p:cNvPr>
              <p:cNvSpPr/>
              <p:nvPr/>
            </p:nvSpPr>
            <p:spPr>
              <a:xfrm>
                <a:off x="4536459" y="175626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9" name="Freeform 551">
                <a:extLst>
                  <a:ext uri="{FF2B5EF4-FFF2-40B4-BE49-F238E27FC236}">
                    <a16:creationId xmlns:a16="http://schemas.microsoft.com/office/drawing/2014/main" id="{787FA389-708F-151E-0562-41862772BDC1}"/>
                  </a:ext>
                </a:extLst>
              </p:cNvPr>
              <p:cNvSpPr/>
              <p:nvPr/>
            </p:nvSpPr>
            <p:spPr>
              <a:xfrm>
                <a:off x="4566685" y="172590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0" name="Freeform 552">
                <a:extLst>
                  <a:ext uri="{FF2B5EF4-FFF2-40B4-BE49-F238E27FC236}">
                    <a16:creationId xmlns:a16="http://schemas.microsoft.com/office/drawing/2014/main" id="{D4184B72-318E-1181-EF5F-881794EE744F}"/>
                  </a:ext>
                </a:extLst>
              </p:cNvPr>
              <p:cNvSpPr/>
              <p:nvPr/>
            </p:nvSpPr>
            <p:spPr>
              <a:xfrm>
                <a:off x="4791869" y="2027967"/>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1" name="Freeform 553">
                <a:extLst>
                  <a:ext uri="{FF2B5EF4-FFF2-40B4-BE49-F238E27FC236}">
                    <a16:creationId xmlns:a16="http://schemas.microsoft.com/office/drawing/2014/main" id="{194D3C4F-A4DD-FDD5-D732-16A0AAC0882C}"/>
                  </a:ext>
                </a:extLst>
              </p:cNvPr>
              <p:cNvSpPr/>
              <p:nvPr/>
            </p:nvSpPr>
            <p:spPr>
              <a:xfrm>
                <a:off x="4822096" y="1997609"/>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2" name="Freeform 554">
                <a:extLst>
                  <a:ext uri="{FF2B5EF4-FFF2-40B4-BE49-F238E27FC236}">
                    <a16:creationId xmlns:a16="http://schemas.microsoft.com/office/drawing/2014/main" id="{2075A445-F27E-63B6-6832-66415C2DFE7C}"/>
                  </a:ext>
                </a:extLst>
              </p:cNvPr>
              <p:cNvSpPr/>
              <p:nvPr/>
            </p:nvSpPr>
            <p:spPr>
              <a:xfrm>
                <a:off x="5033678" y="214181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3" name="Freeform 555">
                <a:extLst>
                  <a:ext uri="{FF2B5EF4-FFF2-40B4-BE49-F238E27FC236}">
                    <a16:creationId xmlns:a16="http://schemas.microsoft.com/office/drawing/2014/main" id="{B2B0D93E-2711-E22C-7971-C97EB9E9BB9B}"/>
                  </a:ext>
                </a:extLst>
              </p:cNvPr>
              <p:cNvSpPr/>
              <p:nvPr/>
            </p:nvSpPr>
            <p:spPr>
              <a:xfrm>
                <a:off x="5063904" y="211145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4" name="Freeform 556">
                <a:extLst>
                  <a:ext uri="{FF2B5EF4-FFF2-40B4-BE49-F238E27FC236}">
                    <a16:creationId xmlns:a16="http://schemas.microsoft.com/office/drawing/2014/main" id="{46D63293-FD8A-2CB1-7E2E-D7C07F7044EA}"/>
                  </a:ext>
                </a:extLst>
              </p:cNvPr>
              <p:cNvSpPr/>
              <p:nvPr/>
            </p:nvSpPr>
            <p:spPr>
              <a:xfrm>
                <a:off x="5349540" y="227994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5" name="Freeform 557">
                <a:extLst>
                  <a:ext uri="{FF2B5EF4-FFF2-40B4-BE49-F238E27FC236}">
                    <a16:creationId xmlns:a16="http://schemas.microsoft.com/office/drawing/2014/main" id="{2446B09F-27AB-8AB3-43EA-C33418071E3F}"/>
                  </a:ext>
                </a:extLst>
              </p:cNvPr>
              <p:cNvSpPr/>
              <p:nvPr/>
            </p:nvSpPr>
            <p:spPr>
              <a:xfrm>
                <a:off x="5379766" y="224958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6" name="Freeform 558">
                <a:extLst>
                  <a:ext uri="{FF2B5EF4-FFF2-40B4-BE49-F238E27FC236}">
                    <a16:creationId xmlns:a16="http://schemas.microsoft.com/office/drawing/2014/main" id="{07000E51-8F10-CA6C-6C55-8A98E1B83CFD}"/>
                  </a:ext>
                </a:extLst>
              </p:cNvPr>
              <p:cNvSpPr/>
              <p:nvPr/>
            </p:nvSpPr>
            <p:spPr>
              <a:xfrm>
                <a:off x="5530897" y="2349764"/>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7" name="Freeform 559">
                <a:extLst>
                  <a:ext uri="{FF2B5EF4-FFF2-40B4-BE49-F238E27FC236}">
                    <a16:creationId xmlns:a16="http://schemas.microsoft.com/office/drawing/2014/main" id="{CF9B2166-8B1A-50EA-253D-8BE51029983E}"/>
                  </a:ext>
                </a:extLst>
              </p:cNvPr>
              <p:cNvSpPr/>
              <p:nvPr/>
            </p:nvSpPr>
            <p:spPr>
              <a:xfrm>
                <a:off x="5561123" y="2319406"/>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8" name="Freeform 560">
                <a:extLst>
                  <a:ext uri="{FF2B5EF4-FFF2-40B4-BE49-F238E27FC236}">
                    <a16:creationId xmlns:a16="http://schemas.microsoft.com/office/drawing/2014/main" id="{ED0E760A-DE07-4BF7-12BF-72BAE22D1A67}"/>
                  </a:ext>
                </a:extLst>
              </p:cNvPr>
              <p:cNvSpPr/>
              <p:nvPr/>
            </p:nvSpPr>
            <p:spPr>
              <a:xfrm>
                <a:off x="5536942" y="2349764"/>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9" name="Freeform 561">
                <a:extLst>
                  <a:ext uri="{FF2B5EF4-FFF2-40B4-BE49-F238E27FC236}">
                    <a16:creationId xmlns:a16="http://schemas.microsoft.com/office/drawing/2014/main" id="{E9262F89-A7B1-F066-06C7-4ECC3B3D2A8A}"/>
                  </a:ext>
                </a:extLst>
              </p:cNvPr>
              <p:cNvSpPr/>
              <p:nvPr/>
            </p:nvSpPr>
            <p:spPr>
              <a:xfrm>
                <a:off x="5567168" y="2319406"/>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0" name="Freeform 562">
                <a:extLst>
                  <a:ext uri="{FF2B5EF4-FFF2-40B4-BE49-F238E27FC236}">
                    <a16:creationId xmlns:a16="http://schemas.microsoft.com/office/drawing/2014/main" id="{FB8748A6-C50B-7DF8-EB58-C64641F27E97}"/>
                  </a:ext>
                </a:extLst>
              </p:cNvPr>
              <p:cNvSpPr/>
              <p:nvPr/>
            </p:nvSpPr>
            <p:spPr>
              <a:xfrm>
                <a:off x="5544498" y="237405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1" name="Freeform 563">
                <a:extLst>
                  <a:ext uri="{FF2B5EF4-FFF2-40B4-BE49-F238E27FC236}">
                    <a16:creationId xmlns:a16="http://schemas.microsoft.com/office/drawing/2014/main" id="{A2648AD0-2901-F2F0-611A-C8C33D4B5D73}"/>
                  </a:ext>
                </a:extLst>
              </p:cNvPr>
              <p:cNvSpPr/>
              <p:nvPr/>
            </p:nvSpPr>
            <p:spPr>
              <a:xfrm>
                <a:off x="5574725" y="234369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2" name="Freeform 564">
                <a:extLst>
                  <a:ext uri="{FF2B5EF4-FFF2-40B4-BE49-F238E27FC236}">
                    <a16:creationId xmlns:a16="http://schemas.microsoft.com/office/drawing/2014/main" id="{9DC1903B-6423-101E-B699-F9633CEB5999}"/>
                  </a:ext>
                </a:extLst>
              </p:cNvPr>
              <p:cNvSpPr/>
              <p:nvPr/>
            </p:nvSpPr>
            <p:spPr>
              <a:xfrm>
                <a:off x="5624598" y="2421106"/>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3" name="Freeform 565">
                <a:extLst>
                  <a:ext uri="{FF2B5EF4-FFF2-40B4-BE49-F238E27FC236}">
                    <a16:creationId xmlns:a16="http://schemas.microsoft.com/office/drawing/2014/main" id="{C187BD7F-D093-FDA2-7074-0A72E5668104}"/>
                  </a:ext>
                </a:extLst>
              </p:cNvPr>
              <p:cNvSpPr/>
              <p:nvPr/>
            </p:nvSpPr>
            <p:spPr>
              <a:xfrm>
                <a:off x="5654824" y="2390747"/>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4" name="Freeform 566">
                <a:extLst>
                  <a:ext uri="{FF2B5EF4-FFF2-40B4-BE49-F238E27FC236}">
                    <a16:creationId xmlns:a16="http://schemas.microsoft.com/office/drawing/2014/main" id="{D7C447C9-6FCD-2B8F-08C5-1431090D7A8C}"/>
                  </a:ext>
                </a:extLst>
              </p:cNvPr>
              <p:cNvSpPr/>
              <p:nvPr/>
            </p:nvSpPr>
            <p:spPr>
              <a:xfrm>
                <a:off x="5692606" y="244539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5" name="Freeform 567">
                <a:extLst>
                  <a:ext uri="{FF2B5EF4-FFF2-40B4-BE49-F238E27FC236}">
                    <a16:creationId xmlns:a16="http://schemas.microsoft.com/office/drawing/2014/main" id="{41A211B9-4663-4602-19F7-DF22D7D6DFF3}"/>
                  </a:ext>
                </a:extLst>
              </p:cNvPr>
              <p:cNvSpPr/>
              <p:nvPr/>
            </p:nvSpPr>
            <p:spPr>
              <a:xfrm>
                <a:off x="5722832" y="24150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6" name="Freeform 568">
                <a:extLst>
                  <a:ext uri="{FF2B5EF4-FFF2-40B4-BE49-F238E27FC236}">
                    <a16:creationId xmlns:a16="http://schemas.microsoft.com/office/drawing/2014/main" id="{3AC41F60-8C93-B736-671E-BED3E452428B}"/>
                  </a:ext>
                </a:extLst>
              </p:cNvPr>
              <p:cNvSpPr/>
              <p:nvPr/>
            </p:nvSpPr>
            <p:spPr>
              <a:xfrm>
                <a:off x="5712253" y="246967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7" name="Freeform 569">
                <a:extLst>
                  <a:ext uri="{FF2B5EF4-FFF2-40B4-BE49-F238E27FC236}">
                    <a16:creationId xmlns:a16="http://schemas.microsoft.com/office/drawing/2014/main" id="{C41386AB-1E03-1BCF-DCBD-A0DC0F113934}"/>
                  </a:ext>
                </a:extLst>
              </p:cNvPr>
              <p:cNvSpPr/>
              <p:nvPr/>
            </p:nvSpPr>
            <p:spPr>
              <a:xfrm>
                <a:off x="5742479" y="243932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8" name="Freeform 570">
                <a:extLst>
                  <a:ext uri="{FF2B5EF4-FFF2-40B4-BE49-F238E27FC236}">
                    <a16:creationId xmlns:a16="http://schemas.microsoft.com/office/drawing/2014/main" id="{7EC723DF-80C1-4599-595C-9D932CAB9D1F}"/>
                  </a:ext>
                </a:extLst>
              </p:cNvPr>
              <p:cNvSpPr/>
              <p:nvPr/>
            </p:nvSpPr>
            <p:spPr>
              <a:xfrm>
                <a:off x="5718298" y="249548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9" name="Freeform 571">
                <a:extLst>
                  <a:ext uri="{FF2B5EF4-FFF2-40B4-BE49-F238E27FC236}">
                    <a16:creationId xmlns:a16="http://schemas.microsoft.com/office/drawing/2014/main" id="{81A1F7E6-D644-0451-3D34-44E830384D3B}"/>
                  </a:ext>
                </a:extLst>
              </p:cNvPr>
              <p:cNvSpPr/>
              <p:nvPr/>
            </p:nvSpPr>
            <p:spPr>
              <a:xfrm>
                <a:off x="5748524" y="246512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0" name="Freeform 572">
                <a:extLst>
                  <a:ext uri="{FF2B5EF4-FFF2-40B4-BE49-F238E27FC236}">
                    <a16:creationId xmlns:a16="http://schemas.microsoft.com/office/drawing/2014/main" id="{E723EC98-239D-215B-CB15-80FAAFB6C6D6}"/>
                  </a:ext>
                </a:extLst>
              </p:cNvPr>
              <p:cNvSpPr/>
              <p:nvPr/>
            </p:nvSpPr>
            <p:spPr>
              <a:xfrm>
                <a:off x="5799909" y="249548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1" name="Freeform 573">
                <a:extLst>
                  <a:ext uri="{FF2B5EF4-FFF2-40B4-BE49-F238E27FC236}">
                    <a16:creationId xmlns:a16="http://schemas.microsoft.com/office/drawing/2014/main" id="{6A5A4BBF-CB73-0F03-00A7-D704B9A4D7A6}"/>
                  </a:ext>
                </a:extLst>
              </p:cNvPr>
              <p:cNvSpPr/>
              <p:nvPr/>
            </p:nvSpPr>
            <p:spPr>
              <a:xfrm>
                <a:off x="5830135" y="246512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2" name="Freeform 574">
                <a:extLst>
                  <a:ext uri="{FF2B5EF4-FFF2-40B4-BE49-F238E27FC236}">
                    <a16:creationId xmlns:a16="http://schemas.microsoft.com/office/drawing/2014/main" id="{B3E4AFC3-AC77-6B3A-F6D7-49968BE6FFC4}"/>
                  </a:ext>
                </a:extLst>
              </p:cNvPr>
              <p:cNvSpPr/>
              <p:nvPr/>
            </p:nvSpPr>
            <p:spPr>
              <a:xfrm>
                <a:off x="5819556" y="249548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3" name="Freeform 575">
                <a:extLst>
                  <a:ext uri="{FF2B5EF4-FFF2-40B4-BE49-F238E27FC236}">
                    <a16:creationId xmlns:a16="http://schemas.microsoft.com/office/drawing/2014/main" id="{A117BACB-4201-9A78-EF82-AC57F6CAB5D0}"/>
                  </a:ext>
                </a:extLst>
              </p:cNvPr>
              <p:cNvSpPr/>
              <p:nvPr/>
            </p:nvSpPr>
            <p:spPr>
              <a:xfrm>
                <a:off x="5849782" y="246512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4" name="Freeform 576">
                <a:extLst>
                  <a:ext uri="{FF2B5EF4-FFF2-40B4-BE49-F238E27FC236}">
                    <a16:creationId xmlns:a16="http://schemas.microsoft.com/office/drawing/2014/main" id="{6E4C0E20-1B42-8FBD-E76C-51461E8D58E4}"/>
                  </a:ext>
                </a:extLst>
              </p:cNvPr>
              <p:cNvSpPr/>
              <p:nvPr/>
            </p:nvSpPr>
            <p:spPr>
              <a:xfrm>
                <a:off x="5819556" y="249548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5" name="Freeform 577">
                <a:extLst>
                  <a:ext uri="{FF2B5EF4-FFF2-40B4-BE49-F238E27FC236}">
                    <a16:creationId xmlns:a16="http://schemas.microsoft.com/office/drawing/2014/main" id="{3E9F25D5-103F-3FB4-4ABE-6CA9FCC4EAC6}"/>
                  </a:ext>
                </a:extLst>
              </p:cNvPr>
              <p:cNvSpPr/>
              <p:nvPr/>
            </p:nvSpPr>
            <p:spPr>
              <a:xfrm>
                <a:off x="5849782" y="246512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6" name="Freeform 578">
                <a:extLst>
                  <a:ext uri="{FF2B5EF4-FFF2-40B4-BE49-F238E27FC236}">
                    <a16:creationId xmlns:a16="http://schemas.microsoft.com/office/drawing/2014/main" id="{3678DD2B-69C6-E00A-84B6-5E4935C2B523}"/>
                  </a:ext>
                </a:extLst>
              </p:cNvPr>
              <p:cNvSpPr/>
              <p:nvPr/>
            </p:nvSpPr>
            <p:spPr>
              <a:xfrm>
                <a:off x="5827112" y="254709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7" name="Freeform 579">
                <a:extLst>
                  <a:ext uri="{FF2B5EF4-FFF2-40B4-BE49-F238E27FC236}">
                    <a16:creationId xmlns:a16="http://schemas.microsoft.com/office/drawing/2014/main" id="{8E630210-116A-8C15-37D3-0627BCC106CC}"/>
                  </a:ext>
                </a:extLst>
              </p:cNvPr>
              <p:cNvSpPr/>
              <p:nvPr/>
            </p:nvSpPr>
            <p:spPr>
              <a:xfrm>
                <a:off x="5857338" y="25167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8" name="Freeform 580">
                <a:extLst>
                  <a:ext uri="{FF2B5EF4-FFF2-40B4-BE49-F238E27FC236}">
                    <a16:creationId xmlns:a16="http://schemas.microsoft.com/office/drawing/2014/main" id="{EBC1523C-4F94-B6C1-5849-DE5EB8B83119}"/>
                  </a:ext>
                </a:extLst>
              </p:cNvPr>
              <p:cNvSpPr/>
              <p:nvPr/>
            </p:nvSpPr>
            <p:spPr>
              <a:xfrm>
                <a:off x="5846759" y="2572896"/>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9" name="Freeform 581">
                <a:extLst>
                  <a:ext uri="{FF2B5EF4-FFF2-40B4-BE49-F238E27FC236}">
                    <a16:creationId xmlns:a16="http://schemas.microsoft.com/office/drawing/2014/main" id="{A4264135-C37A-D082-5B7A-86A5141D3EEA}"/>
                  </a:ext>
                </a:extLst>
              </p:cNvPr>
              <p:cNvSpPr/>
              <p:nvPr/>
            </p:nvSpPr>
            <p:spPr>
              <a:xfrm>
                <a:off x="5876985" y="2542538"/>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0" name="Freeform 582">
                <a:extLst>
                  <a:ext uri="{FF2B5EF4-FFF2-40B4-BE49-F238E27FC236}">
                    <a16:creationId xmlns:a16="http://schemas.microsoft.com/office/drawing/2014/main" id="{02EAC3C1-4AA5-5DAC-3CC6-66DDF475F785}"/>
                  </a:ext>
                </a:extLst>
              </p:cNvPr>
              <p:cNvSpPr/>
              <p:nvPr/>
            </p:nvSpPr>
            <p:spPr>
              <a:xfrm>
                <a:off x="5866406" y="2572896"/>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1" name="Freeform 583">
                <a:extLst>
                  <a:ext uri="{FF2B5EF4-FFF2-40B4-BE49-F238E27FC236}">
                    <a16:creationId xmlns:a16="http://schemas.microsoft.com/office/drawing/2014/main" id="{4985F560-6C7F-F245-B200-29BA5552D9B7}"/>
                  </a:ext>
                </a:extLst>
              </p:cNvPr>
              <p:cNvSpPr/>
              <p:nvPr/>
            </p:nvSpPr>
            <p:spPr>
              <a:xfrm>
                <a:off x="5896632" y="2542538"/>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2" name="Freeform 584">
                <a:extLst>
                  <a:ext uri="{FF2B5EF4-FFF2-40B4-BE49-F238E27FC236}">
                    <a16:creationId xmlns:a16="http://schemas.microsoft.com/office/drawing/2014/main" id="{567D562D-1F3F-520D-3A46-DD126E0AD3DB}"/>
                  </a:ext>
                </a:extLst>
              </p:cNvPr>
              <p:cNvSpPr/>
              <p:nvPr/>
            </p:nvSpPr>
            <p:spPr>
              <a:xfrm>
                <a:off x="6041717" y="268066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3" name="Freeform 585">
                <a:extLst>
                  <a:ext uri="{FF2B5EF4-FFF2-40B4-BE49-F238E27FC236}">
                    <a16:creationId xmlns:a16="http://schemas.microsoft.com/office/drawing/2014/main" id="{C7CCD679-F295-0A0A-A50D-B47049DF13AB}"/>
                  </a:ext>
                </a:extLst>
              </p:cNvPr>
              <p:cNvSpPr/>
              <p:nvPr/>
            </p:nvSpPr>
            <p:spPr>
              <a:xfrm>
                <a:off x="6071943" y="265031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4" name="Freeform 586">
                <a:extLst>
                  <a:ext uri="{FF2B5EF4-FFF2-40B4-BE49-F238E27FC236}">
                    <a16:creationId xmlns:a16="http://schemas.microsoft.com/office/drawing/2014/main" id="{4ECFBD1A-3CC2-A3CD-3F0E-969CC58C1A0F}"/>
                  </a:ext>
                </a:extLst>
              </p:cNvPr>
              <p:cNvSpPr/>
              <p:nvPr/>
            </p:nvSpPr>
            <p:spPr>
              <a:xfrm>
                <a:off x="6047762" y="268066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5" name="Freeform 587">
                <a:extLst>
                  <a:ext uri="{FF2B5EF4-FFF2-40B4-BE49-F238E27FC236}">
                    <a16:creationId xmlns:a16="http://schemas.microsoft.com/office/drawing/2014/main" id="{C263039B-46D1-4D81-FC69-58C896A3EAEE}"/>
                  </a:ext>
                </a:extLst>
              </p:cNvPr>
              <p:cNvSpPr/>
              <p:nvPr/>
            </p:nvSpPr>
            <p:spPr>
              <a:xfrm>
                <a:off x="6077988" y="265031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6" name="Freeform 588">
                <a:extLst>
                  <a:ext uri="{FF2B5EF4-FFF2-40B4-BE49-F238E27FC236}">
                    <a16:creationId xmlns:a16="http://schemas.microsoft.com/office/drawing/2014/main" id="{4577F6EC-6287-43B8-2FCA-F2037D7DAD12}"/>
                  </a:ext>
                </a:extLst>
              </p:cNvPr>
              <p:cNvSpPr/>
              <p:nvPr/>
            </p:nvSpPr>
            <p:spPr>
              <a:xfrm>
                <a:off x="6102169" y="273531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7" name="Freeform 589">
                <a:extLst>
                  <a:ext uri="{FF2B5EF4-FFF2-40B4-BE49-F238E27FC236}">
                    <a16:creationId xmlns:a16="http://schemas.microsoft.com/office/drawing/2014/main" id="{67B591DE-D67C-FBF2-04BF-DCB6AF6CD81C}"/>
                  </a:ext>
                </a:extLst>
              </p:cNvPr>
              <p:cNvSpPr/>
              <p:nvPr/>
            </p:nvSpPr>
            <p:spPr>
              <a:xfrm>
                <a:off x="6132395" y="270495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8" name="Freeform 590">
                <a:extLst>
                  <a:ext uri="{FF2B5EF4-FFF2-40B4-BE49-F238E27FC236}">
                    <a16:creationId xmlns:a16="http://schemas.microsoft.com/office/drawing/2014/main" id="{A42563A5-4433-9898-D422-79C38473E1A6}"/>
                  </a:ext>
                </a:extLst>
              </p:cNvPr>
              <p:cNvSpPr/>
              <p:nvPr/>
            </p:nvSpPr>
            <p:spPr>
              <a:xfrm>
                <a:off x="6102169" y="273531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9" name="Freeform 591">
                <a:extLst>
                  <a:ext uri="{FF2B5EF4-FFF2-40B4-BE49-F238E27FC236}">
                    <a16:creationId xmlns:a16="http://schemas.microsoft.com/office/drawing/2014/main" id="{811044E9-4E67-B082-F52B-26A77360BE2E}"/>
                  </a:ext>
                </a:extLst>
              </p:cNvPr>
              <p:cNvSpPr/>
              <p:nvPr/>
            </p:nvSpPr>
            <p:spPr>
              <a:xfrm>
                <a:off x="6132395" y="270495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0" name="Freeform 592">
                <a:extLst>
                  <a:ext uri="{FF2B5EF4-FFF2-40B4-BE49-F238E27FC236}">
                    <a16:creationId xmlns:a16="http://schemas.microsoft.com/office/drawing/2014/main" id="{511CFB45-4889-BDC4-1A71-093F332725BE}"/>
                  </a:ext>
                </a:extLst>
              </p:cNvPr>
              <p:cNvSpPr/>
              <p:nvPr/>
            </p:nvSpPr>
            <p:spPr>
              <a:xfrm>
                <a:off x="6102169" y="273531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1" name="Freeform 593">
                <a:extLst>
                  <a:ext uri="{FF2B5EF4-FFF2-40B4-BE49-F238E27FC236}">
                    <a16:creationId xmlns:a16="http://schemas.microsoft.com/office/drawing/2014/main" id="{94B0AEEF-0A65-B2E4-CBEE-80B160F613D1}"/>
                  </a:ext>
                </a:extLst>
              </p:cNvPr>
              <p:cNvSpPr/>
              <p:nvPr/>
            </p:nvSpPr>
            <p:spPr>
              <a:xfrm>
                <a:off x="6132395" y="270495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2" name="Freeform 594">
                <a:extLst>
                  <a:ext uri="{FF2B5EF4-FFF2-40B4-BE49-F238E27FC236}">
                    <a16:creationId xmlns:a16="http://schemas.microsoft.com/office/drawing/2014/main" id="{E36BCC03-8694-BBE5-9227-84A65AAA1587}"/>
                  </a:ext>
                </a:extLst>
              </p:cNvPr>
              <p:cNvSpPr/>
              <p:nvPr/>
            </p:nvSpPr>
            <p:spPr>
              <a:xfrm>
                <a:off x="6115771" y="273531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3" name="Freeform 595">
                <a:extLst>
                  <a:ext uri="{FF2B5EF4-FFF2-40B4-BE49-F238E27FC236}">
                    <a16:creationId xmlns:a16="http://schemas.microsoft.com/office/drawing/2014/main" id="{870D3B83-7DD4-33A2-6E66-AF71DA45A679}"/>
                  </a:ext>
                </a:extLst>
              </p:cNvPr>
              <p:cNvSpPr/>
              <p:nvPr/>
            </p:nvSpPr>
            <p:spPr>
              <a:xfrm>
                <a:off x="6145997" y="270495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4" name="Freeform 596">
                <a:extLst>
                  <a:ext uri="{FF2B5EF4-FFF2-40B4-BE49-F238E27FC236}">
                    <a16:creationId xmlns:a16="http://schemas.microsoft.com/office/drawing/2014/main" id="{0C2406BB-8845-2DE2-BBF4-DCBAECB96C65}"/>
                  </a:ext>
                </a:extLst>
              </p:cNvPr>
              <p:cNvSpPr/>
              <p:nvPr/>
            </p:nvSpPr>
            <p:spPr>
              <a:xfrm>
                <a:off x="6129373" y="2735312"/>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5" name="Freeform 597">
                <a:extLst>
                  <a:ext uri="{FF2B5EF4-FFF2-40B4-BE49-F238E27FC236}">
                    <a16:creationId xmlns:a16="http://schemas.microsoft.com/office/drawing/2014/main" id="{D48BF84B-E65D-C396-BC98-8F9E00AA464A}"/>
                  </a:ext>
                </a:extLst>
              </p:cNvPr>
              <p:cNvSpPr/>
              <p:nvPr/>
            </p:nvSpPr>
            <p:spPr>
              <a:xfrm>
                <a:off x="6159599" y="270495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6" name="Freeform 598">
                <a:extLst>
                  <a:ext uri="{FF2B5EF4-FFF2-40B4-BE49-F238E27FC236}">
                    <a16:creationId xmlns:a16="http://schemas.microsoft.com/office/drawing/2014/main" id="{1CA13BFC-B401-3390-C522-3E836DF3D2E0}"/>
                  </a:ext>
                </a:extLst>
              </p:cNvPr>
              <p:cNvSpPr/>
              <p:nvPr/>
            </p:nvSpPr>
            <p:spPr>
              <a:xfrm>
                <a:off x="6142975" y="276415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7" name="Freeform 599">
                <a:extLst>
                  <a:ext uri="{FF2B5EF4-FFF2-40B4-BE49-F238E27FC236}">
                    <a16:creationId xmlns:a16="http://schemas.microsoft.com/office/drawing/2014/main" id="{70CE3C8D-54A2-D30D-426B-A5E86CD5AAD7}"/>
                  </a:ext>
                </a:extLst>
              </p:cNvPr>
              <p:cNvSpPr/>
              <p:nvPr/>
            </p:nvSpPr>
            <p:spPr>
              <a:xfrm>
                <a:off x="6173201" y="273379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8" name="Freeform 600">
                <a:extLst>
                  <a:ext uri="{FF2B5EF4-FFF2-40B4-BE49-F238E27FC236}">
                    <a16:creationId xmlns:a16="http://schemas.microsoft.com/office/drawing/2014/main" id="{7D4E7C98-A7D9-D232-23F3-A2DB7556E826}"/>
                  </a:ext>
                </a:extLst>
              </p:cNvPr>
              <p:cNvSpPr/>
              <p:nvPr/>
            </p:nvSpPr>
            <p:spPr>
              <a:xfrm>
                <a:off x="6189825" y="279451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9" name="Freeform 601">
                <a:extLst>
                  <a:ext uri="{FF2B5EF4-FFF2-40B4-BE49-F238E27FC236}">
                    <a16:creationId xmlns:a16="http://schemas.microsoft.com/office/drawing/2014/main" id="{5E56DB76-1866-E982-939F-6483AB613872}"/>
                  </a:ext>
                </a:extLst>
              </p:cNvPr>
              <p:cNvSpPr/>
              <p:nvPr/>
            </p:nvSpPr>
            <p:spPr>
              <a:xfrm>
                <a:off x="6220051" y="2764153"/>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0" name="Freeform 602">
                <a:extLst>
                  <a:ext uri="{FF2B5EF4-FFF2-40B4-BE49-F238E27FC236}">
                    <a16:creationId xmlns:a16="http://schemas.microsoft.com/office/drawing/2014/main" id="{5A761B5A-4130-0D7C-25CD-C5CF5A6C33CE}"/>
                  </a:ext>
                </a:extLst>
              </p:cNvPr>
              <p:cNvSpPr/>
              <p:nvPr/>
            </p:nvSpPr>
            <p:spPr>
              <a:xfrm>
                <a:off x="6209472" y="282486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1" name="Freeform 603">
                <a:extLst>
                  <a:ext uri="{FF2B5EF4-FFF2-40B4-BE49-F238E27FC236}">
                    <a16:creationId xmlns:a16="http://schemas.microsoft.com/office/drawing/2014/main" id="{6AE5BB95-A368-0786-B71D-B98DEB3D1C32}"/>
                  </a:ext>
                </a:extLst>
              </p:cNvPr>
              <p:cNvSpPr/>
              <p:nvPr/>
            </p:nvSpPr>
            <p:spPr>
              <a:xfrm>
                <a:off x="6239698" y="279451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2" name="Freeform 604">
                <a:extLst>
                  <a:ext uri="{FF2B5EF4-FFF2-40B4-BE49-F238E27FC236}">
                    <a16:creationId xmlns:a16="http://schemas.microsoft.com/office/drawing/2014/main" id="{B96CC3AE-4C5C-FEBC-E835-459E5E3B6B58}"/>
                  </a:ext>
                </a:extLst>
              </p:cNvPr>
              <p:cNvSpPr/>
              <p:nvPr/>
            </p:nvSpPr>
            <p:spPr>
              <a:xfrm>
                <a:off x="6250277" y="282486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3" name="Freeform 605">
                <a:extLst>
                  <a:ext uri="{FF2B5EF4-FFF2-40B4-BE49-F238E27FC236}">
                    <a16:creationId xmlns:a16="http://schemas.microsoft.com/office/drawing/2014/main" id="{3FDFF563-25AC-D184-C8C4-A4060D354055}"/>
                  </a:ext>
                </a:extLst>
              </p:cNvPr>
              <p:cNvSpPr/>
              <p:nvPr/>
            </p:nvSpPr>
            <p:spPr>
              <a:xfrm>
                <a:off x="6280503" y="279451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4" name="Freeform 606">
                <a:extLst>
                  <a:ext uri="{FF2B5EF4-FFF2-40B4-BE49-F238E27FC236}">
                    <a16:creationId xmlns:a16="http://schemas.microsoft.com/office/drawing/2014/main" id="{9C99AFA4-F195-BD21-C5B1-9F94F7B64172}"/>
                  </a:ext>
                </a:extLst>
              </p:cNvPr>
              <p:cNvSpPr/>
              <p:nvPr/>
            </p:nvSpPr>
            <p:spPr>
              <a:xfrm>
                <a:off x="6263879" y="282486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5" name="Freeform 607">
                <a:extLst>
                  <a:ext uri="{FF2B5EF4-FFF2-40B4-BE49-F238E27FC236}">
                    <a16:creationId xmlns:a16="http://schemas.microsoft.com/office/drawing/2014/main" id="{8CE16717-3585-F588-4673-05BD511EEBA8}"/>
                  </a:ext>
                </a:extLst>
              </p:cNvPr>
              <p:cNvSpPr/>
              <p:nvPr/>
            </p:nvSpPr>
            <p:spPr>
              <a:xfrm>
                <a:off x="6294105" y="279451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6" name="Freeform 608">
                <a:extLst>
                  <a:ext uri="{FF2B5EF4-FFF2-40B4-BE49-F238E27FC236}">
                    <a16:creationId xmlns:a16="http://schemas.microsoft.com/office/drawing/2014/main" id="{795AB768-11B4-A8C8-FDE3-91648B50480E}"/>
                  </a:ext>
                </a:extLst>
              </p:cNvPr>
              <p:cNvSpPr/>
              <p:nvPr/>
            </p:nvSpPr>
            <p:spPr>
              <a:xfrm>
                <a:off x="6283526" y="282486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7" name="Freeform 609">
                <a:extLst>
                  <a:ext uri="{FF2B5EF4-FFF2-40B4-BE49-F238E27FC236}">
                    <a16:creationId xmlns:a16="http://schemas.microsoft.com/office/drawing/2014/main" id="{E0044A97-4853-E768-185A-4504A43286DF}"/>
                  </a:ext>
                </a:extLst>
              </p:cNvPr>
              <p:cNvSpPr/>
              <p:nvPr/>
            </p:nvSpPr>
            <p:spPr>
              <a:xfrm>
                <a:off x="6313752" y="279451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8" name="Freeform 610">
                <a:extLst>
                  <a:ext uri="{FF2B5EF4-FFF2-40B4-BE49-F238E27FC236}">
                    <a16:creationId xmlns:a16="http://schemas.microsoft.com/office/drawing/2014/main" id="{651FFF77-BA9B-3683-E130-1541044CC1D6}"/>
                  </a:ext>
                </a:extLst>
              </p:cNvPr>
              <p:cNvSpPr/>
              <p:nvPr/>
            </p:nvSpPr>
            <p:spPr>
              <a:xfrm>
                <a:off x="6283526" y="2824869"/>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9" name="Freeform 611">
                <a:extLst>
                  <a:ext uri="{FF2B5EF4-FFF2-40B4-BE49-F238E27FC236}">
                    <a16:creationId xmlns:a16="http://schemas.microsoft.com/office/drawing/2014/main" id="{3F23F439-E1C5-84CC-BEC0-659E18FD049D}"/>
                  </a:ext>
                </a:extLst>
              </p:cNvPr>
              <p:cNvSpPr/>
              <p:nvPr/>
            </p:nvSpPr>
            <p:spPr>
              <a:xfrm>
                <a:off x="6313752" y="279451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0" name="Freeform 612">
                <a:extLst>
                  <a:ext uri="{FF2B5EF4-FFF2-40B4-BE49-F238E27FC236}">
                    <a16:creationId xmlns:a16="http://schemas.microsoft.com/office/drawing/2014/main" id="{CE595F27-5F9E-9042-5333-EE8027549A36}"/>
                  </a:ext>
                </a:extLst>
              </p:cNvPr>
              <p:cNvSpPr/>
              <p:nvPr/>
            </p:nvSpPr>
            <p:spPr>
              <a:xfrm>
                <a:off x="6384783" y="2891657"/>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1" name="Freeform 613">
                <a:extLst>
                  <a:ext uri="{FF2B5EF4-FFF2-40B4-BE49-F238E27FC236}">
                    <a16:creationId xmlns:a16="http://schemas.microsoft.com/office/drawing/2014/main" id="{AE448080-CF1A-5102-1A57-3112B2479920}"/>
                  </a:ext>
                </a:extLst>
              </p:cNvPr>
              <p:cNvSpPr/>
              <p:nvPr/>
            </p:nvSpPr>
            <p:spPr>
              <a:xfrm>
                <a:off x="6415009" y="2861299"/>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2" name="Freeform 614">
                <a:extLst>
                  <a:ext uri="{FF2B5EF4-FFF2-40B4-BE49-F238E27FC236}">
                    <a16:creationId xmlns:a16="http://schemas.microsoft.com/office/drawing/2014/main" id="{61A52530-36E1-2325-5EBA-F032C1B923AB}"/>
                  </a:ext>
                </a:extLst>
              </p:cNvPr>
              <p:cNvSpPr/>
              <p:nvPr/>
            </p:nvSpPr>
            <p:spPr>
              <a:xfrm>
                <a:off x="6404430" y="2925051"/>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3" name="Freeform 615">
                <a:extLst>
                  <a:ext uri="{FF2B5EF4-FFF2-40B4-BE49-F238E27FC236}">
                    <a16:creationId xmlns:a16="http://schemas.microsoft.com/office/drawing/2014/main" id="{E94E1C6E-726C-871F-B023-AA9571310194}"/>
                  </a:ext>
                </a:extLst>
              </p:cNvPr>
              <p:cNvSpPr/>
              <p:nvPr/>
            </p:nvSpPr>
            <p:spPr>
              <a:xfrm>
                <a:off x="6434656" y="2894693"/>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4" name="Freeform 616">
                <a:extLst>
                  <a:ext uri="{FF2B5EF4-FFF2-40B4-BE49-F238E27FC236}">
                    <a16:creationId xmlns:a16="http://schemas.microsoft.com/office/drawing/2014/main" id="{B88F65ED-83F7-FDD0-5F8C-E27C5017BF1E}"/>
                  </a:ext>
                </a:extLst>
              </p:cNvPr>
              <p:cNvSpPr/>
              <p:nvPr/>
            </p:nvSpPr>
            <p:spPr>
              <a:xfrm>
                <a:off x="6410475" y="295996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5" name="Freeform 617">
                <a:extLst>
                  <a:ext uri="{FF2B5EF4-FFF2-40B4-BE49-F238E27FC236}">
                    <a16:creationId xmlns:a16="http://schemas.microsoft.com/office/drawing/2014/main" id="{E6EC69D2-D2FD-D4F8-36A3-7882154622C9}"/>
                  </a:ext>
                </a:extLst>
              </p:cNvPr>
              <p:cNvSpPr/>
              <p:nvPr/>
            </p:nvSpPr>
            <p:spPr>
              <a:xfrm>
                <a:off x="6440701" y="292960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6" name="Freeform 618">
                <a:extLst>
                  <a:ext uri="{FF2B5EF4-FFF2-40B4-BE49-F238E27FC236}">
                    <a16:creationId xmlns:a16="http://schemas.microsoft.com/office/drawing/2014/main" id="{B119A5E8-8D61-64B8-805F-A38B6E1679AC}"/>
                  </a:ext>
                </a:extLst>
              </p:cNvPr>
              <p:cNvSpPr/>
              <p:nvPr/>
            </p:nvSpPr>
            <p:spPr>
              <a:xfrm>
                <a:off x="6424077" y="295996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7" name="Freeform 619">
                <a:extLst>
                  <a:ext uri="{FF2B5EF4-FFF2-40B4-BE49-F238E27FC236}">
                    <a16:creationId xmlns:a16="http://schemas.microsoft.com/office/drawing/2014/main" id="{15235343-A8B2-03CE-F80C-715FC26BB6DD}"/>
                  </a:ext>
                </a:extLst>
              </p:cNvPr>
              <p:cNvSpPr/>
              <p:nvPr/>
            </p:nvSpPr>
            <p:spPr>
              <a:xfrm>
                <a:off x="6454303" y="292960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8" name="Freeform 620">
                <a:extLst>
                  <a:ext uri="{FF2B5EF4-FFF2-40B4-BE49-F238E27FC236}">
                    <a16:creationId xmlns:a16="http://schemas.microsoft.com/office/drawing/2014/main" id="{9EF5BA7B-2C79-C791-9ED1-153300C567E5}"/>
                  </a:ext>
                </a:extLst>
              </p:cNvPr>
              <p:cNvSpPr/>
              <p:nvPr/>
            </p:nvSpPr>
            <p:spPr>
              <a:xfrm>
                <a:off x="6431633" y="2996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9" name="Freeform 621">
                <a:extLst>
                  <a:ext uri="{FF2B5EF4-FFF2-40B4-BE49-F238E27FC236}">
                    <a16:creationId xmlns:a16="http://schemas.microsoft.com/office/drawing/2014/main" id="{EE123DE1-1B98-9241-0B9F-26E96BF145B2}"/>
                  </a:ext>
                </a:extLst>
              </p:cNvPr>
              <p:cNvSpPr/>
              <p:nvPr/>
            </p:nvSpPr>
            <p:spPr>
              <a:xfrm>
                <a:off x="6461859" y="29660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0" name="Freeform 622">
                <a:extLst>
                  <a:ext uri="{FF2B5EF4-FFF2-40B4-BE49-F238E27FC236}">
                    <a16:creationId xmlns:a16="http://schemas.microsoft.com/office/drawing/2014/main" id="{9AC23E59-4B26-D176-77D7-F3DEC684DA53}"/>
                  </a:ext>
                </a:extLst>
              </p:cNvPr>
              <p:cNvSpPr/>
              <p:nvPr/>
            </p:nvSpPr>
            <p:spPr>
              <a:xfrm>
                <a:off x="6437679" y="2996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1" name="Freeform 623">
                <a:extLst>
                  <a:ext uri="{FF2B5EF4-FFF2-40B4-BE49-F238E27FC236}">
                    <a16:creationId xmlns:a16="http://schemas.microsoft.com/office/drawing/2014/main" id="{C61D5152-0288-D63B-6B30-34344CF79BF1}"/>
                  </a:ext>
                </a:extLst>
              </p:cNvPr>
              <p:cNvSpPr/>
              <p:nvPr/>
            </p:nvSpPr>
            <p:spPr>
              <a:xfrm>
                <a:off x="6467905" y="29660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2" name="Freeform 624">
                <a:extLst>
                  <a:ext uri="{FF2B5EF4-FFF2-40B4-BE49-F238E27FC236}">
                    <a16:creationId xmlns:a16="http://schemas.microsoft.com/office/drawing/2014/main" id="{C56E9CE1-5DEF-20CB-3325-1FD780225B20}"/>
                  </a:ext>
                </a:extLst>
              </p:cNvPr>
              <p:cNvSpPr/>
              <p:nvPr/>
            </p:nvSpPr>
            <p:spPr>
              <a:xfrm>
                <a:off x="6458837" y="2996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3" name="Freeform 625">
                <a:extLst>
                  <a:ext uri="{FF2B5EF4-FFF2-40B4-BE49-F238E27FC236}">
                    <a16:creationId xmlns:a16="http://schemas.microsoft.com/office/drawing/2014/main" id="{0275B768-ECA9-5641-A38D-59C6B4A1CE4C}"/>
                  </a:ext>
                </a:extLst>
              </p:cNvPr>
              <p:cNvSpPr/>
              <p:nvPr/>
            </p:nvSpPr>
            <p:spPr>
              <a:xfrm>
                <a:off x="6489063" y="29660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4" name="Freeform 626">
                <a:extLst>
                  <a:ext uri="{FF2B5EF4-FFF2-40B4-BE49-F238E27FC236}">
                    <a16:creationId xmlns:a16="http://schemas.microsoft.com/office/drawing/2014/main" id="{3DDFDDCA-8652-8AE0-88A1-26165B2A207B}"/>
                  </a:ext>
                </a:extLst>
              </p:cNvPr>
              <p:cNvSpPr/>
              <p:nvPr/>
            </p:nvSpPr>
            <p:spPr>
              <a:xfrm>
                <a:off x="6458837" y="2996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5" name="Freeform 627">
                <a:extLst>
                  <a:ext uri="{FF2B5EF4-FFF2-40B4-BE49-F238E27FC236}">
                    <a16:creationId xmlns:a16="http://schemas.microsoft.com/office/drawing/2014/main" id="{697A8583-81D6-8930-E634-BECAB4B486A1}"/>
                  </a:ext>
                </a:extLst>
              </p:cNvPr>
              <p:cNvSpPr/>
              <p:nvPr/>
            </p:nvSpPr>
            <p:spPr>
              <a:xfrm>
                <a:off x="6489063" y="2966034"/>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6" name="Freeform 628">
                <a:extLst>
                  <a:ext uri="{FF2B5EF4-FFF2-40B4-BE49-F238E27FC236}">
                    <a16:creationId xmlns:a16="http://schemas.microsoft.com/office/drawing/2014/main" id="{8015CE63-6E16-B624-9416-0746638C75B5}"/>
                  </a:ext>
                </a:extLst>
              </p:cNvPr>
              <p:cNvSpPr/>
              <p:nvPr/>
            </p:nvSpPr>
            <p:spPr>
              <a:xfrm>
                <a:off x="6605433"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7" name="Freeform 629">
                <a:extLst>
                  <a:ext uri="{FF2B5EF4-FFF2-40B4-BE49-F238E27FC236}">
                    <a16:creationId xmlns:a16="http://schemas.microsoft.com/office/drawing/2014/main" id="{981DC712-7324-0548-1512-4B7C0B62CB5F}"/>
                  </a:ext>
                </a:extLst>
              </p:cNvPr>
              <p:cNvSpPr/>
              <p:nvPr/>
            </p:nvSpPr>
            <p:spPr>
              <a:xfrm>
                <a:off x="6635659"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8" name="Freeform 630">
                <a:extLst>
                  <a:ext uri="{FF2B5EF4-FFF2-40B4-BE49-F238E27FC236}">
                    <a16:creationId xmlns:a16="http://schemas.microsoft.com/office/drawing/2014/main" id="{CFBE5D89-52A3-8E50-D922-DE28D964A06E}"/>
                  </a:ext>
                </a:extLst>
              </p:cNvPr>
              <p:cNvSpPr/>
              <p:nvPr/>
            </p:nvSpPr>
            <p:spPr>
              <a:xfrm>
                <a:off x="6626592"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9" name="Freeform 631">
                <a:extLst>
                  <a:ext uri="{FF2B5EF4-FFF2-40B4-BE49-F238E27FC236}">
                    <a16:creationId xmlns:a16="http://schemas.microsoft.com/office/drawing/2014/main" id="{4A08C52C-7953-AFE3-C128-5163A4572A00}"/>
                  </a:ext>
                </a:extLst>
              </p:cNvPr>
              <p:cNvSpPr/>
              <p:nvPr/>
            </p:nvSpPr>
            <p:spPr>
              <a:xfrm>
                <a:off x="6656818"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0" name="Freeform 632">
                <a:extLst>
                  <a:ext uri="{FF2B5EF4-FFF2-40B4-BE49-F238E27FC236}">
                    <a16:creationId xmlns:a16="http://schemas.microsoft.com/office/drawing/2014/main" id="{4B315E1A-01E3-1E8A-6AE6-098B23A97C80}"/>
                  </a:ext>
                </a:extLst>
              </p:cNvPr>
              <p:cNvSpPr/>
              <p:nvPr/>
            </p:nvSpPr>
            <p:spPr>
              <a:xfrm>
                <a:off x="6652284"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1" name="Freeform 633">
                <a:extLst>
                  <a:ext uri="{FF2B5EF4-FFF2-40B4-BE49-F238E27FC236}">
                    <a16:creationId xmlns:a16="http://schemas.microsoft.com/office/drawing/2014/main" id="{5086D4CC-07A7-FC8B-12A1-AB4FF438BD5D}"/>
                  </a:ext>
                </a:extLst>
              </p:cNvPr>
              <p:cNvSpPr/>
              <p:nvPr/>
            </p:nvSpPr>
            <p:spPr>
              <a:xfrm>
                <a:off x="6682510"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2" name="Freeform 634">
                <a:extLst>
                  <a:ext uri="{FF2B5EF4-FFF2-40B4-BE49-F238E27FC236}">
                    <a16:creationId xmlns:a16="http://schemas.microsoft.com/office/drawing/2014/main" id="{A8E21D55-4218-8867-9D7E-D8C61602F2F6}"/>
                  </a:ext>
                </a:extLst>
              </p:cNvPr>
              <p:cNvSpPr/>
              <p:nvPr/>
            </p:nvSpPr>
            <p:spPr>
              <a:xfrm>
                <a:off x="6679487"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3" name="Freeform 635">
                <a:extLst>
                  <a:ext uri="{FF2B5EF4-FFF2-40B4-BE49-F238E27FC236}">
                    <a16:creationId xmlns:a16="http://schemas.microsoft.com/office/drawing/2014/main" id="{155918D7-F854-C719-2940-8313725ED485}"/>
                  </a:ext>
                </a:extLst>
              </p:cNvPr>
              <p:cNvSpPr/>
              <p:nvPr/>
            </p:nvSpPr>
            <p:spPr>
              <a:xfrm>
                <a:off x="6709713"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4" name="Freeform 636">
                <a:extLst>
                  <a:ext uri="{FF2B5EF4-FFF2-40B4-BE49-F238E27FC236}">
                    <a16:creationId xmlns:a16="http://schemas.microsoft.com/office/drawing/2014/main" id="{EB8CD504-7CED-E05B-97DD-C29CB36031C2}"/>
                  </a:ext>
                </a:extLst>
              </p:cNvPr>
              <p:cNvSpPr/>
              <p:nvPr/>
            </p:nvSpPr>
            <p:spPr>
              <a:xfrm>
                <a:off x="6700645"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5" name="Freeform 637">
                <a:extLst>
                  <a:ext uri="{FF2B5EF4-FFF2-40B4-BE49-F238E27FC236}">
                    <a16:creationId xmlns:a16="http://schemas.microsoft.com/office/drawing/2014/main" id="{EA89DE87-9D15-E432-9347-84C6C1D35361}"/>
                  </a:ext>
                </a:extLst>
              </p:cNvPr>
              <p:cNvSpPr/>
              <p:nvPr/>
            </p:nvSpPr>
            <p:spPr>
              <a:xfrm>
                <a:off x="6730871"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6" name="Freeform 638">
                <a:extLst>
                  <a:ext uri="{FF2B5EF4-FFF2-40B4-BE49-F238E27FC236}">
                    <a16:creationId xmlns:a16="http://schemas.microsoft.com/office/drawing/2014/main" id="{100465AD-9E9A-095A-3DC1-553689E8158E}"/>
                  </a:ext>
                </a:extLst>
              </p:cNvPr>
              <p:cNvSpPr/>
              <p:nvPr/>
            </p:nvSpPr>
            <p:spPr>
              <a:xfrm>
                <a:off x="6700645"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7" name="Freeform 639">
                <a:extLst>
                  <a:ext uri="{FF2B5EF4-FFF2-40B4-BE49-F238E27FC236}">
                    <a16:creationId xmlns:a16="http://schemas.microsoft.com/office/drawing/2014/main" id="{F4873100-86FA-B9D9-B6C7-E94C57D0D54E}"/>
                  </a:ext>
                </a:extLst>
              </p:cNvPr>
              <p:cNvSpPr/>
              <p:nvPr/>
            </p:nvSpPr>
            <p:spPr>
              <a:xfrm>
                <a:off x="6730871"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8" name="Freeform 640">
                <a:extLst>
                  <a:ext uri="{FF2B5EF4-FFF2-40B4-BE49-F238E27FC236}">
                    <a16:creationId xmlns:a16="http://schemas.microsoft.com/office/drawing/2014/main" id="{D1D1A053-7FCC-1D65-BAA3-93CAA92C7518}"/>
                  </a:ext>
                </a:extLst>
              </p:cNvPr>
              <p:cNvSpPr/>
              <p:nvPr/>
            </p:nvSpPr>
            <p:spPr>
              <a:xfrm>
                <a:off x="6726338"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9" name="Freeform 641">
                <a:extLst>
                  <a:ext uri="{FF2B5EF4-FFF2-40B4-BE49-F238E27FC236}">
                    <a16:creationId xmlns:a16="http://schemas.microsoft.com/office/drawing/2014/main" id="{4A3BD18A-FFD3-43F1-D25D-FBE165FBF4B7}"/>
                  </a:ext>
                </a:extLst>
              </p:cNvPr>
              <p:cNvSpPr/>
              <p:nvPr/>
            </p:nvSpPr>
            <p:spPr>
              <a:xfrm>
                <a:off x="6756564"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0" name="Freeform 642">
                <a:extLst>
                  <a:ext uri="{FF2B5EF4-FFF2-40B4-BE49-F238E27FC236}">
                    <a16:creationId xmlns:a16="http://schemas.microsoft.com/office/drawing/2014/main" id="{9A7757BF-0A94-E7CC-6C01-F0AAE4921A33}"/>
                  </a:ext>
                </a:extLst>
              </p:cNvPr>
              <p:cNvSpPr/>
              <p:nvPr/>
            </p:nvSpPr>
            <p:spPr>
              <a:xfrm>
                <a:off x="6733894"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1" name="Freeform 643">
                <a:extLst>
                  <a:ext uri="{FF2B5EF4-FFF2-40B4-BE49-F238E27FC236}">
                    <a16:creationId xmlns:a16="http://schemas.microsoft.com/office/drawing/2014/main" id="{2D1EB2B3-5112-3296-6F99-950139A79994}"/>
                  </a:ext>
                </a:extLst>
              </p:cNvPr>
              <p:cNvSpPr/>
              <p:nvPr/>
            </p:nvSpPr>
            <p:spPr>
              <a:xfrm>
                <a:off x="6764120"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2" name="Freeform 644">
                <a:extLst>
                  <a:ext uri="{FF2B5EF4-FFF2-40B4-BE49-F238E27FC236}">
                    <a16:creationId xmlns:a16="http://schemas.microsoft.com/office/drawing/2014/main" id="{6040A0D0-C25A-9BC0-1ABD-7FC14F935885}"/>
                  </a:ext>
                </a:extLst>
              </p:cNvPr>
              <p:cNvSpPr/>
              <p:nvPr/>
            </p:nvSpPr>
            <p:spPr>
              <a:xfrm>
                <a:off x="6739939"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3" name="Freeform 645">
                <a:extLst>
                  <a:ext uri="{FF2B5EF4-FFF2-40B4-BE49-F238E27FC236}">
                    <a16:creationId xmlns:a16="http://schemas.microsoft.com/office/drawing/2014/main" id="{B76D48E3-640B-E351-1B58-AB206F32A792}"/>
                  </a:ext>
                </a:extLst>
              </p:cNvPr>
              <p:cNvSpPr/>
              <p:nvPr/>
            </p:nvSpPr>
            <p:spPr>
              <a:xfrm>
                <a:off x="6770165"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4" name="Freeform 646">
                <a:extLst>
                  <a:ext uri="{FF2B5EF4-FFF2-40B4-BE49-F238E27FC236}">
                    <a16:creationId xmlns:a16="http://schemas.microsoft.com/office/drawing/2014/main" id="{54BC6B86-682D-F75A-A8F0-90C43F9608D6}"/>
                  </a:ext>
                </a:extLst>
              </p:cNvPr>
              <p:cNvSpPr/>
              <p:nvPr/>
            </p:nvSpPr>
            <p:spPr>
              <a:xfrm>
                <a:off x="6747496"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5" name="Freeform 647">
                <a:extLst>
                  <a:ext uri="{FF2B5EF4-FFF2-40B4-BE49-F238E27FC236}">
                    <a16:creationId xmlns:a16="http://schemas.microsoft.com/office/drawing/2014/main" id="{23D4410C-C7C7-7CD9-5229-E11E1F4CFD1C}"/>
                  </a:ext>
                </a:extLst>
              </p:cNvPr>
              <p:cNvSpPr/>
              <p:nvPr/>
            </p:nvSpPr>
            <p:spPr>
              <a:xfrm>
                <a:off x="6777722"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6" name="Freeform 648">
                <a:extLst>
                  <a:ext uri="{FF2B5EF4-FFF2-40B4-BE49-F238E27FC236}">
                    <a16:creationId xmlns:a16="http://schemas.microsoft.com/office/drawing/2014/main" id="{D801AE21-718A-C6B4-32F4-004D6250E83C}"/>
                  </a:ext>
                </a:extLst>
              </p:cNvPr>
              <p:cNvSpPr/>
              <p:nvPr/>
            </p:nvSpPr>
            <p:spPr>
              <a:xfrm>
                <a:off x="6767143"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7" name="Freeform 649">
                <a:extLst>
                  <a:ext uri="{FF2B5EF4-FFF2-40B4-BE49-F238E27FC236}">
                    <a16:creationId xmlns:a16="http://schemas.microsoft.com/office/drawing/2014/main" id="{45CC4B0A-A702-E28F-00C4-999EC1AE6B1B}"/>
                  </a:ext>
                </a:extLst>
              </p:cNvPr>
              <p:cNvSpPr/>
              <p:nvPr/>
            </p:nvSpPr>
            <p:spPr>
              <a:xfrm>
                <a:off x="6797369"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8" name="Freeform 650">
                <a:extLst>
                  <a:ext uri="{FF2B5EF4-FFF2-40B4-BE49-F238E27FC236}">
                    <a16:creationId xmlns:a16="http://schemas.microsoft.com/office/drawing/2014/main" id="{05909313-B19B-833B-D852-7A742FB5AA39}"/>
                  </a:ext>
                </a:extLst>
              </p:cNvPr>
              <p:cNvSpPr/>
              <p:nvPr/>
            </p:nvSpPr>
            <p:spPr>
              <a:xfrm>
                <a:off x="6841197" y="3035858"/>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9" name="Freeform 651">
                <a:extLst>
                  <a:ext uri="{FF2B5EF4-FFF2-40B4-BE49-F238E27FC236}">
                    <a16:creationId xmlns:a16="http://schemas.microsoft.com/office/drawing/2014/main" id="{B91397EE-243A-6E6F-4AD1-F68BBD3E6C27}"/>
                  </a:ext>
                </a:extLst>
              </p:cNvPr>
              <p:cNvSpPr/>
              <p:nvPr/>
            </p:nvSpPr>
            <p:spPr>
              <a:xfrm>
                <a:off x="6871423" y="3005500"/>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0" name="Freeform 652">
                <a:extLst>
                  <a:ext uri="{FF2B5EF4-FFF2-40B4-BE49-F238E27FC236}">
                    <a16:creationId xmlns:a16="http://schemas.microsoft.com/office/drawing/2014/main" id="{77703F2B-6193-1A53-195A-4D5CB3080D94}"/>
                  </a:ext>
                </a:extLst>
              </p:cNvPr>
              <p:cNvSpPr/>
              <p:nvPr/>
            </p:nvSpPr>
            <p:spPr>
              <a:xfrm>
                <a:off x="7244715"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1" name="Freeform 653">
                <a:extLst>
                  <a:ext uri="{FF2B5EF4-FFF2-40B4-BE49-F238E27FC236}">
                    <a16:creationId xmlns:a16="http://schemas.microsoft.com/office/drawing/2014/main" id="{E35E8151-D409-A0B6-B678-5B0C05DEFB6B}"/>
                  </a:ext>
                </a:extLst>
              </p:cNvPr>
              <p:cNvSpPr/>
              <p:nvPr/>
            </p:nvSpPr>
            <p:spPr>
              <a:xfrm>
                <a:off x="7274941"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2" name="Freeform 654">
                <a:extLst>
                  <a:ext uri="{FF2B5EF4-FFF2-40B4-BE49-F238E27FC236}">
                    <a16:creationId xmlns:a16="http://schemas.microsoft.com/office/drawing/2014/main" id="{8033C8D0-60A1-D369-545E-29597E808385}"/>
                  </a:ext>
                </a:extLst>
              </p:cNvPr>
              <p:cNvSpPr/>
              <p:nvPr/>
            </p:nvSpPr>
            <p:spPr>
              <a:xfrm>
                <a:off x="7258316"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3" name="Freeform 655">
                <a:extLst>
                  <a:ext uri="{FF2B5EF4-FFF2-40B4-BE49-F238E27FC236}">
                    <a16:creationId xmlns:a16="http://schemas.microsoft.com/office/drawing/2014/main" id="{9D816555-4401-C205-10FF-31779970B2FA}"/>
                  </a:ext>
                </a:extLst>
              </p:cNvPr>
              <p:cNvSpPr/>
              <p:nvPr/>
            </p:nvSpPr>
            <p:spPr>
              <a:xfrm>
                <a:off x="7288542"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4" name="Freeform 656">
                <a:extLst>
                  <a:ext uri="{FF2B5EF4-FFF2-40B4-BE49-F238E27FC236}">
                    <a16:creationId xmlns:a16="http://schemas.microsoft.com/office/drawing/2014/main" id="{BDCEE7C3-BAAF-109C-5AEC-2BD2F00ECF71}"/>
                  </a:ext>
                </a:extLst>
              </p:cNvPr>
              <p:cNvSpPr/>
              <p:nvPr/>
            </p:nvSpPr>
            <p:spPr>
              <a:xfrm>
                <a:off x="7285520"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5" name="Freeform 657">
                <a:extLst>
                  <a:ext uri="{FF2B5EF4-FFF2-40B4-BE49-F238E27FC236}">
                    <a16:creationId xmlns:a16="http://schemas.microsoft.com/office/drawing/2014/main" id="{A31E4C86-8C4B-1E83-C4D9-F284EA9F7A03}"/>
                  </a:ext>
                </a:extLst>
              </p:cNvPr>
              <p:cNvSpPr/>
              <p:nvPr/>
            </p:nvSpPr>
            <p:spPr>
              <a:xfrm>
                <a:off x="7315746"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6" name="Freeform 658">
                <a:extLst>
                  <a:ext uri="{FF2B5EF4-FFF2-40B4-BE49-F238E27FC236}">
                    <a16:creationId xmlns:a16="http://schemas.microsoft.com/office/drawing/2014/main" id="{87AF7C0F-FCD2-A4FF-6B0A-F2C7E71091D3}"/>
                  </a:ext>
                </a:extLst>
              </p:cNvPr>
              <p:cNvSpPr/>
              <p:nvPr/>
            </p:nvSpPr>
            <p:spPr>
              <a:xfrm>
                <a:off x="7332370"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7" name="Freeform 659">
                <a:extLst>
                  <a:ext uri="{FF2B5EF4-FFF2-40B4-BE49-F238E27FC236}">
                    <a16:creationId xmlns:a16="http://schemas.microsoft.com/office/drawing/2014/main" id="{1E9D1758-B4E4-41BC-30C5-D5C6BA91C27D}"/>
                  </a:ext>
                </a:extLst>
              </p:cNvPr>
              <p:cNvSpPr/>
              <p:nvPr/>
            </p:nvSpPr>
            <p:spPr>
              <a:xfrm>
                <a:off x="7362596"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8" name="Freeform 660">
                <a:extLst>
                  <a:ext uri="{FF2B5EF4-FFF2-40B4-BE49-F238E27FC236}">
                    <a16:creationId xmlns:a16="http://schemas.microsoft.com/office/drawing/2014/main" id="{F5AD31F5-3BE4-A69D-B180-03A943308C4C}"/>
                  </a:ext>
                </a:extLst>
              </p:cNvPr>
              <p:cNvSpPr/>
              <p:nvPr/>
            </p:nvSpPr>
            <p:spPr>
              <a:xfrm>
                <a:off x="7379220"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9" name="Freeform 661">
                <a:extLst>
                  <a:ext uri="{FF2B5EF4-FFF2-40B4-BE49-F238E27FC236}">
                    <a16:creationId xmlns:a16="http://schemas.microsoft.com/office/drawing/2014/main" id="{EB76C7F8-EF1E-35BF-302C-FC2048123697}"/>
                  </a:ext>
                </a:extLst>
              </p:cNvPr>
              <p:cNvSpPr/>
              <p:nvPr/>
            </p:nvSpPr>
            <p:spPr>
              <a:xfrm>
                <a:off x="7409447"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0" name="Freeform 662">
                <a:extLst>
                  <a:ext uri="{FF2B5EF4-FFF2-40B4-BE49-F238E27FC236}">
                    <a16:creationId xmlns:a16="http://schemas.microsoft.com/office/drawing/2014/main" id="{A1F1ABEE-0C7C-71D6-E0F3-8916227CC5F3}"/>
                  </a:ext>
                </a:extLst>
              </p:cNvPr>
              <p:cNvSpPr/>
              <p:nvPr/>
            </p:nvSpPr>
            <p:spPr>
              <a:xfrm>
                <a:off x="7379220"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1" name="Freeform 663">
                <a:extLst>
                  <a:ext uri="{FF2B5EF4-FFF2-40B4-BE49-F238E27FC236}">
                    <a16:creationId xmlns:a16="http://schemas.microsoft.com/office/drawing/2014/main" id="{8F09B3DB-48B4-58C6-2B08-82F8825009C6}"/>
                  </a:ext>
                </a:extLst>
              </p:cNvPr>
              <p:cNvSpPr/>
              <p:nvPr/>
            </p:nvSpPr>
            <p:spPr>
              <a:xfrm>
                <a:off x="7409447"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2" name="Freeform 664">
                <a:extLst>
                  <a:ext uri="{FF2B5EF4-FFF2-40B4-BE49-F238E27FC236}">
                    <a16:creationId xmlns:a16="http://schemas.microsoft.com/office/drawing/2014/main" id="{3802E98D-8216-4936-29A8-8F1BE6050321}"/>
                  </a:ext>
                </a:extLst>
              </p:cNvPr>
              <p:cNvSpPr/>
              <p:nvPr/>
            </p:nvSpPr>
            <p:spPr>
              <a:xfrm>
                <a:off x="7412469"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3" name="Freeform 665">
                <a:extLst>
                  <a:ext uri="{FF2B5EF4-FFF2-40B4-BE49-F238E27FC236}">
                    <a16:creationId xmlns:a16="http://schemas.microsoft.com/office/drawing/2014/main" id="{92B9CA35-D988-2927-33AD-ADCC7B692E3B}"/>
                  </a:ext>
                </a:extLst>
              </p:cNvPr>
              <p:cNvSpPr/>
              <p:nvPr/>
            </p:nvSpPr>
            <p:spPr>
              <a:xfrm>
                <a:off x="7442695"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4" name="Freeform 666">
                <a:extLst>
                  <a:ext uri="{FF2B5EF4-FFF2-40B4-BE49-F238E27FC236}">
                    <a16:creationId xmlns:a16="http://schemas.microsoft.com/office/drawing/2014/main" id="{9BEBE1EF-940A-9FEE-C012-BD49D7A25848}"/>
                  </a:ext>
                </a:extLst>
              </p:cNvPr>
              <p:cNvSpPr/>
              <p:nvPr/>
            </p:nvSpPr>
            <p:spPr>
              <a:xfrm>
                <a:off x="7445718" y="336069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5" name="Freeform 667">
                <a:extLst>
                  <a:ext uri="{FF2B5EF4-FFF2-40B4-BE49-F238E27FC236}">
                    <a16:creationId xmlns:a16="http://schemas.microsoft.com/office/drawing/2014/main" id="{2E12872F-7255-B2BE-4F84-25EE663C8A51}"/>
                  </a:ext>
                </a:extLst>
              </p:cNvPr>
              <p:cNvSpPr/>
              <p:nvPr/>
            </p:nvSpPr>
            <p:spPr>
              <a:xfrm>
                <a:off x="7475944" y="3330332"/>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6" name="Freeform 668">
                <a:extLst>
                  <a:ext uri="{FF2B5EF4-FFF2-40B4-BE49-F238E27FC236}">
                    <a16:creationId xmlns:a16="http://schemas.microsoft.com/office/drawing/2014/main" id="{94E2D62C-9FE2-072F-9D74-1E2CDF13EB4C}"/>
                  </a:ext>
                </a:extLst>
              </p:cNvPr>
              <p:cNvSpPr/>
              <p:nvPr/>
            </p:nvSpPr>
            <p:spPr>
              <a:xfrm>
                <a:off x="7654278" y="344114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7" name="Freeform 669">
                <a:extLst>
                  <a:ext uri="{FF2B5EF4-FFF2-40B4-BE49-F238E27FC236}">
                    <a16:creationId xmlns:a16="http://schemas.microsoft.com/office/drawing/2014/main" id="{7098BD93-182C-9A2E-DDD7-1CC86DA5585E}"/>
                  </a:ext>
                </a:extLst>
              </p:cNvPr>
              <p:cNvSpPr/>
              <p:nvPr/>
            </p:nvSpPr>
            <p:spPr>
              <a:xfrm>
                <a:off x="7684504" y="341078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8" name="Freeform 670">
                <a:extLst>
                  <a:ext uri="{FF2B5EF4-FFF2-40B4-BE49-F238E27FC236}">
                    <a16:creationId xmlns:a16="http://schemas.microsoft.com/office/drawing/2014/main" id="{9A47E935-C82C-73E6-28FC-8A73AC186E71}"/>
                  </a:ext>
                </a:extLst>
              </p:cNvPr>
              <p:cNvSpPr/>
              <p:nvPr/>
            </p:nvSpPr>
            <p:spPr>
              <a:xfrm>
                <a:off x="7708685" y="344114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9" name="Freeform 671">
                <a:extLst>
                  <a:ext uri="{FF2B5EF4-FFF2-40B4-BE49-F238E27FC236}">
                    <a16:creationId xmlns:a16="http://schemas.microsoft.com/office/drawing/2014/main" id="{845CBCC5-A8E3-C070-3C26-EA8E19E9B260}"/>
                  </a:ext>
                </a:extLst>
              </p:cNvPr>
              <p:cNvSpPr/>
              <p:nvPr/>
            </p:nvSpPr>
            <p:spPr>
              <a:xfrm>
                <a:off x="7738911" y="341078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0" name="Freeform 672">
                <a:extLst>
                  <a:ext uri="{FF2B5EF4-FFF2-40B4-BE49-F238E27FC236}">
                    <a16:creationId xmlns:a16="http://schemas.microsoft.com/office/drawing/2014/main" id="{9284272B-22EF-9DFD-7275-425320AAA1F1}"/>
                  </a:ext>
                </a:extLst>
              </p:cNvPr>
              <p:cNvSpPr/>
              <p:nvPr/>
            </p:nvSpPr>
            <p:spPr>
              <a:xfrm>
                <a:off x="7708685" y="344114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1" name="Freeform 673">
                <a:extLst>
                  <a:ext uri="{FF2B5EF4-FFF2-40B4-BE49-F238E27FC236}">
                    <a16:creationId xmlns:a16="http://schemas.microsoft.com/office/drawing/2014/main" id="{7A23CEF9-680B-6933-43E4-00714202C24D}"/>
                  </a:ext>
                </a:extLst>
              </p:cNvPr>
              <p:cNvSpPr/>
              <p:nvPr/>
            </p:nvSpPr>
            <p:spPr>
              <a:xfrm>
                <a:off x="7738911" y="341078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2" name="Freeform 674">
                <a:extLst>
                  <a:ext uri="{FF2B5EF4-FFF2-40B4-BE49-F238E27FC236}">
                    <a16:creationId xmlns:a16="http://schemas.microsoft.com/office/drawing/2014/main" id="{81EB49E2-A32A-9DE7-D97C-00C2010996C1}"/>
                  </a:ext>
                </a:extLst>
              </p:cNvPr>
              <p:cNvSpPr/>
              <p:nvPr/>
            </p:nvSpPr>
            <p:spPr>
              <a:xfrm>
                <a:off x="7714730" y="3441140"/>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3" name="Freeform 675">
                <a:extLst>
                  <a:ext uri="{FF2B5EF4-FFF2-40B4-BE49-F238E27FC236}">
                    <a16:creationId xmlns:a16="http://schemas.microsoft.com/office/drawing/2014/main" id="{FBF4F068-0B57-52C3-396A-08C0BAA5DB35}"/>
                  </a:ext>
                </a:extLst>
              </p:cNvPr>
              <p:cNvSpPr/>
              <p:nvPr/>
            </p:nvSpPr>
            <p:spPr>
              <a:xfrm>
                <a:off x="7744956" y="3410781"/>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4" name="Freeform 676">
                <a:extLst>
                  <a:ext uri="{FF2B5EF4-FFF2-40B4-BE49-F238E27FC236}">
                    <a16:creationId xmlns:a16="http://schemas.microsoft.com/office/drawing/2014/main" id="{E64CCB4A-BD83-C2BD-47B2-20BD7E21CC4D}"/>
                  </a:ext>
                </a:extLst>
              </p:cNvPr>
              <p:cNvSpPr/>
              <p:nvPr/>
            </p:nvSpPr>
            <p:spPr>
              <a:xfrm>
                <a:off x="7802385"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5" name="Freeform 677">
                <a:extLst>
                  <a:ext uri="{FF2B5EF4-FFF2-40B4-BE49-F238E27FC236}">
                    <a16:creationId xmlns:a16="http://schemas.microsoft.com/office/drawing/2014/main" id="{5B126FC4-B049-1357-D33B-A4408AEDA33B}"/>
                  </a:ext>
                </a:extLst>
              </p:cNvPr>
              <p:cNvSpPr/>
              <p:nvPr/>
            </p:nvSpPr>
            <p:spPr>
              <a:xfrm>
                <a:off x="7832611"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6" name="Freeform 678">
                <a:extLst>
                  <a:ext uri="{FF2B5EF4-FFF2-40B4-BE49-F238E27FC236}">
                    <a16:creationId xmlns:a16="http://schemas.microsoft.com/office/drawing/2014/main" id="{4E04A872-EB21-A4C7-2676-3AFFDA2F2D71}"/>
                  </a:ext>
                </a:extLst>
              </p:cNvPr>
              <p:cNvSpPr/>
              <p:nvPr/>
            </p:nvSpPr>
            <p:spPr>
              <a:xfrm>
                <a:off x="7808431"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7" name="Freeform 679">
                <a:extLst>
                  <a:ext uri="{FF2B5EF4-FFF2-40B4-BE49-F238E27FC236}">
                    <a16:creationId xmlns:a16="http://schemas.microsoft.com/office/drawing/2014/main" id="{41E1401F-873B-044C-B898-16F6E04760BB}"/>
                  </a:ext>
                </a:extLst>
              </p:cNvPr>
              <p:cNvSpPr/>
              <p:nvPr/>
            </p:nvSpPr>
            <p:spPr>
              <a:xfrm>
                <a:off x="7838657"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8" name="Freeform 680">
                <a:extLst>
                  <a:ext uri="{FF2B5EF4-FFF2-40B4-BE49-F238E27FC236}">
                    <a16:creationId xmlns:a16="http://schemas.microsoft.com/office/drawing/2014/main" id="{6145B325-8C58-B4DF-DC7E-BBC36EA89FDC}"/>
                  </a:ext>
                </a:extLst>
              </p:cNvPr>
              <p:cNvSpPr/>
              <p:nvPr/>
            </p:nvSpPr>
            <p:spPr>
              <a:xfrm>
                <a:off x="7822032"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9" name="Freeform 681">
                <a:extLst>
                  <a:ext uri="{FF2B5EF4-FFF2-40B4-BE49-F238E27FC236}">
                    <a16:creationId xmlns:a16="http://schemas.microsoft.com/office/drawing/2014/main" id="{04E19CB4-9253-5503-AF40-59EB0EAFF524}"/>
                  </a:ext>
                </a:extLst>
              </p:cNvPr>
              <p:cNvSpPr/>
              <p:nvPr/>
            </p:nvSpPr>
            <p:spPr>
              <a:xfrm>
                <a:off x="7852258"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0" name="Freeform 682">
                <a:extLst>
                  <a:ext uri="{FF2B5EF4-FFF2-40B4-BE49-F238E27FC236}">
                    <a16:creationId xmlns:a16="http://schemas.microsoft.com/office/drawing/2014/main" id="{665C3665-984A-BECB-9C45-046FB1FB7FD8}"/>
                  </a:ext>
                </a:extLst>
              </p:cNvPr>
              <p:cNvSpPr/>
              <p:nvPr/>
            </p:nvSpPr>
            <p:spPr>
              <a:xfrm>
                <a:off x="7849236"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1" name="Freeform 683">
                <a:extLst>
                  <a:ext uri="{FF2B5EF4-FFF2-40B4-BE49-F238E27FC236}">
                    <a16:creationId xmlns:a16="http://schemas.microsoft.com/office/drawing/2014/main" id="{F62D14CF-3B73-3B19-83DD-03FE70681501}"/>
                  </a:ext>
                </a:extLst>
              </p:cNvPr>
              <p:cNvSpPr/>
              <p:nvPr/>
            </p:nvSpPr>
            <p:spPr>
              <a:xfrm>
                <a:off x="7879462"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2" name="Freeform 684">
                <a:extLst>
                  <a:ext uri="{FF2B5EF4-FFF2-40B4-BE49-F238E27FC236}">
                    <a16:creationId xmlns:a16="http://schemas.microsoft.com/office/drawing/2014/main" id="{6EC72329-5CEE-A8DA-4016-16195274A366}"/>
                  </a:ext>
                </a:extLst>
              </p:cNvPr>
              <p:cNvSpPr/>
              <p:nvPr/>
            </p:nvSpPr>
            <p:spPr>
              <a:xfrm>
                <a:off x="7950493"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3" name="Freeform 685">
                <a:extLst>
                  <a:ext uri="{FF2B5EF4-FFF2-40B4-BE49-F238E27FC236}">
                    <a16:creationId xmlns:a16="http://schemas.microsoft.com/office/drawing/2014/main" id="{3549F973-8089-A8E3-5F82-53C6BC06B345}"/>
                  </a:ext>
                </a:extLst>
              </p:cNvPr>
              <p:cNvSpPr/>
              <p:nvPr/>
            </p:nvSpPr>
            <p:spPr>
              <a:xfrm>
                <a:off x="7980719"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4" name="Freeform 686">
                <a:extLst>
                  <a:ext uri="{FF2B5EF4-FFF2-40B4-BE49-F238E27FC236}">
                    <a16:creationId xmlns:a16="http://schemas.microsoft.com/office/drawing/2014/main" id="{25271485-76D3-26BE-B65C-1C6954DC4ED9}"/>
                  </a:ext>
                </a:extLst>
              </p:cNvPr>
              <p:cNvSpPr/>
              <p:nvPr/>
            </p:nvSpPr>
            <p:spPr>
              <a:xfrm>
                <a:off x="7997343"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5" name="Freeform 687">
                <a:extLst>
                  <a:ext uri="{FF2B5EF4-FFF2-40B4-BE49-F238E27FC236}">
                    <a16:creationId xmlns:a16="http://schemas.microsoft.com/office/drawing/2014/main" id="{D075F306-2FC3-2B17-7EC7-CF8DBCAF26A8}"/>
                  </a:ext>
                </a:extLst>
              </p:cNvPr>
              <p:cNvSpPr/>
              <p:nvPr/>
            </p:nvSpPr>
            <p:spPr>
              <a:xfrm>
                <a:off x="8027570"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6" name="Freeform 688">
                <a:extLst>
                  <a:ext uri="{FF2B5EF4-FFF2-40B4-BE49-F238E27FC236}">
                    <a16:creationId xmlns:a16="http://schemas.microsoft.com/office/drawing/2014/main" id="{0CF123B5-F627-1855-8C91-90A255744915}"/>
                  </a:ext>
                </a:extLst>
              </p:cNvPr>
              <p:cNvSpPr/>
              <p:nvPr/>
            </p:nvSpPr>
            <p:spPr>
              <a:xfrm>
                <a:off x="8112203"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7" name="Freeform 689">
                <a:extLst>
                  <a:ext uri="{FF2B5EF4-FFF2-40B4-BE49-F238E27FC236}">
                    <a16:creationId xmlns:a16="http://schemas.microsoft.com/office/drawing/2014/main" id="{9AF92D56-BBB7-E420-B5F1-D7F7706F88CD}"/>
                  </a:ext>
                </a:extLst>
              </p:cNvPr>
              <p:cNvSpPr/>
              <p:nvPr/>
            </p:nvSpPr>
            <p:spPr>
              <a:xfrm>
                <a:off x="8142429"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8" name="Freeform 690">
                <a:extLst>
                  <a:ext uri="{FF2B5EF4-FFF2-40B4-BE49-F238E27FC236}">
                    <a16:creationId xmlns:a16="http://schemas.microsoft.com/office/drawing/2014/main" id="{6A70FE9A-D01E-9AC1-0222-49C0EBBA65DE}"/>
                  </a:ext>
                </a:extLst>
              </p:cNvPr>
              <p:cNvSpPr/>
              <p:nvPr/>
            </p:nvSpPr>
            <p:spPr>
              <a:xfrm>
                <a:off x="8245197"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9" name="Freeform 691">
                <a:extLst>
                  <a:ext uri="{FF2B5EF4-FFF2-40B4-BE49-F238E27FC236}">
                    <a16:creationId xmlns:a16="http://schemas.microsoft.com/office/drawing/2014/main" id="{580F4BF9-FFB0-EBC7-2980-68711688FBCD}"/>
                  </a:ext>
                </a:extLst>
              </p:cNvPr>
              <p:cNvSpPr/>
              <p:nvPr/>
            </p:nvSpPr>
            <p:spPr>
              <a:xfrm>
                <a:off x="8275423"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0" name="Freeform 692">
                <a:extLst>
                  <a:ext uri="{FF2B5EF4-FFF2-40B4-BE49-F238E27FC236}">
                    <a16:creationId xmlns:a16="http://schemas.microsoft.com/office/drawing/2014/main" id="{40F20E2D-98C6-A2EF-75F8-26D1DF2E2D41}"/>
                  </a:ext>
                </a:extLst>
              </p:cNvPr>
              <p:cNvSpPr/>
              <p:nvPr/>
            </p:nvSpPr>
            <p:spPr>
              <a:xfrm>
                <a:off x="8387260"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1" name="Freeform 693">
                <a:extLst>
                  <a:ext uri="{FF2B5EF4-FFF2-40B4-BE49-F238E27FC236}">
                    <a16:creationId xmlns:a16="http://schemas.microsoft.com/office/drawing/2014/main" id="{B3D03047-7151-5317-B6E7-1407643E82AB}"/>
                  </a:ext>
                </a:extLst>
              </p:cNvPr>
              <p:cNvSpPr/>
              <p:nvPr/>
            </p:nvSpPr>
            <p:spPr>
              <a:xfrm>
                <a:off x="8417486"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2" name="Freeform 694">
                <a:extLst>
                  <a:ext uri="{FF2B5EF4-FFF2-40B4-BE49-F238E27FC236}">
                    <a16:creationId xmlns:a16="http://schemas.microsoft.com/office/drawing/2014/main" id="{98F3539B-249E-80B7-AC00-FD2371AD2ECE}"/>
                  </a:ext>
                </a:extLst>
              </p:cNvPr>
              <p:cNvSpPr/>
              <p:nvPr/>
            </p:nvSpPr>
            <p:spPr>
              <a:xfrm>
                <a:off x="8414463"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3" name="Freeform 695">
                <a:extLst>
                  <a:ext uri="{FF2B5EF4-FFF2-40B4-BE49-F238E27FC236}">
                    <a16:creationId xmlns:a16="http://schemas.microsoft.com/office/drawing/2014/main" id="{D882BEAB-376F-CC9B-A370-8BE0DD81BDFB}"/>
                  </a:ext>
                </a:extLst>
              </p:cNvPr>
              <p:cNvSpPr/>
              <p:nvPr/>
            </p:nvSpPr>
            <p:spPr>
              <a:xfrm>
                <a:off x="8444689"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4" name="Freeform 696">
                <a:extLst>
                  <a:ext uri="{FF2B5EF4-FFF2-40B4-BE49-F238E27FC236}">
                    <a16:creationId xmlns:a16="http://schemas.microsoft.com/office/drawing/2014/main" id="{2B86AB23-24B8-F18B-F4F8-C40C356472ED}"/>
                  </a:ext>
                </a:extLst>
              </p:cNvPr>
              <p:cNvSpPr/>
              <p:nvPr/>
            </p:nvSpPr>
            <p:spPr>
              <a:xfrm>
                <a:off x="8629068" y="3547393"/>
                <a:ext cx="60452" cy="15179"/>
              </a:xfrm>
              <a:custGeom>
                <a:avLst/>
                <a:gdLst>
                  <a:gd name="connsiteX0" fmla="*/ 0 w 60452"/>
                  <a:gd name="connsiteY0" fmla="*/ 0 h 15179"/>
                  <a:gd name="connsiteX1" fmla="*/ 60452 w 60452"/>
                  <a:gd name="connsiteY1" fmla="*/ 0 h 15179"/>
                </a:gdLst>
                <a:ahLst/>
                <a:cxnLst>
                  <a:cxn ang="0">
                    <a:pos x="connsiteX0" y="connsiteY0"/>
                  </a:cxn>
                  <a:cxn ang="0">
                    <a:pos x="connsiteX1" y="connsiteY1"/>
                  </a:cxn>
                </a:cxnLst>
                <a:rect l="l" t="t" r="r" b="b"/>
                <a:pathLst>
                  <a:path w="60452" h="15179">
                    <a:moveTo>
                      <a:pt x="0" y="0"/>
                    </a:moveTo>
                    <a:lnTo>
                      <a:pt x="60452" y="0"/>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5" name="Freeform 697">
                <a:extLst>
                  <a:ext uri="{FF2B5EF4-FFF2-40B4-BE49-F238E27FC236}">
                    <a16:creationId xmlns:a16="http://schemas.microsoft.com/office/drawing/2014/main" id="{E7D9347A-7B8D-B7A9-6453-FFD1D8DA1E6F}"/>
                  </a:ext>
                </a:extLst>
              </p:cNvPr>
              <p:cNvSpPr/>
              <p:nvPr/>
            </p:nvSpPr>
            <p:spPr>
              <a:xfrm>
                <a:off x="8659294" y="3517035"/>
                <a:ext cx="15113" cy="60716"/>
              </a:xfrm>
              <a:custGeom>
                <a:avLst/>
                <a:gdLst>
                  <a:gd name="connsiteX0" fmla="*/ 0 w 15113"/>
                  <a:gd name="connsiteY0" fmla="*/ 0 h 60716"/>
                  <a:gd name="connsiteX1" fmla="*/ 0 w 15113"/>
                  <a:gd name="connsiteY1" fmla="*/ 60716 h 60716"/>
                </a:gdLst>
                <a:ahLst/>
                <a:cxnLst>
                  <a:cxn ang="0">
                    <a:pos x="connsiteX0" y="connsiteY0"/>
                  </a:cxn>
                  <a:cxn ang="0">
                    <a:pos x="connsiteX1" y="connsiteY1"/>
                  </a:cxn>
                </a:cxnLst>
                <a:rect l="l" t="t" r="r" b="b"/>
                <a:pathLst>
                  <a:path w="15113" h="60716">
                    <a:moveTo>
                      <a:pt x="0" y="0"/>
                    </a:moveTo>
                    <a:lnTo>
                      <a:pt x="0" y="60716"/>
                    </a:lnTo>
                  </a:path>
                </a:pathLst>
              </a:custGeom>
              <a:ln w="15875" cap="sq">
                <a:solidFill>
                  <a:srgbClr val="A3A5A8"/>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778" name="Graphic 4">
              <a:extLst>
                <a:ext uri="{FF2B5EF4-FFF2-40B4-BE49-F238E27FC236}">
                  <a16:creationId xmlns:a16="http://schemas.microsoft.com/office/drawing/2014/main" id="{9CEB5072-60F7-D07C-777E-D2DD9B7A9F0F}"/>
                </a:ext>
              </a:extLst>
            </p:cNvPr>
            <p:cNvGrpSpPr/>
            <p:nvPr/>
          </p:nvGrpSpPr>
          <p:grpSpPr>
            <a:xfrm>
              <a:off x="1559421" y="4085608"/>
              <a:ext cx="10230929" cy="6087296"/>
              <a:chOff x="2741984" y="969378"/>
              <a:chExt cx="7359191" cy="3877644"/>
            </a:xfrm>
          </p:grpSpPr>
          <p:grpSp>
            <p:nvGrpSpPr>
              <p:cNvPr id="824" name="Graphic 4">
                <a:extLst>
                  <a:ext uri="{FF2B5EF4-FFF2-40B4-BE49-F238E27FC236}">
                    <a16:creationId xmlns:a16="http://schemas.microsoft.com/office/drawing/2014/main" id="{91AD23ED-8116-171C-46CF-9F1A11133DF8}"/>
                  </a:ext>
                </a:extLst>
              </p:cNvPr>
              <p:cNvGrpSpPr/>
              <p:nvPr/>
            </p:nvGrpSpPr>
            <p:grpSpPr>
              <a:xfrm>
                <a:off x="2741984" y="969378"/>
                <a:ext cx="64965" cy="3812639"/>
                <a:chOff x="2741984" y="969378"/>
                <a:chExt cx="64965" cy="3812639"/>
              </a:xfrm>
            </p:grpSpPr>
            <p:sp>
              <p:nvSpPr>
                <p:cNvPr id="863" name="Freeform 490">
                  <a:extLst>
                    <a:ext uri="{FF2B5EF4-FFF2-40B4-BE49-F238E27FC236}">
                      <a16:creationId xmlns:a16="http://schemas.microsoft.com/office/drawing/2014/main" id="{49F5B581-211E-0529-20B0-262FC34C877C}"/>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4" name="Freeform 491">
                  <a:extLst>
                    <a:ext uri="{FF2B5EF4-FFF2-40B4-BE49-F238E27FC236}">
                      <a16:creationId xmlns:a16="http://schemas.microsoft.com/office/drawing/2014/main" id="{E948243E-6AAE-3EB8-48A7-9C75E2E49D88}"/>
                    </a:ext>
                  </a:extLst>
                </p:cNvPr>
                <p:cNvSpPr/>
                <p:nvPr/>
              </p:nvSpPr>
              <p:spPr>
                <a:xfrm>
                  <a:off x="2806949" y="969378"/>
                  <a:ext cx="15108" cy="3812639"/>
                </a:xfrm>
                <a:custGeom>
                  <a:avLst/>
                  <a:gdLst>
                    <a:gd name="connsiteX0" fmla="*/ 0 w 15108"/>
                    <a:gd name="connsiteY0" fmla="*/ 3812640 h 3812639"/>
                    <a:gd name="connsiteX1" fmla="*/ 0 w 15108"/>
                    <a:gd name="connsiteY1" fmla="*/ 0 h 3812639"/>
                  </a:gdLst>
                  <a:ahLst/>
                  <a:cxnLst>
                    <a:cxn ang="0">
                      <a:pos x="connsiteX0" y="connsiteY0"/>
                    </a:cxn>
                    <a:cxn ang="0">
                      <a:pos x="connsiteX1" y="connsiteY1"/>
                    </a:cxn>
                  </a:cxnLst>
                  <a:rect l="l" t="t" r="r" b="b"/>
                  <a:pathLst>
                    <a:path w="15108" h="3812639">
                      <a:moveTo>
                        <a:pt x="0" y="381264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5" name="Freeform 492">
                  <a:extLst>
                    <a:ext uri="{FF2B5EF4-FFF2-40B4-BE49-F238E27FC236}">
                      <a16:creationId xmlns:a16="http://schemas.microsoft.com/office/drawing/2014/main" id="{30398C84-D1C5-1791-B9F3-F1394E48F702}"/>
                    </a:ext>
                  </a:extLst>
                </p:cNvPr>
                <p:cNvSpPr/>
                <p:nvPr/>
              </p:nvSpPr>
              <p:spPr>
                <a:xfrm>
                  <a:off x="2773711" y="4336051"/>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6" name="Freeform 493">
                  <a:extLst>
                    <a:ext uri="{FF2B5EF4-FFF2-40B4-BE49-F238E27FC236}">
                      <a16:creationId xmlns:a16="http://schemas.microsoft.com/office/drawing/2014/main" id="{B31F2F8E-9B30-513A-CCED-6B9A3CA61B7C}"/>
                    </a:ext>
                  </a:extLst>
                </p:cNvPr>
                <p:cNvSpPr/>
                <p:nvPr/>
              </p:nvSpPr>
              <p:spPr>
                <a:xfrm>
                  <a:off x="2773711" y="360587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7" name="Freeform 494">
                  <a:extLst>
                    <a:ext uri="{FF2B5EF4-FFF2-40B4-BE49-F238E27FC236}">
                      <a16:creationId xmlns:a16="http://schemas.microsoft.com/office/drawing/2014/main" id="{406161EC-1F16-B421-DF0B-3BE9A9B7B550}"/>
                    </a:ext>
                  </a:extLst>
                </p:cNvPr>
                <p:cNvSpPr/>
                <p:nvPr/>
              </p:nvSpPr>
              <p:spPr>
                <a:xfrm>
                  <a:off x="2773711" y="2875698"/>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8" name="Freeform 495">
                  <a:extLst>
                    <a:ext uri="{FF2B5EF4-FFF2-40B4-BE49-F238E27FC236}">
                      <a16:creationId xmlns:a16="http://schemas.microsoft.com/office/drawing/2014/main" id="{80CFD8F5-F75F-5A70-A7A6-C4DD701268E5}"/>
                    </a:ext>
                  </a:extLst>
                </p:cNvPr>
                <p:cNvSpPr/>
                <p:nvPr/>
              </p:nvSpPr>
              <p:spPr>
                <a:xfrm>
                  <a:off x="2773711" y="2145522"/>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9" name="Freeform 496">
                  <a:extLst>
                    <a:ext uri="{FF2B5EF4-FFF2-40B4-BE49-F238E27FC236}">
                      <a16:creationId xmlns:a16="http://schemas.microsoft.com/office/drawing/2014/main" id="{609D8E8C-6662-BEC5-07F1-958C74298008}"/>
                    </a:ext>
                  </a:extLst>
                </p:cNvPr>
                <p:cNvSpPr/>
                <p:nvPr/>
              </p:nvSpPr>
              <p:spPr>
                <a:xfrm>
                  <a:off x="2773711" y="1415345"/>
                  <a:ext cx="33237" cy="15117"/>
                </a:xfrm>
                <a:custGeom>
                  <a:avLst/>
                  <a:gdLst>
                    <a:gd name="connsiteX0" fmla="*/ 33238 w 33237"/>
                    <a:gd name="connsiteY0" fmla="*/ 0 h 15117"/>
                    <a:gd name="connsiteX1" fmla="*/ 0 w 33237"/>
                    <a:gd name="connsiteY1" fmla="*/ 0 h 15117"/>
                  </a:gdLst>
                  <a:ahLst/>
                  <a:cxnLst>
                    <a:cxn ang="0">
                      <a:pos x="connsiteX0" y="connsiteY0"/>
                    </a:cxn>
                    <a:cxn ang="0">
                      <a:pos x="connsiteX1" y="connsiteY1"/>
                    </a:cxn>
                  </a:cxnLst>
                  <a:rect l="l" t="t" r="r" b="b"/>
                  <a:pathLst>
                    <a:path w="33237" h="15117">
                      <a:moveTo>
                        <a:pt x="33238"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0" name="Freeform 497">
                  <a:extLst>
                    <a:ext uri="{FF2B5EF4-FFF2-40B4-BE49-F238E27FC236}">
                      <a16:creationId xmlns:a16="http://schemas.microsoft.com/office/drawing/2014/main" id="{53C2C36C-770A-2326-F5B4-B48C65405B82}"/>
                    </a:ext>
                  </a:extLst>
                </p:cNvPr>
                <p:cNvSpPr/>
                <p:nvPr/>
              </p:nvSpPr>
              <p:spPr>
                <a:xfrm>
                  <a:off x="2741984" y="4701895"/>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1" name="Freeform 498">
                  <a:extLst>
                    <a:ext uri="{FF2B5EF4-FFF2-40B4-BE49-F238E27FC236}">
                      <a16:creationId xmlns:a16="http://schemas.microsoft.com/office/drawing/2014/main" id="{254CA96C-3537-1D99-DF92-AA29BCA0DA75}"/>
                    </a:ext>
                  </a:extLst>
                </p:cNvPr>
                <p:cNvSpPr/>
                <p:nvPr/>
              </p:nvSpPr>
              <p:spPr>
                <a:xfrm>
                  <a:off x="2741984" y="397171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2" name="Freeform 499">
                  <a:extLst>
                    <a:ext uri="{FF2B5EF4-FFF2-40B4-BE49-F238E27FC236}">
                      <a16:creationId xmlns:a16="http://schemas.microsoft.com/office/drawing/2014/main" id="{9AF1180E-9128-D875-555A-E3FEF3777A17}"/>
                    </a:ext>
                  </a:extLst>
                </p:cNvPr>
                <p:cNvSpPr/>
                <p:nvPr/>
              </p:nvSpPr>
              <p:spPr>
                <a:xfrm>
                  <a:off x="2741984" y="3241542"/>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3" name="Freeform 500">
                  <a:extLst>
                    <a:ext uri="{FF2B5EF4-FFF2-40B4-BE49-F238E27FC236}">
                      <a16:creationId xmlns:a16="http://schemas.microsoft.com/office/drawing/2014/main" id="{5769E07F-62D2-586D-535C-34CE1B72537D}"/>
                    </a:ext>
                  </a:extLst>
                </p:cNvPr>
                <p:cNvSpPr/>
                <p:nvPr/>
              </p:nvSpPr>
              <p:spPr>
                <a:xfrm>
                  <a:off x="2741984" y="2511366"/>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4" name="Freeform 501">
                  <a:extLst>
                    <a:ext uri="{FF2B5EF4-FFF2-40B4-BE49-F238E27FC236}">
                      <a16:creationId xmlns:a16="http://schemas.microsoft.com/office/drawing/2014/main" id="{D048D7D3-2FC5-CF68-5EA2-E150F944532E}"/>
                    </a:ext>
                  </a:extLst>
                </p:cNvPr>
                <p:cNvSpPr/>
                <p:nvPr/>
              </p:nvSpPr>
              <p:spPr>
                <a:xfrm>
                  <a:off x="2741984" y="1781189"/>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5" name="Freeform 502">
                  <a:extLst>
                    <a:ext uri="{FF2B5EF4-FFF2-40B4-BE49-F238E27FC236}">
                      <a16:creationId xmlns:a16="http://schemas.microsoft.com/office/drawing/2014/main" id="{9F2D3673-AA5A-866F-DCDD-1469C218AF2E}"/>
                    </a:ext>
                  </a:extLst>
                </p:cNvPr>
                <p:cNvSpPr/>
                <p:nvPr/>
              </p:nvSpPr>
              <p:spPr>
                <a:xfrm>
                  <a:off x="2741984" y="1051013"/>
                  <a:ext cx="64965" cy="15117"/>
                </a:xfrm>
                <a:custGeom>
                  <a:avLst/>
                  <a:gdLst>
                    <a:gd name="connsiteX0" fmla="*/ 64965 w 64965"/>
                    <a:gd name="connsiteY0" fmla="*/ 0 h 15117"/>
                    <a:gd name="connsiteX1" fmla="*/ 0 w 64965"/>
                    <a:gd name="connsiteY1" fmla="*/ 0 h 15117"/>
                  </a:gdLst>
                  <a:ahLst/>
                  <a:cxnLst>
                    <a:cxn ang="0">
                      <a:pos x="connsiteX0" y="connsiteY0"/>
                    </a:cxn>
                    <a:cxn ang="0">
                      <a:pos x="connsiteX1" y="connsiteY1"/>
                    </a:cxn>
                  </a:cxnLst>
                  <a:rect l="l" t="t" r="r" b="b"/>
                  <a:pathLst>
                    <a:path w="64965" h="15117">
                      <a:moveTo>
                        <a:pt x="64965" y="0"/>
                      </a:moveTo>
                      <a:lnTo>
                        <a:pt x="0"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nvGrpSpPr>
              <p:cNvPr id="825" name="Graphic 4">
                <a:extLst>
                  <a:ext uri="{FF2B5EF4-FFF2-40B4-BE49-F238E27FC236}">
                    <a16:creationId xmlns:a16="http://schemas.microsoft.com/office/drawing/2014/main" id="{B2F728F6-2CDF-0C39-08F2-DD31FA7291FE}"/>
                  </a:ext>
                </a:extLst>
              </p:cNvPr>
              <p:cNvGrpSpPr/>
              <p:nvPr/>
            </p:nvGrpSpPr>
            <p:grpSpPr>
              <a:xfrm>
                <a:off x="2806949" y="4783530"/>
                <a:ext cx="7294226" cy="63493"/>
                <a:chOff x="2806949" y="4783530"/>
                <a:chExt cx="7294226" cy="63493"/>
              </a:xfrm>
            </p:grpSpPr>
            <p:sp>
              <p:nvSpPr>
                <p:cNvPr id="826" name="Freeform 453">
                  <a:extLst>
                    <a:ext uri="{FF2B5EF4-FFF2-40B4-BE49-F238E27FC236}">
                      <a16:creationId xmlns:a16="http://schemas.microsoft.com/office/drawing/2014/main" id="{DB0D3209-9F0A-8D75-02EE-FCCB8E782FB2}"/>
                    </a:ext>
                  </a:extLst>
                </p:cNvPr>
                <p:cNvSpPr/>
                <p:nvPr/>
              </p:nvSpPr>
              <p:spPr>
                <a:xfrm>
                  <a:off x="2806949" y="4783530"/>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27" name="Freeform 454">
                  <a:extLst>
                    <a:ext uri="{FF2B5EF4-FFF2-40B4-BE49-F238E27FC236}">
                      <a16:creationId xmlns:a16="http://schemas.microsoft.com/office/drawing/2014/main" id="{9A571137-22E4-A3BF-E5B5-D3CA172B585C}"/>
                    </a:ext>
                  </a:extLst>
                </p:cNvPr>
                <p:cNvSpPr/>
                <p:nvPr/>
              </p:nvSpPr>
              <p:spPr>
                <a:xfrm>
                  <a:off x="2806949" y="4783530"/>
                  <a:ext cx="7294226" cy="15117"/>
                </a:xfrm>
                <a:custGeom>
                  <a:avLst/>
                  <a:gdLst>
                    <a:gd name="connsiteX0" fmla="*/ 0 w 7294226"/>
                    <a:gd name="connsiteY0" fmla="*/ 0 h 15117"/>
                    <a:gd name="connsiteX1" fmla="*/ 7294226 w 7294226"/>
                    <a:gd name="connsiteY1" fmla="*/ 0 h 15117"/>
                  </a:gdLst>
                  <a:ahLst/>
                  <a:cxnLst>
                    <a:cxn ang="0">
                      <a:pos x="connsiteX0" y="connsiteY0"/>
                    </a:cxn>
                    <a:cxn ang="0">
                      <a:pos x="connsiteX1" y="connsiteY1"/>
                    </a:cxn>
                  </a:cxnLst>
                  <a:rect l="l" t="t" r="r" b="b"/>
                  <a:pathLst>
                    <a:path w="7294226" h="15117">
                      <a:moveTo>
                        <a:pt x="0" y="0"/>
                      </a:moveTo>
                      <a:lnTo>
                        <a:pt x="7294226" y="0"/>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28" name="Freeform 455">
                  <a:extLst>
                    <a:ext uri="{FF2B5EF4-FFF2-40B4-BE49-F238E27FC236}">
                      <a16:creationId xmlns:a16="http://schemas.microsoft.com/office/drawing/2014/main" id="{7E5CD114-1A63-422D-4E83-6DBF7941D4BE}"/>
                    </a:ext>
                  </a:extLst>
                </p:cNvPr>
                <p:cNvSpPr/>
                <p:nvPr/>
              </p:nvSpPr>
              <p:spPr>
                <a:xfrm>
                  <a:off x="297767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29" name="Freeform 456">
                  <a:extLst>
                    <a:ext uri="{FF2B5EF4-FFF2-40B4-BE49-F238E27FC236}">
                      <a16:creationId xmlns:a16="http://schemas.microsoft.com/office/drawing/2014/main" id="{F9EE83E7-7140-D49B-779E-CC31859A756D}"/>
                    </a:ext>
                  </a:extLst>
                </p:cNvPr>
                <p:cNvSpPr/>
                <p:nvPr/>
              </p:nvSpPr>
              <p:spPr>
                <a:xfrm>
                  <a:off x="318163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0" name="Freeform 457">
                  <a:extLst>
                    <a:ext uri="{FF2B5EF4-FFF2-40B4-BE49-F238E27FC236}">
                      <a16:creationId xmlns:a16="http://schemas.microsoft.com/office/drawing/2014/main" id="{DC427908-8D5E-9707-8FAB-42CE26DD1F56}"/>
                    </a:ext>
                  </a:extLst>
                </p:cNvPr>
                <p:cNvSpPr/>
                <p:nvPr/>
              </p:nvSpPr>
              <p:spPr>
                <a:xfrm>
                  <a:off x="338559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1" name="Freeform 458">
                  <a:extLst>
                    <a:ext uri="{FF2B5EF4-FFF2-40B4-BE49-F238E27FC236}">
                      <a16:creationId xmlns:a16="http://schemas.microsoft.com/office/drawing/2014/main" id="{F38FF215-6AE0-3E27-5E83-C387380D6061}"/>
                    </a:ext>
                  </a:extLst>
                </p:cNvPr>
                <p:cNvSpPr/>
                <p:nvPr/>
              </p:nvSpPr>
              <p:spPr>
                <a:xfrm>
                  <a:off x="359106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2" name="Freeform 459">
                  <a:extLst>
                    <a:ext uri="{FF2B5EF4-FFF2-40B4-BE49-F238E27FC236}">
                      <a16:creationId xmlns:a16="http://schemas.microsoft.com/office/drawing/2014/main" id="{699BA762-E4BE-8299-8101-A5D2A9644E00}"/>
                    </a:ext>
                  </a:extLst>
                </p:cNvPr>
                <p:cNvSpPr/>
                <p:nvPr/>
              </p:nvSpPr>
              <p:spPr>
                <a:xfrm>
                  <a:off x="379502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3" name="Freeform 460">
                  <a:extLst>
                    <a:ext uri="{FF2B5EF4-FFF2-40B4-BE49-F238E27FC236}">
                      <a16:creationId xmlns:a16="http://schemas.microsoft.com/office/drawing/2014/main" id="{675A3BFD-B490-3937-85B3-7BE1849E0893}"/>
                    </a:ext>
                  </a:extLst>
                </p:cNvPr>
                <p:cNvSpPr/>
                <p:nvPr/>
              </p:nvSpPr>
              <p:spPr>
                <a:xfrm>
                  <a:off x="400049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4" name="Freeform 461">
                  <a:extLst>
                    <a:ext uri="{FF2B5EF4-FFF2-40B4-BE49-F238E27FC236}">
                      <a16:creationId xmlns:a16="http://schemas.microsoft.com/office/drawing/2014/main" id="{759BC8DC-E6B7-4038-E04D-4EABDDD64C7F}"/>
                    </a:ext>
                  </a:extLst>
                </p:cNvPr>
                <p:cNvSpPr/>
                <p:nvPr/>
              </p:nvSpPr>
              <p:spPr>
                <a:xfrm>
                  <a:off x="420445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5" name="Freeform 462">
                  <a:extLst>
                    <a:ext uri="{FF2B5EF4-FFF2-40B4-BE49-F238E27FC236}">
                      <a16:creationId xmlns:a16="http://schemas.microsoft.com/office/drawing/2014/main" id="{9EDFA2E4-31DF-709B-E3E0-30CA7D696FE5}"/>
                    </a:ext>
                  </a:extLst>
                </p:cNvPr>
                <p:cNvSpPr/>
                <p:nvPr/>
              </p:nvSpPr>
              <p:spPr>
                <a:xfrm>
                  <a:off x="4408415"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6" name="Freeform 463">
                  <a:extLst>
                    <a:ext uri="{FF2B5EF4-FFF2-40B4-BE49-F238E27FC236}">
                      <a16:creationId xmlns:a16="http://schemas.microsoft.com/office/drawing/2014/main" id="{833CFBFD-40DB-3CC2-E997-2B86518B8693}"/>
                    </a:ext>
                  </a:extLst>
                </p:cNvPr>
                <p:cNvSpPr/>
                <p:nvPr/>
              </p:nvSpPr>
              <p:spPr>
                <a:xfrm>
                  <a:off x="461388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7" name="Freeform 464">
                  <a:extLst>
                    <a:ext uri="{FF2B5EF4-FFF2-40B4-BE49-F238E27FC236}">
                      <a16:creationId xmlns:a16="http://schemas.microsoft.com/office/drawing/2014/main" id="{BBB5A923-F7D1-D469-6744-EE4F85C83825}"/>
                    </a:ext>
                  </a:extLst>
                </p:cNvPr>
                <p:cNvSpPr/>
                <p:nvPr/>
              </p:nvSpPr>
              <p:spPr>
                <a:xfrm>
                  <a:off x="481784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8" name="Freeform 465">
                  <a:extLst>
                    <a:ext uri="{FF2B5EF4-FFF2-40B4-BE49-F238E27FC236}">
                      <a16:creationId xmlns:a16="http://schemas.microsoft.com/office/drawing/2014/main" id="{C08C59E0-FC26-2A07-B70E-D75BB0A25439}"/>
                    </a:ext>
                  </a:extLst>
                </p:cNvPr>
                <p:cNvSpPr/>
                <p:nvPr/>
              </p:nvSpPr>
              <p:spPr>
                <a:xfrm>
                  <a:off x="5021807"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9" name="Freeform 466">
                  <a:extLst>
                    <a:ext uri="{FF2B5EF4-FFF2-40B4-BE49-F238E27FC236}">
                      <a16:creationId xmlns:a16="http://schemas.microsoft.com/office/drawing/2014/main" id="{0CEBA2F4-4979-3F94-AAB3-E865B4EC574B}"/>
                    </a:ext>
                  </a:extLst>
                </p:cNvPr>
                <p:cNvSpPr/>
                <p:nvPr/>
              </p:nvSpPr>
              <p:spPr>
                <a:xfrm>
                  <a:off x="522727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0" name="Freeform 467">
                  <a:extLst>
                    <a:ext uri="{FF2B5EF4-FFF2-40B4-BE49-F238E27FC236}">
                      <a16:creationId xmlns:a16="http://schemas.microsoft.com/office/drawing/2014/main" id="{AD8A2A68-3842-E842-0780-488E070D64DF}"/>
                    </a:ext>
                  </a:extLst>
                </p:cNvPr>
                <p:cNvSpPr/>
                <p:nvPr/>
              </p:nvSpPr>
              <p:spPr>
                <a:xfrm>
                  <a:off x="543123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1" name="Freeform 468">
                  <a:extLst>
                    <a:ext uri="{FF2B5EF4-FFF2-40B4-BE49-F238E27FC236}">
                      <a16:creationId xmlns:a16="http://schemas.microsoft.com/office/drawing/2014/main" id="{7F5CCA49-38B5-2F19-416C-505DFF66371A}"/>
                    </a:ext>
                  </a:extLst>
                </p:cNvPr>
                <p:cNvSpPr/>
                <p:nvPr/>
              </p:nvSpPr>
              <p:spPr>
                <a:xfrm>
                  <a:off x="563519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2" name="Freeform 469">
                  <a:extLst>
                    <a:ext uri="{FF2B5EF4-FFF2-40B4-BE49-F238E27FC236}">
                      <a16:creationId xmlns:a16="http://schemas.microsoft.com/office/drawing/2014/main" id="{B49DF1E4-0F9B-6A6D-3D5A-18CE4E3465FE}"/>
                    </a:ext>
                  </a:extLst>
                </p:cNvPr>
                <p:cNvSpPr/>
                <p:nvPr/>
              </p:nvSpPr>
              <p:spPr>
                <a:xfrm>
                  <a:off x="584067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3" name="Freeform 470">
                  <a:extLst>
                    <a:ext uri="{FF2B5EF4-FFF2-40B4-BE49-F238E27FC236}">
                      <a16:creationId xmlns:a16="http://schemas.microsoft.com/office/drawing/2014/main" id="{79CE7FDF-A2C9-E899-D60A-D3A8D99DBE95}"/>
                    </a:ext>
                  </a:extLst>
                </p:cNvPr>
                <p:cNvSpPr/>
                <p:nvPr/>
              </p:nvSpPr>
              <p:spPr>
                <a:xfrm>
                  <a:off x="604463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4" name="Freeform 471">
                  <a:extLst>
                    <a:ext uri="{FF2B5EF4-FFF2-40B4-BE49-F238E27FC236}">
                      <a16:creationId xmlns:a16="http://schemas.microsoft.com/office/drawing/2014/main" id="{87F1E38A-8B5D-BBFB-CE15-8200832F350A}"/>
                    </a:ext>
                  </a:extLst>
                </p:cNvPr>
                <p:cNvSpPr/>
                <p:nvPr/>
              </p:nvSpPr>
              <p:spPr>
                <a:xfrm>
                  <a:off x="624859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5" name="Freeform 472">
                  <a:extLst>
                    <a:ext uri="{FF2B5EF4-FFF2-40B4-BE49-F238E27FC236}">
                      <a16:creationId xmlns:a16="http://schemas.microsoft.com/office/drawing/2014/main" id="{3A20A58F-50E9-E526-1172-861675F95B33}"/>
                    </a:ext>
                  </a:extLst>
                </p:cNvPr>
                <p:cNvSpPr/>
                <p:nvPr/>
              </p:nvSpPr>
              <p:spPr>
                <a:xfrm>
                  <a:off x="645406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6" name="Freeform 473">
                  <a:extLst>
                    <a:ext uri="{FF2B5EF4-FFF2-40B4-BE49-F238E27FC236}">
                      <a16:creationId xmlns:a16="http://schemas.microsoft.com/office/drawing/2014/main" id="{D17A5C1A-9687-59AE-2747-3B06D75F10AF}"/>
                    </a:ext>
                  </a:extLst>
                </p:cNvPr>
                <p:cNvSpPr/>
                <p:nvPr/>
              </p:nvSpPr>
              <p:spPr>
                <a:xfrm>
                  <a:off x="665802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7" name="Freeform 474">
                  <a:extLst>
                    <a:ext uri="{FF2B5EF4-FFF2-40B4-BE49-F238E27FC236}">
                      <a16:creationId xmlns:a16="http://schemas.microsoft.com/office/drawing/2014/main" id="{EBC3A199-5B1B-C148-A25E-7BACECF2DA7E}"/>
                    </a:ext>
                  </a:extLst>
                </p:cNvPr>
                <p:cNvSpPr/>
                <p:nvPr/>
              </p:nvSpPr>
              <p:spPr>
                <a:xfrm>
                  <a:off x="686198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8" name="Freeform 475">
                  <a:extLst>
                    <a:ext uri="{FF2B5EF4-FFF2-40B4-BE49-F238E27FC236}">
                      <a16:creationId xmlns:a16="http://schemas.microsoft.com/office/drawing/2014/main" id="{4E3033DD-B420-049E-294B-40C4743AF157}"/>
                    </a:ext>
                  </a:extLst>
                </p:cNvPr>
                <p:cNvSpPr/>
                <p:nvPr/>
              </p:nvSpPr>
              <p:spPr>
                <a:xfrm>
                  <a:off x="706745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9" name="Freeform 476">
                  <a:extLst>
                    <a:ext uri="{FF2B5EF4-FFF2-40B4-BE49-F238E27FC236}">
                      <a16:creationId xmlns:a16="http://schemas.microsoft.com/office/drawing/2014/main" id="{80FE423C-D50A-C035-EB15-082F3AA61EEC}"/>
                    </a:ext>
                  </a:extLst>
                </p:cNvPr>
                <p:cNvSpPr/>
                <p:nvPr/>
              </p:nvSpPr>
              <p:spPr>
                <a:xfrm>
                  <a:off x="7271414"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0" name="Freeform 477">
                  <a:extLst>
                    <a:ext uri="{FF2B5EF4-FFF2-40B4-BE49-F238E27FC236}">
                      <a16:creationId xmlns:a16="http://schemas.microsoft.com/office/drawing/2014/main" id="{6BF21AEB-5A76-6E17-9DE5-02FD9108381F}"/>
                    </a:ext>
                  </a:extLst>
                </p:cNvPr>
                <p:cNvSpPr/>
                <p:nvPr/>
              </p:nvSpPr>
              <p:spPr>
                <a:xfrm>
                  <a:off x="747688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1" name="Freeform 478">
                  <a:extLst>
                    <a:ext uri="{FF2B5EF4-FFF2-40B4-BE49-F238E27FC236}">
                      <a16:creationId xmlns:a16="http://schemas.microsoft.com/office/drawing/2014/main" id="{900C660C-5104-2AC9-5B08-DADFB23E7BCB}"/>
                    </a:ext>
                  </a:extLst>
                </p:cNvPr>
                <p:cNvSpPr/>
                <p:nvPr/>
              </p:nvSpPr>
              <p:spPr>
                <a:xfrm>
                  <a:off x="768084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2" name="Freeform 479">
                  <a:extLst>
                    <a:ext uri="{FF2B5EF4-FFF2-40B4-BE49-F238E27FC236}">
                      <a16:creationId xmlns:a16="http://schemas.microsoft.com/office/drawing/2014/main" id="{64CCCFBB-AE3B-42C1-506C-8256C053B9CB}"/>
                    </a:ext>
                  </a:extLst>
                </p:cNvPr>
                <p:cNvSpPr/>
                <p:nvPr/>
              </p:nvSpPr>
              <p:spPr>
                <a:xfrm>
                  <a:off x="7884806"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3" name="Freeform 480">
                  <a:extLst>
                    <a:ext uri="{FF2B5EF4-FFF2-40B4-BE49-F238E27FC236}">
                      <a16:creationId xmlns:a16="http://schemas.microsoft.com/office/drawing/2014/main" id="{403E55DB-368B-14CE-43F3-16F2EDACBC6E}"/>
                    </a:ext>
                  </a:extLst>
                </p:cNvPr>
                <p:cNvSpPr/>
                <p:nvPr/>
              </p:nvSpPr>
              <p:spPr>
                <a:xfrm>
                  <a:off x="809027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4" name="Freeform 481">
                  <a:extLst>
                    <a:ext uri="{FF2B5EF4-FFF2-40B4-BE49-F238E27FC236}">
                      <a16:creationId xmlns:a16="http://schemas.microsoft.com/office/drawing/2014/main" id="{FE10D572-1C41-B395-4EBE-DD7BF910AEE2}"/>
                    </a:ext>
                  </a:extLst>
                </p:cNvPr>
                <p:cNvSpPr/>
                <p:nvPr/>
              </p:nvSpPr>
              <p:spPr>
                <a:xfrm>
                  <a:off x="829423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5" name="Freeform 482">
                  <a:extLst>
                    <a:ext uri="{FF2B5EF4-FFF2-40B4-BE49-F238E27FC236}">
                      <a16:creationId xmlns:a16="http://schemas.microsoft.com/office/drawing/2014/main" id="{5A655FBC-6831-DA98-B957-25ECA98F74CE}"/>
                    </a:ext>
                  </a:extLst>
                </p:cNvPr>
                <p:cNvSpPr/>
                <p:nvPr/>
              </p:nvSpPr>
              <p:spPr>
                <a:xfrm>
                  <a:off x="8498198"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6" name="Freeform 483">
                  <a:extLst>
                    <a:ext uri="{FF2B5EF4-FFF2-40B4-BE49-F238E27FC236}">
                      <a16:creationId xmlns:a16="http://schemas.microsoft.com/office/drawing/2014/main" id="{455EF737-2692-F258-5B3B-F8CC1B3C2D27}"/>
                    </a:ext>
                  </a:extLst>
                </p:cNvPr>
                <p:cNvSpPr/>
                <p:nvPr/>
              </p:nvSpPr>
              <p:spPr>
                <a:xfrm>
                  <a:off x="8703669"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7" name="Freeform 484">
                  <a:extLst>
                    <a:ext uri="{FF2B5EF4-FFF2-40B4-BE49-F238E27FC236}">
                      <a16:creationId xmlns:a16="http://schemas.microsoft.com/office/drawing/2014/main" id="{0B517F9D-CF2C-6619-6B01-C3E870F9A836}"/>
                    </a:ext>
                  </a:extLst>
                </p:cNvPr>
                <p:cNvSpPr/>
                <p:nvPr/>
              </p:nvSpPr>
              <p:spPr>
                <a:xfrm>
                  <a:off x="890763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8" name="Freeform 485">
                  <a:extLst>
                    <a:ext uri="{FF2B5EF4-FFF2-40B4-BE49-F238E27FC236}">
                      <a16:creationId xmlns:a16="http://schemas.microsoft.com/office/drawing/2014/main" id="{09BC055C-1F53-6BC9-BA34-86D218069055}"/>
                    </a:ext>
                  </a:extLst>
                </p:cNvPr>
                <p:cNvSpPr/>
                <p:nvPr/>
              </p:nvSpPr>
              <p:spPr>
                <a:xfrm>
                  <a:off x="9111590"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9" name="Freeform 486">
                  <a:extLst>
                    <a:ext uri="{FF2B5EF4-FFF2-40B4-BE49-F238E27FC236}">
                      <a16:creationId xmlns:a16="http://schemas.microsoft.com/office/drawing/2014/main" id="{39701642-2990-A142-C2E3-65EE5036208B}"/>
                    </a:ext>
                  </a:extLst>
                </p:cNvPr>
                <p:cNvSpPr/>
                <p:nvPr/>
              </p:nvSpPr>
              <p:spPr>
                <a:xfrm>
                  <a:off x="9317061"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0" name="Freeform 487">
                  <a:extLst>
                    <a:ext uri="{FF2B5EF4-FFF2-40B4-BE49-F238E27FC236}">
                      <a16:creationId xmlns:a16="http://schemas.microsoft.com/office/drawing/2014/main" id="{4DC1D052-D6C4-C7EE-435E-C5CB78674D36}"/>
                    </a:ext>
                  </a:extLst>
                </p:cNvPr>
                <p:cNvSpPr/>
                <p:nvPr/>
              </p:nvSpPr>
              <p:spPr>
                <a:xfrm>
                  <a:off x="952102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1" name="Freeform 488">
                  <a:extLst>
                    <a:ext uri="{FF2B5EF4-FFF2-40B4-BE49-F238E27FC236}">
                      <a16:creationId xmlns:a16="http://schemas.microsoft.com/office/drawing/2014/main" id="{70B4B7FE-FD2E-12EB-6E55-E8E7FBDCC719}"/>
                    </a:ext>
                  </a:extLst>
                </p:cNvPr>
                <p:cNvSpPr/>
                <p:nvPr/>
              </p:nvSpPr>
              <p:spPr>
                <a:xfrm>
                  <a:off x="9724982"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2" name="Freeform 489">
                  <a:extLst>
                    <a:ext uri="{FF2B5EF4-FFF2-40B4-BE49-F238E27FC236}">
                      <a16:creationId xmlns:a16="http://schemas.microsoft.com/office/drawing/2014/main" id="{0D6EF901-0C0B-02DC-D412-8503D9B64F2E}"/>
                    </a:ext>
                  </a:extLst>
                </p:cNvPr>
                <p:cNvSpPr/>
                <p:nvPr/>
              </p:nvSpPr>
              <p:spPr>
                <a:xfrm>
                  <a:off x="9930453" y="4783530"/>
                  <a:ext cx="15108" cy="63493"/>
                </a:xfrm>
                <a:custGeom>
                  <a:avLst/>
                  <a:gdLst>
                    <a:gd name="connsiteX0" fmla="*/ 0 w 15108"/>
                    <a:gd name="connsiteY0" fmla="*/ 0 h 63493"/>
                    <a:gd name="connsiteX1" fmla="*/ 0 w 15108"/>
                    <a:gd name="connsiteY1" fmla="*/ 63493 h 63493"/>
                  </a:gdLst>
                  <a:ahLst/>
                  <a:cxnLst>
                    <a:cxn ang="0">
                      <a:pos x="connsiteX0" y="connsiteY0"/>
                    </a:cxn>
                    <a:cxn ang="0">
                      <a:pos x="connsiteX1" y="connsiteY1"/>
                    </a:cxn>
                  </a:cxnLst>
                  <a:rect l="l" t="t" r="r" b="b"/>
                  <a:pathLst>
                    <a:path w="15108" h="63493">
                      <a:moveTo>
                        <a:pt x="0" y="0"/>
                      </a:moveTo>
                      <a:lnTo>
                        <a:pt x="0" y="63493"/>
                      </a:lnTo>
                    </a:path>
                  </a:pathLst>
                </a:custGeom>
                <a:ln w="15092" cap="flat">
                  <a:solidFill>
                    <a:srgbClr val="000000"/>
                  </a:solidFill>
                  <a:prstDash val="solid"/>
                  <a:miter/>
                </a:ln>
              </p:spPr>
              <p:txBody>
                <a:bodyPr rtlCol="0" anchor="ctr"/>
                <a:lstStyle/>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grpSp>
        </p:grpSp>
        <p:grpSp>
          <p:nvGrpSpPr>
            <p:cNvPr id="779" name="Group 778">
              <a:extLst>
                <a:ext uri="{FF2B5EF4-FFF2-40B4-BE49-F238E27FC236}">
                  <a16:creationId xmlns:a16="http://schemas.microsoft.com/office/drawing/2014/main" id="{FD7B623F-DBE1-3587-0CC9-F86023047352}"/>
                </a:ext>
              </a:extLst>
            </p:cNvPr>
            <p:cNvGrpSpPr/>
            <p:nvPr/>
          </p:nvGrpSpPr>
          <p:grpSpPr>
            <a:xfrm>
              <a:off x="1707144" y="10218631"/>
              <a:ext cx="10163008" cy="402109"/>
              <a:chOff x="1707144" y="9438197"/>
              <a:chExt cx="10163008" cy="402109"/>
            </a:xfrm>
          </p:grpSpPr>
          <p:sp>
            <p:nvSpPr>
              <p:cNvPr id="789" name="TextBox 788">
                <a:extLst>
                  <a:ext uri="{FF2B5EF4-FFF2-40B4-BE49-F238E27FC236}">
                    <a16:creationId xmlns:a16="http://schemas.microsoft.com/office/drawing/2014/main" id="{464D3898-28D3-3DF7-17E4-730916153319}"/>
                  </a:ext>
                </a:extLst>
              </p:cNvPr>
              <p:cNvSpPr txBox="1"/>
              <p:nvPr/>
            </p:nvSpPr>
            <p:spPr>
              <a:xfrm>
                <a:off x="1707144"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790" name="TextBox 789">
                <a:extLst>
                  <a:ext uri="{FF2B5EF4-FFF2-40B4-BE49-F238E27FC236}">
                    <a16:creationId xmlns:a16="http://schemas.microsoft.com/office/drawing/2014/main" id="{2E262A9D-0D70-EA7B-1533-5A5EB5E1BBFC}"/>
                  </a:ext>
                </a:extLst>
              </p:cNvPr>
              <p:cNvSpPr txBox="1"/>
              <p:nvPr/>
            </p:nvSpPr>
            <p:spPr>
              <a:xfrm>
                <a:off x="1997158"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791" name="TextBox 790">
                <a:extLst>
                  <a:ext uri="{FF2B5EF4-FFF2-40B4-BE49-F238E27FC236}">
                    <a16:creationId xmlns:a16="http://schemas.microsoft.com/office/drawing/2014/main" id="{D8AFCA11-C5E4-E129-6CA5-0DC0D7BCE03A}"/>
                  </a:ext>
                </a:extLst>
              </p:cNvPr>
              <p:cNvSpPr txBox="1"/>
              <p:nvPr/>
            </p:nvSpPr>
            <p:spPr>
              <a:xfrm>
                <a:off x="2291298"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792" name="TextBox 791">
                <a:extLst>
                  <a:ext uri="{FF2B5EF4-FFF2-40B4-BE49-F238E27FC236}">
                    <a16:creationId xmlns:a16="http://schemas.microsoft.com/office/drawing/2014/main" id="{620A5CCA-CD68-1C3C-8ACA-FF1C2175A8A9}"/>
                  </a:ext>
                </a:extLst>
              </p:cNvPr>
              <p:cNvSpPr txBox="1"/>
              <p:nvPr/>
            </p:nvSpPr>
            <p:spPr>
              <a:xfrm>
                <a:off x="2565788"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793" name="TextBox 792">
                <a:extLst>
                  <a:ext uri="{FF2B5EF4-FFF2-40B4-BE49-F238E27FC236}">
                    <a16:creationId xmlns:a16="http://schemas.microsoft.com/office/drawing/2014/main" id="{CC4B9284-B9AD-104E-56AD-FD7B5E97A679}"/>
                  </a:ext>
                </a:extLst>
              </p:cNvPr>
              <p:cNvSpPr txBox="1"/>
              <p:nvPr/>
            </p:nvSpPr>
            <p:spPr>
              <a:xfrm>
                <a:off x="2850011"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794" name="TextBox 793">
                <a:extLst>
                  <a:ext uri="{FF2B5EF4-FFF2-40B4-BE49-F238E27FC236}">
                    <a16:creationId xmlns:a16="http://schemas.microsoft.com/office/drawing/2014/main" id="{F13E0995-3DA5-9B2B-711E-FD2B98AD1CD5}"/>
                  </a:ext>
                </a:extLst>
              </p:cNvPr>
              <p:cNvSpPr txBox="1"/>
              <p:nvPr/>
            </p:nvSpPr>
            <p:spPr>
              <a:xfrm>
                <a:off x="3134234"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795" name="TextBox 794">
                <a:extLst>
                  <a:ext uri="{FF2B5EF4-FFF2-40B4-BE49-F238E27FC236}">
                    <a16:creationId xmlns:a16="http://schemas.microsoft.com/office/drawing/2014/main" id="{A32FC17C-7290-E562-BA67-AE83C0AFB023}"/>
                  </a:ext>
                </a:extLst>
              </p:cNvPr>
              <p:cNvSpPr txBox="1"/>
              <p:nvPr/>
            </p:nvSpPr>
            <p:spPr>
              <a:xfrm>
                <a:off x="3418645"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796" name="TextBox 795">
                <a:extLst>
                  <a:ext uri="{FF2B5EF4-FFF2-40B4-BE49-F238E27FC236}">
                    <a16:creationId xmlns:a16="http://schemas.microsoft.com/office/drawing/2014/main" id="{DFA01F19-08E3-4407-3221-861F481C419F}"/>
                  </a:ext>
                </a:extLst>
              </p:cNvPr>
              <p:cNvSpPr txBox="1"/>
              <p:nvPr/>
            </p:nvSpPr>
            <p:spPr>
              <a:xfrm>
                <a:off x="3702868"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797" name="TextBox 796">
                <a:extLst>
                  <a:ext uri="{FF2B5EF4-FFF2-40B4-BE49-F238E27FC236}">
                    <a16:creationId xmlns:a16="http://schemas.microsoft.com/office/drawing/2014/main" id="{0A44E36E-2B01-8065-77BA-F994FA15A874}"/>
                  </a:ext>
                </a:extLst>
              </p:cNvPr>
              <p:cNvSpPr txBox="1"/>
              <p:nvPr/>
            </p:nvSpPr>
            <p:spPr>
              <a:xfrm>
                <a:off x="3987279"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798" name="TextBox 797">
                <a:extLst>
                  <a:ext uri="{FF2B5EF4-FFF2-40B4-BE49-F238E27FC236}">
                    <a16:creationId xmlns:a16="http://schemas.microsoft.com/office/drawing/2014/main" id="{6A186556-7421-1FAC-6BDE-D54BE33FE2F3}"/>
                  </a:ext>
                </a:extLst>
              </p:cNvPr>
              <p:cNvSpPr txBox="1"/>
              <p:nvPr/>
            </p:nvSpPr>
            <p:spPr>
              <a:xfrm>
                <a:off x="4271502" y="9438197"/>
                <a:ext cx="468781"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799" name="TextBox 798">
                <a:extLst>
                  <a:ext uri="{FF2B5EF4-FFF2-40B4-BE49-F238E27FC236}">
                    <a16:creationId xmlns:a16="http://schemas.microsoft.com/office/drawing/2014/main" id="{C4923036-3A0D-976E-2684-0E27EA2E01BB}"/>
                  </a:ext>
                </a:extLst>
              </p:cNvPr>
              <p:cNvSpPr txBox="1"/>
              <p:nvPr/>
            </p:nvSpPr>
            <p:spPr>
              <a:xfrm>
                <a:off x="4508991"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800" name="TextBox 799">
                <a:extLst>
                  <a:ext uri="{FF2B5EF4-FFF2-40B4-BE49-F238E27FC236}">
                    <a16:creationId xmlns:a16="http://schemas.microsoft.com/office/drawing/2014/main" id="{EF238FCB-99EA-B73B-B714-FD3685A1F7C3}"/>
                  </a:ext>
                </a:extLst>
              </p:cNvPr>
              <p:cNvSpPr txBox="1"/>
              <p:nvPr/>
            </p:nvSpPr>
            <p:spPr>
              <a:xfrm>
                <a:off x="4793402"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801" name="TextBox 800">
                <a:extLst>
                  <a:ext uri="{FF2B5EF4-FFF2-40B4-BE49-F238E27FC236}">
                    <a16:creationId xmlns:a16="http://schemas.microsoft.com/office/drawing/2014/main" id="{124101B9-6D92-8566-6816-A39E037BC16E}"/>
                  </a:ext>
                </a:extLst>
              </p:cNvPr>
              <p:cNvSpPr txBox="1"/>
              <p:nvPr/>
            </p:nvSpPr>
            <p:spPr>
              <a:xfrm>
                <a:off x="5081512"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a:t>
                </a:r>
              </a:p>
            </p:txBody>
          </p:sp>
          <p:sp>
            <p:nvSpPr>
              <p:cNvPr id="802" name="TextBox 801">
                <a:extLst>
                  <a:ext uri="{FF2B5EF4-FFF2-40B4-BE49-F238E27FC236}">
                    <a16:creationId xmlns:a16="http://schemas.microsoft.com/office/drawing/2014/main" id="{3DEEC482-9957-3FFC-4EDA-6D531BE69A01}"/>
                  </a:ext>
                </a:extLst>
              </p:cNvPr>
              <p:cNvSpPr txBox="1"/>
              <p:nvPr/>
            </p:nvSpPr>
            <p:spPr>
              <a:xfrm>
                <a:off x="5361870"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803" name="TextBox 802">
                <a:extLst>
                  <a:ext uri="{FF2B5EF4-FFF2-40B4-BE49-F238E27FC236}">
                    <a16:creationId xmlns:a16="http://schemas.microsoft.com/office/drawing/2014/main" id="{928D0532-72FC-2158-60B8-237954677FD7}"/>
                  </a:ext>
                </a:extLst>
              </p:cNvPr>
              <p:cNvSpPr txBox="1"/>
              <p:nvPr/>
            </p:nvSpPr>
            <p:spPr>
              <a:xfrm>
                <a:off x="5646009"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804" name="TextBox 803">
                <a:extLst>
                  <a:ext uri="{FF2B5EF4-FFF2-40B4-BE49-F238E27FC236}">
                    <a16:creationId xmlns:a16="http://schemas.microsoft.com/office/drawing/2014/main" id="{D03C0D43-0E18-F2DD-B3FC-BD913F42334F}"/>
                  </a:ext>
                </a:extLst>
              </p:cNvPr>
              <p:cNvSpPr txBox="1"/>
              <p:nvPr/>
            </p:nvSpPr>
            <p:spPr>
              <a:xfrm>
                <a:off x="5930506"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a:t>
                </a:r>
              </a:p>
            </p:txBody>
          </p:sp>
          <p:sp>
            <p:nvSpPr>
              <p:cNvPr id="805" name="TextBox 804">
                <a:extLst>
                  <a:ext uri="{FF2B5EF4-FFF2-40B4-BE49-F238E27FC236}">
                    <a16:creationId xmlns:a16="http://schemas.microsoft.com/office/drawing/2014/main" id="{B4DDAA6A-1150-7B5D-EC7E-A9AC96397E1C}"/>
                  </a:ext>
                </a:extLst>
              </p:cNvPr>
              <p:cNvSpPr txBox="1"/>
              <p:nvPr/>
            </p:nvSpPr>
            <p:spPr>
              <a:xfrm>
                <a:off x="6214749"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806" name="TextBox 805">
                <a:extLst>
                  <a:ext uri="{FF2B5EF4-FFF2-40B4-BE49-F238E27FC236}">
                    <a16:creationId xmlns:a16="http://schemas.microsoft.com/office/drawing/2014/main" id="{FC9395EA-5405-6C78-54DE-87527C60F94E}"/>
                  </a:ext>
                </a:extLst>
              </p:cNvPr>
              <p:cNvSpPr txBox="1"/>
              <p:nvPr/>
            </p:nvSpPr>
            <p:spPr>
              <a:xfrm>
                <a:off x="6499076"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807" name="TextBox 806">
                <a:extLst>
                  <a:ext uri="{FF2B5EF4-FFF2-40B4-BE49-F238E27FC236}">
                    <a16:creationId xmlns:a16="http://schemas.microsoft.com/office/drawing/2014/main" id="{2FB82712-4C8E-EDCC-28AA-F0C9E3C4BE2A}"/>
                  </a:ext>
                </a:extLst>
              </p:cNvPr>
              <p:cNvSpPr txBox="1"/>
              <p:nvPr/>
            </p:nvSpPr>
            <p:spPr>
              <a:xfrm>
                <a:off x="6783069" y="9440143"/>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808" name="TextBox 807">
                <a:extLst>
                  <a:ext uri="{FF2B5EF4-FFF2-40B4-BE49-F238E27FC236}">
                    <a16:creationId xmlns:a16="http://schemas.microsoft.com/office/drawing/2014/main" id="{8EC4689C-835F-BDD9-C8C1-F5225067369B}"/>
                  </a:ext>
                </a:extLst>
              </p:cNvPr>
              <p:cNvSpPr txBox="1"/>
              <p:nvPr/>
            </p:nvSpPr>
            <p:spPr>
              <a:xfrm>
                <a:off x="7067606"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809" name="TextBox 808">
                <a:extLst>
                  <a:ext uri="{FF2B5EF4-FFF2-40B4-BE49-F238E27FC236}">
                    <a16:creationId xmlns:a16="http://schemas.microsoft.com/office/drawing/2014/main" id="{95BF535F-B115-13CF-894F-D2D7B1C91EFD}"/>
                  </a:ext>
                </a:extLst>
              </p:cNvPr>
              <p:cNvSpPr txBox="1"/>
              <p:nvPr/>
            </p:nvSpPr>
            <p:spPr>
              <a:xfrm>
                <a:off x="7352019"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810" name="TextBox 809">
                <a:extLst>
                  <a:ext uri="{FF2B5EF4-FFF2-40B4-BE49-F238E27FC236}">
                    <a16:creationId xmlns:a16="http://schemas.microsoft.com/office/drawing/2014/main" id="{8BBB70AD-92BA-7376-7602-814A217FFA01}"/>
                  </a:ext>
                </a:extLst>
              </p:cNvPr>
              <p:cNvSpPr txBox="1"/>
              <p:nvPr/>
            </p:nvSpPr>
            <p:spPr>
              <a:xfrm>
                <a:off x="7636242"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a:t>
                </a:r>
              </a:p>
            </p:txBody>
          </p:sp>
          <p:sp>
            <p:nvSpPr>
              <p:cNvPr id="811" name="TextBox 810">
                <a:extLst>
                  <a:ext uri="{FF2B5EF4-FFF2-40B4-BE49-F238E27FC236}">
                    <a16:creationId xmlns:a16="http://schemas.microsoft.com/office/drawing/2014/main" id="{1089F93A-4C7A-8ACC-DA41-E6B5D09C2330}"/>
                  </a:ext>
                </a:extLst>
              </p:cNvPr>
              <p:cNvSpPr txBox="1"/>
              <p:nvPr/>
            </p:nvSpPr>
            <p:spPr>
              <a:xfrm>
                <a:off x="7920463"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a:t>
                </a:r>
              </a:p>
            </p:txBody>
          </p:sp>
          <p:sp>
            <p:nvSpPr>
              <p:cNvPr id="812" name="TextBox 811">
                <a:extLst>
                  <a:ext uri="{FF2B5EF4-FFF2-40B4-BE49-F238E27FC236}">
                    <a16:creationId xmlns:a16="http://schemas.microsoft.com/office/drawing/2014/main" id="{63BF350B-C939-F450-3DA5-74B91E0FB84F}"/>
                  </a:ext>
                </a:extLst>
              </p:cNvPr>
              <p:cNvSpPr txBox="1"/>
              <p:nvPr/>
            </p:nvSpPr>
            <p:spPr>
              <a:xfrm>
                <a:off x="8204876"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813" name="TextBox 812">
                <a:extLst>
                  <a:ext uri="{FF2B5EF4-FFF2-40B4-BE49-F238E27FC236}">
                    <a16:creationId xmlns:a16="http://schemas.microsoft.com/office/drawing/2014/main" id="{BB631FCE-86F3-F494-4220-392221C2636E}"/>
                  </a:ext>
                </a:extLst>
              </p:cNvPr>
              <p:cNvSpPr txBox="1"/>
              <p:nvPr/>
            </p:nvSpPr>
            <p:spPr>
              <a:xfrm>
                <a:off x="8489099"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24</a:t>
                </a:r>
              </a:p>
            </p:txBody>
          </p:sp>
          <p:sp>
            <p:nvSpPr>
              <p:cNvPr id="814" name="TextBox 813">
                <a:extLst>
                  <a:ext uri="{FF2B5EF4-FFF2-40B4-BE49-F238E27FC236}">
                    <a16:creationId xmlns:a16="http://schemas.microsoft.com/office/drawing/2014/main" id="{6CBFC3D1-9AF5-EAEB-1C20-ED1C83B40C1B}"/>
                  </a:ext>
                </a:extLst>
              </p:cNvPr>
              <p:cNvSpPr txBox="1"/>
              <p:nvPr/>
            </p:nvSpPr>
            <p:spPr>
              <a:xfrm>
                <a:off x="8773510"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815" name="TextBox 814">
                <a:extLst>
                  <a:ext uri="{FF2B5EF4-FFF2-40B4-BE49-F238E27FC236}">
                    <a16:creationId xmlns:a16="http://schemas.microsoft.com/office/drawing/2014/main" id="{AE8847D0-FE09-C441-34A8-6392318D3A5F}"/>
                  </a:ext>
                </a:extLst>
              </p:cNvPr>
              <p:cNvSpPr txBox="1"/>
              <p:nvPr/>
            </p:nvSpPr>
            <p:spPr>
              <a:xfrm>
                <a:off x="9057733"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816" name="TextBox 815">
                <a:extLst>
                  <a:ext uri="{FF2B5EF4-FFF2-40B4-BE49-F238E27FC236}">
                    <a16:creationId xmlns:a16="http://schemas.microsoft.com/office/drawing/2014/main" id="{1184624D-D16F-5280-1D7A-E5FA5D0CE931}"/>
                  </a:ext>
                </a:extLst>
              </p:cNvPr>
              <p:cNvSpPr txBox="1"/>
              <p:nvPr/>
            </p:nvSpPr>
            <p:spPr>
              <a:xfrm>
                <a:off x="9341957"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a:t>
                </a:r>
              </a:p>
            </p:txBody>
          </p:sp>
          <p:sp>
            <p:nvSpPr>
              <p:cNvPr id="817" name="TextBox 816">
                <a:extLst>
                  <a:ext uri="{FF2B5EF4-FFF2-40B4-BE49-F238E27FC236}">
                    <a16:creationId xmlns:a16="http://schemas.microsoft.com/office/drawing/2014/main" id="{1E6486AB-FBCC-0E40-F009-0F52216E3E83}"/>
                  </a:ext>
                </a:extLst>
              </p:cNvPr>
              <p:cNvSpPr txBox="1"/>
              <p:nvPr/>
            </p:nvSpPr>
            <p:spPr>
              <a:xfrm>
                <a:off x="9612464"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818" name="TextBox 817">
                <a:extLst>
                  <a:ext uri="{FF2B5EF4-FFF2-40B4-BE49-F238E27FC236}">
                    <a16:creationId xmlns:a16="http://schemas.microsoft.com/office/drawing/2014/main" id="{8BB6FA7C-B23B-133C-64B4-34AEE4834F70}"/>
                  </a:ext>
                </a:extLst>
              </p:cNvPr>
              <p:cNvSpPr txBox="1"/>
              <p:nvPr/>
            </p:nvSpPr>
            <p:spPr>
              <a:xfrm>
                <a:off x="9910613"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a:t>
                </a:r>
              </a:p>
            </p:txBody>
          </p:sp>
          <p:sp>
            <p:nvSpPr>
              <p:cNvPr id="819" name="TextBox 818">
                <a:extLst>
                  <a:ext uri="{FF2B5EF4-FFF2-40B4-BE49-F238E27FC236}">
                    <a16:creationId xmlns:a16="http://schemas.microsoft.com/office/drawing/2014/main" id="{864A7A26-2860-A20B-9FB5-56B166A4700E}"/>
                  </a:ext>
                </a:extLst>
              </p:cNvPr>
              <p:cNvSpPr txBox="1"/>
              <p:nvPr/>
            </p:nvSpPr>
            <p:spPr>
              <a:xfrm>
                <a:off x="10196936"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a:t>
                </a:r>
              </a:p>
            </p:txBody>
          </p:sp>
          <p:sp>
            <p:nvSpPr>
              <p:cNvPr id="820" name="TextBox 819">
                <a:extLst>
                  <a:ext uri="{FF2B5EF4-FFF2-40B4-BE49-F238E27FC236}">
                    <a16:creationId xmlns:a16="http://schemas.microsoft.com/office/drawing/2014/main" id="{D722FC5A-9E6E-C100-C781-EE441391F71D}"/>
                  </a:ext>
                </a:extLst>
              </p:cNvPr>
              <p:cNvSpPr txBox="1"/>
              <p:nvPr/>
            </p:nvSpPr>
            <p:spPr>
              <a:xfrm>
                <a:off x="10481137"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a:t>
                </a:r>
              </a:p>
            </p:txBody>
          </p:sp>
          <p:sp>
            <p:nvSpPr>
              <p:cNvPr id="821" name="TextBox 820">
                <a:extLst>
                  <a:ext uri="{FF2B5EF4-FFF2-40B4-BE49-F238E27FC236}">
                    <a16:creationId xmlns:a16="http://schemas.microsoft.com/office/drawing/2014/main" id="{AD1D03AF-FF8D-188D-EF34-B247ACF2FD00}"/>
                  </a:ext>
                </a:extLst>
              </p:cNvPr>
              <p:cNvSpPr txBox="1"/>
              <p:nvPr/>
            </p:nvSpPr>
            <p:spPr>
              <a:xfrm>
                <a:off x="10765382"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a:t>
                </a:r>
              </a:p>
            </p:txBody>
          </p:sp>
          <p:sp>
            <p:nvSpPr>
              <p:cNvPr id="822" name="TextBox 821">
                <a:extLst>
                  <a:ext uri="{FF2B5EF4-FFF2-40B4-BE49-F238E27FC236}">
                    <a16:creationId xmlns:a16="http://schemas.microsoft.com/office/drawing/2014/main" id="{3E734BAE-3FA8-73BD-9537-CCC3452E397C}"/>
                  </a:ext>
                </a:extLst>
              </p:cNvPr>
              <p:cNvSpPr txBox="1"/>
              <p:nvPr/>
            </p:nvSpPr>
            <p:spPr>
              <a:xfrm>
                <a:off x="11035867"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33</a:t>
                </a:r>
              </a:p>
            </p:txBody>
          </p:sp>
          <p:sp>
            <p:nvSpPr>
              <p:cNvPr id="823" name="TextBox 822">
                <a:extLst>
                  <a:ext uri="{FF2B5EF4-FFF2-40B4-BE49-F238E27FC236}">
                    <a16:creationId xmlns:a16="http://schemas.microsoft.com/office/drawing/2014/main" id="{24D7319A-D742-E947-B9AA-585627874A13}"/>
                  </a:ext>
                </a:extLst>
              </p:cNvPr>
              <p:cNvSpPr txBox="1"/>
              <p:nvPr/>
            </p:nvSpPr>
            <p:spPr>
              <a:xfrm>
                <a:off x="11334038" y="9438197"/>
                <a:ext cx="536114" cy="400163"/>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34</a:t>
                </a:r>
              </a:p>
            </p:txBody>
          </p:sp>
        </p:grpSp>
        <p:sp>
          <p:nvSpPr>
            <p:cNvPr id="780" name="TextBox 779">
              <a:extLst>
                <a:ext uri="{FF2B5EF4-FFF2-40B4-BE49-F238E27FC236}">
                  <a16:creationId xmlns:a16="http://schemas.microsoft.com/office/drawing/2014/main" id="{94301CC4-6650-0644-9EA4-9BCF4A38FC7A}"/>
                </a:ext>
              </a:extLst>
            </p:cNvPr>
            <p:cNvSpPr txBox="1"/>
            <p:nvPr/>
          </p:nvSpPr>
          <p:spPr>
            <a:xfrm>
              <a:off x="5722775" y="10527267"/>
              <a:ext cx="1042730"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Months</a:t>
              </a:r>
              <a:endPar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endParaRPr>
            </a:p>
          </p:txBody>
        </p:sp>
        <p:grpSp>
          <p:nvGrpSpPr>
            <p:cNvPr id="781" name="Group 780">
              <a:extLst>
                <a:ext uri="{FF2B5EF4-FFF2-40B4-BE49-F238E27FC236}">
                  <a16:creationId xmlns:a16="http://schemas.microsoft.com/office/drawing/2014/main" id="{B406447F-B3C0-8482-5912-20E3F6076462}"/>
                </a:ext>
              </a:extLst>
            </p:cNvPr>
            <p:cNvGrpSpPr/>
            <p:nvPr/>
          </p:nvGrpSpPr>
          <p:grpSpPr>
            <a:xfrm>
              <a:off x="1084191" y="4069922"/>
              <a:ext cx="655680" cy="6131423"/>
              <a:chOff x="1084191" y="3289488"/>
              <a:chExt cx="655680" cy="6131423"/>
            </a:xfrm>
          </p:grpSpPr>
          <p:sp>
            <p:nvSpPr>
              <p:cNvPr id="783" name="TextBox 782">
                <a:extLst>
                  <a:ext uri="{FF2B5EF4-FFF2-40B4-BE49-F238E27FC236}">
                    <a16:creationId xmlns:a16="http://schemas.microsoft.com/office/drawing/2014/main" id="{9042C062-F9C2-8A79-FB1C-0714E232C187}"/>
                  </a:ext>
                </a:extLst>
              </p:cNvPr>
              <p:cNvSpPr txBox="1"/>
              <p:nvPr/>
            </p:nvSpPr>
            <p:spPr>
              <a:xfrm>
                <a:off x="1271091" y="9020749"/>
                <a:ext cx="468780"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784" name="TextBox 783">
                <a:extLst>
                  <a:ext uri="{FF2B5EF4-FFF2-40B4-BE49-F238E27FC236}">
                    <a16:creationId xmlns:a16="http://schemas.microsoft.com/office/drawing/2014/main" id="{85982ED6-DF74-E0A8-EA09-54A35D5308EE}"/>
                  </a:ext>
                </a:extLst>
              </p:cNvPr>
              <p:cNvSpPr txBox="1"/>
              <p:nvPr/>
            </p:nvSpPr>
            <p:spPr>
              <a:xfrm>
                <a:off x="1177639" y="7874579"/>
                <a:ext cx="536113"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785" name="TextBox 784">
                <a:extLst>
                  <a:ext uri="{FF2B5EF4-FFF2-40B4-BE49-F238E27FC236}">
                    <a16:creationId xmlns:a16="http://schemas.microsoft.com/office/drawing/2014/main" id="{B22A3F18-553D-D44B-0CB3-6BE6EDE86583}"/>
                  </a:ext>
                </a:extLst>
              </p:cNvPr>
              <p:cNvSpPr txBox="1"/>
              <p:nvPr/>
            </p:nvSpPr>
            <p:spPr>
              <a:xfrm>
                <a:off x="1177639" y="6728222"/>
                <a:ext cx="536113"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786" name="TextBox 785">
                <a:extLst>
                  <a:ext uri="{FF2B5EF4-FFF2-40B4-BE49-F238E27FC236}">
                    <a16:creationId xmlns:a16="http://schemas.microsoft.com/office/drawing/2014/main" id="{290BB2DB-3DA8-1122-D67B-A593D5556071}"/>
                  </a:ext>
                </a:extLst>
              </p:cNvPr>
              <p:cNvSpPr txBox="1"/>
              <p:nvPr/>
            </p:nvSpPr>
            <p:spPr>
              <a:xfrm>
                <a:off x="1177639" y="5582055"/>
                <a:ext cx="536113"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60</a:t>
                </a:r>
              </a:p>
            </p:txBody>
          </p:sp>
          <p:sp>
            <p:nvSpPr>
              <p:cNvPr id="787" name="TextBox 786">
                <a:extLst>
                  <a:ext uri="{FF2B5EF4-FFF2-40B4-BE49-F238E27FC236}">
                    <a16:creationId xmlns:a16="http://schemas.microsoft.com/office/drawing/2014/main" id="{6E4DA2ED-0540-ED13-0A4D-811CCEDD4678}"/>
                  </a:ext>
                </a:extLst>
              </p:cNvPr>
              <p:cNvSpPr txBox="1"/>
              <p:nvPr/>
            </p:nvSpPr>
            <p:spPr>
              <a:xfrm>
                <a:off x="1177639" y="4435675"/>
                <a:ext cx="536113"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80</a:t>
                </a:r>
              </a:p>
            </p:txBody>
          </p:sp>
          <p:sp>
            <p:nvSpPr>
              <p:cNvPr id="788" name="TextBox 787">
                <a:extLst>
                  <a:ext uri="{FF2B5EF4-FFF2-40B4-BE49-F238E27FC236}">
                    <a16:creationId xmlns:a16="http://schemas.microsoft.com/office/drawing/2014/main" id="{3D845344-FE43-16C1-748C-17AD46CFBEDA}"/>
                  </a:ext>
                </a:extLst>
              </p:cNvPr>
              <p:cNvSpPr txBox="1"/>
              <p:nvPr/>
            </p:nvSpPr>
            <p:spPr>
              <a:xfrm>
                <a:off x="1084191" y="3289488"/>
                <a:ext cx="619480"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100</a:t>
                </a:r>
              </a:p>
            </p:txBody>
          </p:sp>
        </p:grpSp>
        <p:sp>
          <p:nvSpPr>
            <p:cNvPr id="782" name="TextBox 781">
              <a:extLst>
                <a:ext uri="{FF2B5EF4-FFF2-40B4-BE49-F238E27FC236}">
                  <a16:creationId xmlns:a16="http://schemas.microsoft.com/office/drawing/2014/main" id="{BD17C4E8-E603-4BCF-6C5F-66C61B284A75}"/>
                </a:ext>
              </a:extLst>
            </p:cNvPr>
            <p:cNvSpPr txBox="1"/>
            <p:nvPr/>
          </p:nvSpPr>
          <p:spPr>
            <a:xfrm rot="16200000">
              <a:off x="-788247" y="6854065"/>
              <a:ext cx="3168589" cy="461724"/>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Overall Survival Probability (%)</a:t>
              </a:r>
            </a:p>
          </p:txBody>
        </p:sp>
      </p:grpSp>
      <p:grpSp>
        <p:nvGrpSpPr>
          <p:cNvPr id="1515" name="Group 1514">
            <a:extLst>
              <a:ext uri="{FF2B5EF4-FFF2-40B4-BE49-F238E27FC236}">
                <a16:creationId xmlns:a16="http://schemas.microsoft.com/office/drawing/2014/main" id="{F69A780D-15CC-6D53-29B0-1C70F9FE22D8}"/>
              </a:ext>
            </a:extLst>
          </p:cNvPr>
          <p:cNvGrpSpPr/>
          <p:nvPr/>
        </p:nvGrpSpPr>
        <p:grpSpPr>
          <a:xfrm>
            <a:off x="6034939" y="5200141"/>
            <a:ext cx="5886277" cy="498258"/>
            <a:chOff x="153987" y="10200608"/>
            <a:chExt cx="11681488" cy="996645"/>
          </a:xfrm>
        </p:grpSpPr>
        <p:sp>
          <p:nvSpPr>
            <p:cNvPr id="1516" name="TextBox 1515">
              <a:extLst>
                <a:ext uri="{FF2B5EF4-FFF2-40B4-BE49-F238E27FC236}">
                  <a16:creationId xmlns:a16="http://schemas.microsoft.com/office/drawing/2014/main" id="{A5ECE072-27A4-9A2C-6D97-0626379B917C}"/>
                </a:ext>
              </a:extLst>
            </p:cNvPr>
            <p:cNvSpPr txBox="1"/>
            <p:nvPr/>
          </p:nvSpPr>
          <p:spPr>
            <a:xfrm>
              <a:off x="360342" y="10200608"/>
              <a:ext cx="1126784" cy="400162"/>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No. at Risk</a:t>
              </a:r>
            </a:p>
          </p:txBody>
        </p:sp>
        <p:sp>
          <p:nvSpPr>
            <p:cNvPr id="1517" name="TextBox 1516">
              <a:extLst>
                <a:ext uri="{FF2B5EF4-FFF2-40B4-BE49-F238E27FC236}">
                  <a16:creationId xmlns:a16="http://schemas.microsoft.com/office/drawing/2014/main" id="{5FFE8465-4A2C-9C18-E353-C93C73C05EDA}"/>
                </a:ext>
              </a:extLst>
            </p:cNvPr>
            <p:cNvSpPr txBox="1"/>
            <p:nvPr/>
          </p:nvSpPr>
          <p:spPr>
            <a:xfrm>
              <a:off x="1629822"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373</a:t>
              </a:r>
            </a:p>
          </p:txBody>
        </p:sp>
        <p:sp>
          <p:nvSpPr>
            <p:cNvPr id="1518" name="TextBox 1517">
              <a:extLst>
                <a:ext uri="{FF2B5EF4-FFF2-40B4-BE49-F238E27FC236}">
                  <a16:creationId xmlns:a16="http://schemas.microsoft.com/office/drawing/2014/main" id="{E60F246C-5B7F-3E3F-2B69-20A776E23A83}"/>
                </a:ext>
              </a:extLst>
            </p:cNvPr>
            <p:cNvSpPr txBox="1"/>
            <p:nvPr/>
          </p:nvSpPr>
          <p:spPr>
            <a:xfrm>
              <a:off x="153987" y="10527606"/>
              <a:ext cx="1332540" cy="369380"/>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T-DXd (n=373):</a:t>
              </a:r>
            </a:p>
          </p:txBody>
        </p:sp>
        <p:sp>
          <p:nvSpPr>
            <p:cNvPr id="1519" name="TextBox 1518">
              <a:extLst>
                <a:ext uri="{FF2B5EF4-FFF2-40B4-BE49-F238E27FC236}">
                  <a16:creationId xmlns:a16="http://schemas.microsoft.com/office/drawing/2014/main" id="{6B1EEC60-D09C-7E4A-9DCE-775C678E5D1E}"/>
                </a:ext>
              </a:extLst>
            </p:cNvPr>
            <p:cNvSpPr txBox="1"/>
            <p:nvPr/>
          </p:nvSpPr>
          <p:spPr>
            <a:xfrm>
              <a:off x="1919928"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366</a:t>
              </a:r>
            </a:p>
          </p:txBody>
        </p:sp>
        <p:sp>
          <p:nvSpPr>
            <p:cNvPr id="1520" name="TextBox 1519">
              <a:extLst>
                <a:ext uri="{FF2B5EF4-FFF2-40B4-BE49-F238E27FC236}">
                  <a16:creationId xmlns:a16="http://schemas.microsoft.com/office/drawing/2014/main" id="{65134F5E-B7CC-37F9-FCCA-BF7B3D0CD046}"/>
                </a:ext>
              </a:extLst>
            </p:cNvPr>
            <p:cNvSpPr txBox="1"/>
            <p:nvPr/>
          </p:nvSpPr>
          <p:spPr>
            <a:xfrm>
              <a:off x="2214160"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363</a:t>
              </a:r>
            </a:p>
          </p:txBody>
        </p:sp>
        <p:sp>
          <p:nvSpPr>
            <p:cNvPr id="1521" name="TextBox 1520">
              <a:extLst>
                <a:ext uri="{FF2B5EF4-FFF2-40B4-BE49-F238E27FC236}">
                  <a16:creationId xmlns:a16="http://schemas.microsoft.com/office/drawing/2014/main" id="{C0C8E7FB-8B8B-77C5-48D0-B85DD052CE00}"/>
                </a:ext>
              </a:extLst>
            </p:cNvPr>
            <p:cNvSpPr txBox="1"/>
            <p:nvPr/>
          </p:nvSpPr>
          <p:spPr>
            <a:xfrm>
              <a:off x="2488732"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357</a:t>
              </a:r>
            </a:p>
          </p:txBody>
        </p:sp>
        <p:sp>
          <p:nvSpPr>
            <p:cNvPr id="1522" name="TextBox 1521">
              <a:extLst>
                <a:ext uri="{FF2B5EF4-FFF2-40B4-BE49-F238E27FC236}">
                  <a16:creationId xmlns:a16="http://schemas.microsoft.com/office/drawing/2014/main" id="{FC0522D6-1436-4619-5E4E-0B6138A2AB0D}"/>
                </a:ext>
              </a:extLst>
            </p:cNvPr>
            <p:cNvSpPr txBox="1"/>
            <p:nvPr/>
          </p:nvSpPr>
          <p:spPr>
            <a:xfrm>
              <a:off x="2773041"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351</a:t>
              </a:r>
            </a:p>
          </p:txBody>
        </p:sp>
        <p:sp>
          <p:nvSpPr>
            <p:cNvPr id="1523" name="TextBox 1522">
              <a:extLst>
                <a:ext uri="{FF2B5EF4-FFF2-40B4-BE49-F238E27FC236}">
                  <a16:creationId xmlns:a16="http://schemas.microsoft.com/office/drawing/2014/main" id="{BA861ED1-83CE-58BF-0605-E65AEBBE7583}"/>
                </a:ext>
              </a:extLst>
            </p:cNvPr>
            <p:cNvSpPr txBox="1"/>
            <p:nvPr/>
          </p:nvSpPr>
          <p:spPr>
            <a:xfrm>
              <a:off x="3057377"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344</a:t>
              </a:r>
            </a:p>
          </p:txBody>
        </p:sp>
        <p:sp>
          <p:nvSpPr>
            <p:cNvPr id="1524" name="TextBox 1523">
              <a:extLst>
                <a:ext uri="{FF2B5EF4-FFF2-40B4-BE49-F238E27FC236}">
                  <a16:creationId xmlns:a16="http://schemas.microsoft.com/office/drawing/2014/main" id="{8FAC07FD-1451-DA51-3980-0FE51A8A8649}"/>
                </a:ext>
              </a:extLst>
            </p:cNvPr>
            <p:cNvSpPr txBox="1"/>
            <p:nvPr/>
          </p:nvSpPr>
          <p:spPr>
            <a:xfrm>
              <a:off x="3341859"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338</a:t>
              </a:r>
            </a:p>
          </p:txBody>
        </p:sp>
        <p:sp>
          <p:nvSpPr>
            <p:cNvPr id="1525" name="TextBox 1524">
              <a:extLst>
                <a:ext uri="{FF2B5EF4-FFF2-40B4-BE49-F238E27FC236}">
                  <a16:creationId xmlns:a16="http://schemas.microsoft.com/office/drawing/2014/main" id="{E6CD30EA-E808-6B11-B559-997299272AD0}"/>
                </a:ext>
              </a:extLst>
            </p:cNvPr>
            <p:cNvSpPr txBox="1"/>
            <p:nvPr/>
          </p:nvSpPr>
          <p:spPr>
            <a:xfrm>
              <a:off x="3626195"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326</a:t>
              </a:r>
            </a:p>
          </p:txBody>
        </p:sp>
        <p:sp>
          <p:nvSpPr>
            <p:cNvPr id="1526" name="TextBox 1525">
              <a:extLst>
                <a:ext uri="{FF2B5EF4-FFF2-40B4-BE49-F238E27FC236}">
                  <a16:creationId xmlns:a16="http://schemas.microsoft.com/office/drawing/2014/main" id="{74C51ECB-7568-B107-0F37-C8D549E4F8B3}"/>
                </a:ext>
              </a:extLst>
            </p:cNvPr>
            <p:cNvSpPr txBox="1"/>
            <p:nvPr/>
          </p:nvSpPr>
          <p:spPr>
            <a:xfrm>
              <a:off x="3910697"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315</a:t>
              </a:r>
            </a:p>
          </p:txBody>
        </p:sp>
        <p:sp>
          <p:nvSpPr>
            <p:cNvPr id="1527" name="TextBox 1526">
              <a:extLst>
                <a:ext uri="{FF2B5EF4-FFF2-40B4-BE49-F238E27FC236}">
                  <a16:creationId xmlns:a16="http://schemas.microsoft.com/office/drawing/2014/main" id="{2F18F651-9806-4B1C-72A6-ABB04DBE3A35}"/>
                </a:ext>
              </a:extLst>
            </p:cNvPr>
            <p:cNvSpPr txBox="1"/>
            <p:nvPr/>
          </p:nvSpPr>
          <p:spPr>
            <a:xfrm>
              <a:off x="4195012"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309</a:t>
              </a:r>
            </a:p>
          </p:txBody>
        </p:sp>
        <p:sp>
          <p:nvSpPr>
            <p:cNvPr id="1528" name="TextBox 1527">
              <a:extLst>
                <a:ext uri="{FF2B5EF4-FFF2-40B4-BE49-F238E27FC236}">
                  <a16:creationId xmlns:a16="http://schemas.microsoft.com/office/drawing/2014/main" id="{E6CBFF22-053D-32D8-CB1B-7B242B14571D}"/>
                </a:ext>
              </a:extLst>
            </p:cNvPr>
            <p:cNvSpPr txBox="1"/>
            <p:nvPr/>
          </p:nvSpPr>
          <p:spPr>
            <a:xfrm>
              <a:off x="4479328"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296</a:t>
              </a:r>
            </a:p>
          </p:txBody>
        </p:sp>
        <p:sp>
          <p:nvSpPr>
            <p:cNvPr id="1529" name="TextBox 1528">
              <a:extLst>
                <a:ext uri="{FF2B5EF4-FFF2-40B4-BE49-F238E27FC236}">
                  <a16:creationId xmlns:a16="http://schemas.microsoft.com/office/drawing/2014/main" id="{493DB3EC-7336-6979-1F68-64BF739DBFCA}"/>
                </a:ext>
              </a:extLst>
            </p:cNvPr>
            <p:cNvSpPr txBox="1"/>
            <p:nvPr/>
          </p:nvSpPr>
          <p:spPr>
            <a:xfrm>
              <a:off x="4763828"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287</a:t>
              </a:r>
            </a:p>
          </p:txBody>
        </p:sp>
        <p:sp>
          <p:nvSpPr>
            <p:cNvPr id="1530" name="TextBox 1529">
              <a:extLst>
                <a:ext uri="{FF2B5EF4-FFF2-40B4-BE49-F238E27FC236}">
                  <a16:creationId xmlns:a16="http://schemas.microsoft.com/office/drawing/2014/main" id="{232FDDD7-687E-785B-4B35-1791327B7088}"/>
                </a:ext>
              </a:extLst>
            </p:cNvPr>
            <p:cNvSpPr txBox="1"/>
            <p:nvPr/>
          </p:nvSpPr>
          <p:spPr>
            <a:xfrm>
              <a:off x="5052009"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276</a:t>
              </a:r>
            </a:p>
          </p:txBody>
        </p:sp>
        <p:sp>
          <p:nvSpPr>
            <p:cNvPr id="1531" name="TextBox 1530">
              <a:extLst>
                <a:ext uri="{FF2B5EF4-FFF2-40B4-BE49-F238E27FC236}">
                  <a16:creationId xmlns:a16="http://schemas.microsoft.com/office/drawing/2014/main" id="{9F79E80D-58B6-0BC3-C11C-FF75E6B591C1}"/>
                </a:ext>
              </a:extLst>
            </p:cNvPr>
            <p:cNvSpPr txBox="1"/>
            <p:nvPr/>
          </p:nvSpPr>
          <p:spPr>
            <a:xfrm>
              <a:off x="5332457"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254</a:t>
              </a:r>
            </a:p>
          </p:txBody>
        </p:sp>
        <p:sp>
          <p:nvSpPr>
            <p:cNvPr id="1532" name="TextBox 1531">
              <a:extLst>
                <a:ext uri="{FF2B5EF4-FFF2-40B4-BE49-F238E27FC236}">
                  <a16:creationId xmlns:a16="http://schemas.microsoft.com/office/drawing/2014/main" id="{388809B8-2F90-CF51-C1FA-01454B025EE9}"/>
                </a:ext>
              </a:extLst>
            </p:cNvPr>
            <p:cNvSpPr txBox="1"/>
            <p:nvPr/>
          </p:nvSpPr>
          <p:spPr>
            <a:xfrm>
              <a:off x="5616687"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223</a:t>
              </a:r>
            </a:p>
          </p:txBody>
        </p:sp>
        <p:sp>
          <p:nvSpPr>
            <p:cNvPr id="1533" name="TextBox 1532">
              <a:extLst>
                <a:ext uri="{FF2B5EF4-FFF2-40B4-BE49-F238E27FC236}">
                  <a16:creationId xmlns:a16="http://schemas.microsoft.com/office/drawing/2014/main" id="{CAC71569-39CB-7A24-BC49-9500E7038207}"/>
                </a:ext>
              </a:extLst>
            </p:cNvPr>
            <p:cNvSpPr txBox="1"/>
            <p:nvPr/>
          </p:nvSpPr>
          <p:spPr>
            <a:xfrm>
              <a:off x="5901275"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214</a:t>
              </a:r>
            </a:p>
          </p:txBody>
        </p:sp>
        <p:sp>
          <p:nvSpPr>
            <p:cNvPr id="1534" name="TextBox 1533">
              <a:extLst>
                <a:ext uri="{FF2B5EF4-FFF2-40B4-BE49-F238E27FC236}">
                  <a16:creationId xmlns:a16="http://schemas.microsoft.com/office/drawing/2014/main" id="{63D4065A-780A-2175-8C6E-D4A2372CC7C4}"/>
                </a:ext>
              </a:extLst>
            </p:cNvPr>
            <p:cNvSpPr txBox="1"/>
            <p:nvPr/>
          </p:nvSpPr>
          <p:spPr>
            <a:xfrm>
              <a:off x="6185610"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188</a:t>
              </a:r>
            </a:p>
          </p:txBody>
        </p:sp>
        <p:sp>
          <p:nvSpPr>
            <p:cNvPr id="1535" name="TextBox 1534">
              <a:extLst>
                <a:ext uri="{FF2B5EF4-FFF2-40B4-BE49-F238E27FC236}">
                  <a16:creationId xmlns:a16="http://schemas.microsoft.com/office/drawing/2014/main" id="{D6AC37EA-D250-E29B-B0CE-19F1AF916828}"/>
                </a:ext>
              </a:extLst>
            </p:cNvPr>
            <p:cNvSpPr txBox="1"/>
            <p:nvPr/>
          </p:nvSpPr>
          <p:spPr>
            <a:xfrm>
              <a:off x="6470051"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158</a:t>
              </a:r>
            </a:p>
          </p:txBody>
        </p:sp>
        <p:sp>
          <p:nvSpPr>
            <p:cNvPr id="1536" name="TextBox 1535">
              <a:extLst>
                <a:ext uri="{FF2B5EF4-FFF2-40B4-BE49-F238E27FC236}">
                  <a16:creationId xmlns:a16="http://schemas.microsoft.com/office/drawing/2014/main" id="{7EBC75FA-B5A3-D317-C2CE-74E9ECF85142}"/>
                </a:ext>
              </a:extLst>
            </p:cNvPr>
            <p:cNvSpPr txBox="1"/>
            <p:nvPr/>
          </p:nvSpPr>
          <p:spPr>
            <a:xfrm>
              <a:off x="6754112" y="10529537"/>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129</a:t>
              </a:r>
            </a:p>
          </p:txBody>
        </p:sp>
        <p:sp>
          <p:nvSpPr>
            <p:cNvPr id="1537" name="TextBox 1536">
              <a:extLst>
                <a:ext uri="{FF2B5EF4-FFF2-40B4-BE49-F238E27FC236}">
                  <a16:creationId xmlns:a16="http://schemas.microsoft.com/office/drawing/2014/main" id="{A1460BC4-61D5-21B8-7BF2-236E4A87DC46}"/>
                </a:ext>
              </a:extLst>
            </p:cNvPr>
            <p:cNvSpPr txBox="1"/>
            <p:nvPr/>
          </p:nvSpPr>
          <p:spPr>
            <a:xfrm>
              <a:off x="7038743" y="10527606"/>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104</a:t>
              </a:r>
            </a:p>
          </p:txBody>
        </p:sp>
        <p:sp>
          <p:nvSpPr>
            <p:cNvPr id="1538" name="TextBox 1537">
              <a:extLst>
                <a:ext uri="{FF2B5EF4-FFF2-40B4-BE49-F238E27FC236}">
                  <a16:creationId xmlns:a16="http://schemas.microsoft.com/office/drawing/2014/main" id="{2A276402-93F9-7B94-0716-421C7AAE5BC9}"/>
                </a:ext>
              </a:extLst>
            </p:cNvPr>
            <p:cNvSpPr txBox="1"/>
            <p:nvPr/>
          </p:nvSpPr>
          <p:spPr>
            <a:xfrm>
              <a:off x="7361527"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90</a:t>
              </a:r>
            </a:p>
          </p:txBody>
        </p:sp>
        <p:sp>
          <p:nvSpPr>
            <p:cNvPr id="1539" name="TextBox 1538">
              <a:extLst>
                <a:ext uri="{FF2B5EF4-FFF2-40B4-BE49-F238E27FC236}">
                  <a16:creationId xmlns:a16="http://schemas.microsoft.com/office/drawing/2014/main" id="{141E9377-CB10-5FF6-0688-E241D9AEC38D}"/>
                </a:ext>
              </a:extLst>
            </p:cNvPr>
            <p:cNvSpPr txBox="1"/>
            <p:nvPr/>
          </p:nvSpPr>
          <p:spPr>
            <a:xfrm>
              <a:off x="7645840"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78</a:t>
              </a:r>
            </a:p>
          </p:txBody>
        </p:sp>
        <p:sp>
          <p:nvSpPr>
            <p:cNvPr id="1540" name="TextBox 1539">
              <a:extLst>
                <a:ext uri="{FF2B5EF4-FFF2-40B4-BE49-F238E27FC236}">
                  <a16:creationId xmlns:a16="http://schemas.microsoft.com/office/drawing/2014/main" id="{CDEBD384-CDB5-1614-8838-C94E83451120}"/>
                </a:ext>
              </a:extLst>
            </p:cNvPr>
            <p:cNvSpPr txBox="1"/>
            <p:nvPr/>
          </p:nvSpPr>
          <p:spPr>
            <a:xfrm>
              <a:off x="7930176"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59</a:t>
              </a:r>
            </a:p>
          </p:txBody>
        </p:sp>
        <p:sp>
          <p:nvSpPr>
            <p:cNvPr id="1541" name="TextBox 1540">
              <a:extLst>
                <a:ext uri="{FF2B5EF4-FFF2-40B4-BE49-F238E27FC236}">
                  <a16:creationId xmlns:a16="http://schemas.microsoft.com/office/drawing/2014/main" id="{3DC5E6DA-B384-C866-7CFA-67D2C35EBE45}"/>
                </a:ext>
              </a:extLst>
            </p:cNvPr>
            <p:cNvSpPr txBox="1"/>
            <p:nvPr/>
          </p:nvSpPr>
          <p:spPr>
            <a:xfrm>
              <a:off x="8214680"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48</a:t>
              </a:r>
            </a:p>
          </p:txBody>
        </p:sp>
        <p:sp>
          <p:nvSpPr>
            <p:cNvPr id="1542" name="TextBox 1541">
              <a:extLst>
                <a:ext uri="{FF2B5EF4-FFF2-40B4-BE49-F238E27FC236}">
                  <a16:creationId xmlns:a16="http://schemas.microsoft.com/office/drawing/2014/main" id="{C14CF4DD-6699-E54B-A13C-0B690B2325C7}"/>
                </a:ext>
              </a:extLst>
            </p:cNvPr>
            <p:cNvSpPr txBox="1"/>
            <p:nvPr/>
          </p:nvSpPr>
          <p:spPr>
            <a:xfrm>
              <a:off x="8498972"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a:t>
              </a:r>
            </a:p>
          </p:txBody>
        </p:sp>
        <p:sp>
          <p:nvSpPr>
            <p:cNvPr id="1543" name="TextBox 1542">
              <a:extLst>
                <a:ext uri="{FF2B5EF4-FFF2-40B4-BE49-F238E27FC236}">
                  <a16:creationId xmlns:a16="http://schemas.microsoft.com/office/drawing/2014/main" id="{D8374C11-3F15-3590-A592-0D1C36DFC45E}"/>
                </a:ext>
              </a:extLst>
            </p:cNvPr>
            <p:cNvSpPr txBox="1"/>
            <p:nvPr/>
          </p:nvSpPr>
          <p:spPr>
            <a:xfrm>
              <a:off x="8783497"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1544" name="TextBox 1543">
              <a:extLst>
                <a:ext uri="{FF2B5EF4-FFF2-40B4-BE49-F238E27FC236}">
                  <a16:creationId xmlns:a16="http://schemas.microsoft.com/office/drawing/2014/main" id="{B2529C7A-8144-D45A-9354-0F2FC977FA41}"/>
                </a:ext>
              </a:extLst>
            </p:cNvPr>
            <p:cNvSpPr txBox="1"/>
            <p:nvPr/>
          </p:nvSpPr>
          <p:spPr>
            <a:xfrm>
              <a:off x="9067789"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1545" name="TextBox 1544">
              <a:extLst>
                <a:ext uri="{FF2B5EF4-FFF2-40B4-BE49-F238E27FC236}">
                  <a16:creationId xmlns:a16="http://schemas.microsoft.com/office/drawing/2014/main" id="{B00DD828-160F-B414-236A-4F307557B0EB}"/>
                </a:ext>
              </a:extLst>
            </p:cNvPr>
            <p:cNvSpPr txBox="1"/>
            <p:nvPr/>
          </p:nvSpPr>
          <p:spPr>
            <a:xfrm>
              <a:off x="9352105"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a:t>
              </a:r>
            </a:p>
          </p:txBody>
        </p:sp>
        <p:sp>
          <p:nvSpPr>
            <p:cNvPr id="1546" name="TextBox 1545">
              <a:extLst>
                <a:ext uri="{FF2B5EF4-FFF2-40B4-BE49-F238E27FC236}">
                  <a16:creationId xmlns:a16="http://schemas.microsoft.com/office/drawing/2014/main" id="{7B2186F6-8FC4-8B85-8BA2-1A57D264BE6D}"/>
                </a:ext>
              </a:extLst>
            </p:cNvPr>
            <p:cNvSpPr txBox="1"/>
            <p:nvPr/>
          </p:nvSpPr>
          <p:spPr>
            <a:xfrm>
              <a:off x="9622699" y="10527606"/>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1547" name="TextBox 1546">
              <a:extLst>
                <a:ext uri="{FF2B5EF4-FFF2-40B4-BE49-F238E27FC236}">
                  <a16:creationId xmlns:a16="http://schemas.microsoft.com/office/drawing/2014/main" id="{0C31EAF4-ABCB-451D-FDE9-13CBF33FE48D}"/>
                </a:ext>
              </a:extLst>
            </p:cNvPr>
            <p:cNvSpPr txBox="1"/>
            <p:nvPr/>
          </p:nvSpPr>
          <p:spPr>
            <a:xfrm>
              <a:off x="9959244"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1548" name="TextBox 1547">
              <a:extLst>
                <a:ext uri="{FF2B5EF4-FFF2-40B4-BE49-F238E27FC236}">
                  <a16:creationId xmlns:a16="http://schemas.microsoft.com/office/drawing/2014/main" id="{D3AF834F-9F7E-C1D2-57B1-0240560BD7A4}"/>
                </a:ext>
              </a:extLst>
            </p:cNvPr>
            <p:cNvSpPr txBox="1"/>
            <p:nvPr/>
          </p:nvSpPr>
          <p:spPr>
            <a:xfrm>
              <a:off x="1629822" y="10825945"/>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184</a:t>
              </a:r>
            </a:p>
          </p:txBody>
        </p:sp>
        <p:sp>
          <p:nvSpPr>
            <p:cNvPr id="1549" name="TextBox 1548">
              <a:extLst>
                <a:ext uri="{FF2B5EF4-FFF2-40B4-BE49-F238E27FC236}">
                  <a16:creationId xmlns:a16="http://schemas.microsoft.com/office/drawing/2014/main" id="{7FF358AD-23A3-538B-1E95-C78243CFBB35}"/>
                </a:ext>
              </a:extLst>
            </p:cNvPr>
            <p:cNvSpPr txBox="1"/>
            <p:nvPr/>
          </p:nvSpPr>
          <p:spPr>
            <a:xfrm>
              <a:off x="306389" y="10825943"/>
              <a:ext cx="1175788" cy="369380"/>
            </a:xfrm>
            <a:prstGeom prst="rect">
              <a:avLst/>
            </a:prstGeom>
            <a:noFill/>
          </p:spPr>
          <p:txBody>
            <a:bodyPr wrap="square" rtlCol="0">
              <a:spAutoFit/>
            </a:bodyPr>
            <a:lstStyle/>
            <a:p>
              <a:pPr marL="0" marR="0" lvl="0" indent="0" algn="r"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TPC (n=184):</a:t>
              </a:r>
            </a:p>
          </p:txBody>
        </p:sp>
        <p:sp>
          <p:nvSpPr>
            <p:cNvPr id="1550" name="TextBox 1549">
              <a:extLst>
                <a:ext uri="{FF2B5EF4-FFF2-40B4-BE49-F238E27FC236}">
                  <a16:creationId xmlns:a16="http://schemas.microsoft.com/office/drawing/2014/main" id="{B93595A9-B3CB-E5C1-6699-AAD2BD1E54B0}"/>
                </a:ext>
              </a:extLst>
            </p:cNvPr>
            <p:cNvSpPr txBox="1"/>
            <p:nvPr/>
          </p:nvSpPr>
          <p:spPr>
            <a:xfrm>
              <a:off x="1919928"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171</a:t>
              </a:r>
            </a:p>
          </p:txBody>
        </p:sp>
        <p:sp>
          <p:nvSpPr>
            <p:cNvPr id="1551" name="TextBox 1550">
              <a:extLst>
                <a:ext uri="{FF2B5EF4-FFF2-40B4-BE49-F238E27FC236}">
                  <a16:creationId xmlns:a16="http://schemas.microsoft.com/office/drawing/2014/main" id="{CC090314-7D9E-FC28-84AD-EF15F23387DB}"/>
                </a:ext>
              </a:extLst>
            </p:cNvPr>
            <p:cNvSpPr txBox="1"/>
            <p:nvPr/>
          </p:nvSpPr>
          <p:spPr>
            <a:xfrm>
              <a:off x="2214160"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165</a:t>
              </a:r>
            </a:p>
          </p:txBody>
        </p:sp>
        <p:sp>
          <p:nvSpPr>
            <p:cNvPr id="1552" name="TextBox 1551">
              <a:extLst>
                <a:ext uri="{FF2B5EF4-FFF2-40B4-BE49-F238E27FC236}">
                  <a16:creationId xmlns:a16="http://schemas.microsoft.com/office/drawing/2014/main" id="{12468B32-C001-39AC-03DC-C6DD042EC63A}"/>
                </a:ext>
              </a:extLst>
            </p:cNvPr>
            <p:cNvSpPr txBox="1"/>
            <p:nvPr/>
          </p:nvSpPr>
          <p:spPr>
            <a:xfrm>
              <a:off x="2488732"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161</a:t>
              </a:r>
            </a:p>
          </p:txBody>
        </p:sp>
        <p:sp>
          <p:nvSpPr>
            <p:cNvPr id="1553" name="TextBox 1552">
              <a:extLst>
                <a:ext uri="{FF2B5EF4-FFF2-40B4-BE49-F238E27FC236}">
                  <a16:creationId xmlns:a16="http://schemas.microsoft.com/office/drawing/2014/main" id="{E45E6B88-962E-F274-DBBA-2B77F5165D80}"/>
                </a:ext>
              </a:extLst>
            </p:cNvPr>
            <p:cNvSpPr txBox="1"/>
            <p:nvPr/>
          </p:nvSpPr>
          <p:spPr>
            <a:xfrm>
              <a:off x="2773041"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157</a:t>
              </a:r>
            </a:p>
          </p:txBody>
        </p:sp>
        <p:sp>
          <p:nvSpPr>
            <p:cNvPr id="1554" name="TextBox 1553">
              <a:extLst>
                <a:ext uri="{FF2B5EF4-FFF2-40B4-BE49-F238E27FC236}">
                  <a16:creationId xmlns:a16="http://schemas.microsoft.com/office/drawing/2014/main" id="{17A504D7-2117-06D0-8CFF-0AF1D6BA8FFB}"/>
                </a:ext>
              </a:extLst>
            </p:cNvPr>
            <p:cNvSpPr txBox="1"/>
            <p:nvPr/>
          </p:nvSpPr>
          <p:spPr>
            <a:xfrm>
              <a:off x="3057377"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153</a:t>
              </a:r>
            </a:p>
          </p:txBody>
        </p:sp>
        <p:sp>
          <p:nvSpPr>
            <p:cNvPr id="1555" name="TextBox 1554">
              <a:extLst>
                <a:ext uri="{FF2B5EF4-FFF2-40B4-BE49-F238E27FC236}">
                  <a16:creationId xmlns:a16="http://schemas.microsoft.com/office/drawing/2014/main" id="{F2EAEC6B-F5BD-3E12-73E7-57692B929331}"/>
                </a:ext>
              </a:extLst>
            </p:cNvPr>
            <p:cNvSpPr txBox="1"/>
            <p:nvPr/>
          </p:nvSpPr>
          <p:spPr>
            <a:xfrm>
              <a:off x="3341859"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146</a:t>
              </a:r>
            </a:p>
          </p:txBody>
        </p:sp>
        <p:sp>
          <p:nvSpPr>
            <p:cNvPr id="1556" name="TextBox 1555">
              <a:extLst>
                <a:ext uri="{FF2B5EF4-FFF2-40B4-BE49-F238E27FC236}">
                  <a16:creationId xmlns:a16="http://schemas.microsoft.com/office/drawing/2014/main" id="{37B5F0CA-1B49-04CC-82DE-16A9525FC033}"/>
                </a:ext>
              </a:extLst>
            </p:cNvPr>
            <p:cNvSpPr txBox="1"/>
            <p:nvPr/>
          </p:nvSpPr>
          <p:spPr>
            <a:xfrm>
              <a:off x="3626195"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138</a:t>
              </a:r>
            </a:p>
          </p:txBody>
        </p:sp>
        <p:sp>
          <p:nvSpPr>
            <p:cNvPr id="1557" name="TextBox 1556">
              <a:extLst>
                <a:ext uri="{FF2B5EF4-FFF2-40B4-BE49-F238E27FC236}">
                  <a16:creationId xmlns:a16="http://schemas.microsoft.com/office/drawing/2014/main" id="{4F267542-DD58-49DC-03D7-547F0C221DC5}"/>
                </a:ext>
              </a:extLst>
            </p:cNvPr>
            <p:cNvSpPr txBox="1"/>
            <p:nvPr/>
          </p:nvSpPr>
          <p:spPr>
            <a:xfrm>
              <a:off x="3910697"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128</a:t>
              </a:r>
            </a:p>
          </p:txBody>
        </p:sp>
        <p:sp>
          <p:nvSpPr>
            <p:cNvPr id="1558" name="TextBox 1557">
              <a:extLst>
                <a:ext uri="{FF2B5EF4-FFF2-40B4-BE49-F238E27FC236}">
                  <a16:creationId xmlns:a16="http://schemas.microsoft.com/office/drawing/2014/main" id="{8340FE66-72B6-41F3-9BC2-BAAA2B3677F4}"/>
                </a:ext>
              </a:extLst>
            </p:cNvPr>
            <p:cNvSpPr txBox="1"/>
            <p:nvPr/>
          </p:nvSpPr>
          <p:spPr>
            <a:xfrm>
              <a:off x="4195012"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120</a:t>
              </a:r>
            </a:p>
          </p:txBody>
        </p:sp>
        <p:sp>
          <p:nvSpPr>
            <p:cNvPr id="1559" name="TextBox 1558">
              <a:extLst>
                <a:ext uri="{FF2B5EF4-FFF2-40B4-BE49-F238E27FC236}">
                  <a16:creationId xmlns:a16="http://schemas.microsoft.com/office/drawing/2014/main" id="{DFF2E373-C347-FD8C-B455-71A2FA587A5D}"/>
                </a:ext>
              </a:extLst>
            </p:cNvPr>
            <p:cNvSpPr txBox="1"/>
            <p:nvPr/>
          </p:nvSpPr>
          <p:spPr>
            <a:xfrm>
              <a:off x="4479328"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114</a:t>
              </a:r>
            </a:p>
          </p:txBody>
        </p:sp>
        <p:sp>
          <p:nvSpPr>
            <p:cNvPr id="1560" name="TextBox 1559">
              <a:extLst>
                <a:ext uri="{FF2B5EF4-FFF2-40B4-BE49-F238E27FC236}">
                  <a16:creationId xmlns:a16="http://schemas.microsoft.com/office/drawing/2014/main" id="{E29C249F-C4F3-0278-9DE0-F3BC7C2517AC}"/>
                </a:ext>
              </a:extLst>
            </p:cNvPr>
            <p:cNvSpPr txBox="1"/>
            <p:nvPr/>
          </p:nvSpPr>
          <p:spPr>
            <a:xfrm>
              <a:off x="4763828"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108</a:t>
              </a:r>
            </a:p>
          </p:txBody>
        </p:sp>
        <p:sp>
          <p:nvSpPr>
            <p:cNvPr id="1561" name="TextBox 1560">
              <a:extLst>
                <a:ext uri="{FF2B5EF4-FFF2-40B4-BE49-F238E27FC236}">
                  <a16:creationId xmlns:a16="http://schemas.microsoft.com/office/drawing/2014/main" id="{29E01210-552C-E8F1-BF45-280F8EE9C3DC}"/>
                </a:ext>
              </a:extLst>
            </p:cNvPr>
            <p:cNvSpPr txBox="1"/>
            <p:nvPr/>
          </p:nvSpPr>
          <p:spPr>
            <a:xfrm>
              <a:off x="5052009" y="10825943"/>
              <a:ext cx="576434"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105</a:t>
              </a:r>
            </a:p>
          </p:txBody>
        </p:sp>
        <p:sp>
          <p:nvSpPr>
            <p:cNvPr id="1562" name="TextBox 1561">
              <a:extLst>
                <a:ext uri="{FF2B5EF4-FFF2-40B4-BE49-F238E27FC236}">
                  <a16:creationId xmlns:a16="http://schemas.microsoft.com/office/drawing/2014/main" id="{6269F032-0580-A6B5-927F-7331CE9A8E92}"/>
                </a:ext>
              </a:extLst>
            </p:cNvPr>
            <p:cNvSpPr txBox="1"/>
            <p:nvPr/>
          </p:nvSpPr>
          <p:spPr>
            <a:xfrm>
              <a:off x="5370760"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97</a:t>
              </a:r>
            </a:p>
          </p:txBody>
        </p:sp>
        <p:sp>
          <p:nvSpPr>
            <p:cNvPr id="1563" name="TextBox 1562">
              <a:extLst>
                <a:ext uri="{FF2B5EF4-FFF2-40B4-BE49-F238E27FC236}">
                  <a16:creationId xmlns:a16="http://schemas.microsoft.com/office/drawing/2014/main" id="{CEF10391-A8B5-D9D9-E030-B0F85F4527D8}"/>
                </a:ext>
              </a:extLst>
            </p:cNvPr>
            <p:cNvSpPr txBox="1"/>
            <p:nvPr/>
          </p:nvSpPr>
          <p:spPr>
            <a:xfrm>
              <a:off x="5654969"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88</a:t>
              </a:r>
            </a:p>
          </p:txBody>
        </p:sp>
        <p:sp>
          <p:nvSpPr>
            <p:cNvPr id="1564" name="TextBox 1563">
              <a:extLst>
                <a:ext uri="{FF2B5EF4-FFF2-40B4-BE49-F238E27FC236}">
                  <a16:creationId xmlns:a16="http://schemas.microsoft.com/office/drawing/2014/main" id="{53016E55-7BB3-91F3-AC90-4F548A042053}"/>
                </a:ext>
              </a:extLst>
            </p:cNvPr>
            <p:cNvSpPr txBox="1"/>
            <p:nvPr/>
          </p:nvSpPr>
          <p:spPr>
            <a:xfrm>
              <a:off x="5939556"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77</a:t>
              </a:r>
            </a:p>
          </p:txBody>
        </p:sp>
        <p:sp>
          <p:nvSpPr>
            <p:cNvPr id="1565" name="TextBox 1564">
              <a:extLst>
                <a:ext uri="{FF2B5EF4-FFF2-40B4-BE49-F238E27FC236}">
                  <a16:creationId xmlns:a16="http://schemas.microsoft.com/office/drawing/2014/main" id="{964DA0E3-3CA6-BB6B-E66E-CA6DBA7F84AA}"/>
                </a:ext>
              </a:extLst>
            </p:cNvPr>
            <p:cNvSpPr txBox="1"/>
            <p:nvPr/>
          </p:nvSpPr>
          <p:spPr>
            <a:xfrm>
              <a:off x="6223892"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61</a:t>
              </a:r>
            </a:p>
          </p:txBody>
        </p:sp>
        <p:sp>
          <p:nvSpPr>
            <p:cNvPr id="1566" name="TextBox 1565">
              <a:extLst>
                <a:ext uri="{FF2B5EF4-FFF2-40B4-BE49-F238E27FC236}">
                  <a16:creationId xmlns:a16="http://schemas.microsoft.com/office/drawing/2014/main" id="{5B4F3917-204D-BF4D-5736-0176BE8AC2D3}"/>
                </a:ext>
              </a:extLst>
            </p:cNvPr>
            <p:cNvSpPr txBox="1"/>
            <p:nvPr/>
          </p:nvSpPr>
          <p:spPr>
            <a:xfrm>
              <a:off x="6508332"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50</a:t>
              </a:r>
            </a:p>
          </p:txBody>
        </p:sp>
        <p:sp>
          <p:nvSpPr>
            <p:cNvPr id="1567" name="TextBox 1566">
              <a:extLst>
                <a:ext uri="{FF2B5EF4-FFF2-40B4-BE49-F238E27FC236}">
                  <a16:creationId xmlns:a16="http://schemas.microsoft.com/office/drawing/2014/main" id="{7952D9B4-942C-BE41-8CE8-E463DAA6842A}"/>
                </a:ext>
              </a:extLst>
            </p:cNvPr>
            <p:cNvSpPr txBox="1"/>
            <p:nvPr/>
          </p:nvSpPr>
          <p:spPr>
            <a:xfrm>
              <a:off x="6792394" y="1082787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42</a:t>
              </a:r>
            </a:p>
          </p:txBody>
        </p:sp>
        <p:sp>
          <p:nvSpPr>
            <p:cNvPr id="1568" name="TextBox 1567">
              <a:extLst>
                <a:ext uri="{FF2B5EF4-FFF2-40B4-BE49-F238E27FC236}">
                  <a16:creationId xmlns:a16="http://schemas.microsoft.com/office/drawing/2014/main" id="{1EA21463-1B01-585F-D9FC-A5936D83098C}"/>
                </a:ext>
              </a:extLst>
            </p:cNvPr>
            <p:cNvSpPr txBox="1"/>
            <p:nvPr/>
          </p:nvSpPr>
          <p:spPr>
            <a:xfrm>
              <a:off x="7077023"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a:t>
              </a:r>
            </a:p>
          </p:txBody>
        </p:sp>
        <p:sp>
          <p:nvSpPr>
            <p:cNvPr id="1569" name="TextBox 1568">
              <a:extLst>
                <a:ext uri="{FF2B5EF4-FFF2-40B4-BE49-F238E27FC236}">
                  <a16:creationId xmlns:a16="http://schemas.microsoft.com/office/drawing/2014/main" id="{3453E444-5F97-C1A1-0124-42FC08C1F905}"/>
                </a:ext>
              </a:extLst>
            </p:cNvPr>
            <p:cNvSpPr txBox="1"/>
            <p:nvPr/>
          </p:nvSpPr>
          <p:spPr>
            <a:xfrm>
              <a:off x="7361527"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1570" name="TextBox 1569">
              <a:extLst>
                <a:ext uri="{FF2B5EF4-FFF2-40B4-BE49-F238E27FC236}">
                  <a16:creationId xmlns:a16="http://schemas.microsoft.com/office/drawing/2014/main" id="{35559E8A-D97B-258E-02A4-DBB069B539FC}"/>
                </a:ext>
              </a:extLst>
            </p:cNvPr>
            <p:cNvSpPr txBox="1"/>
            <p:nvPr/>
          </p:nvSpPr>
          <p:spPr>
            <a:xfrm>
              <a:off x="7645840"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1571" name="TextBox 1570">
              <a:extLst>
                <a:ext uri="{FF2B5EF4-FFF2-40B4-BE49-F238E27FC236}">
                  <a16:creationId xmlns:a16="http://schemas.microsoft.com/office/drawing/2014/main" id="{C39BA235-5A57-D452-A8F7-85BFF284FBCA}"/>
                </a:ext>
              </a:extLst>
            </p:cNvPr>
            <p:cNvSpPr txBox="1"/>
            <p:nvPr/>
          </p:nvSpPr>
          <p:spPr>
            <a:xfrm>
              <a:off x="7930176"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1572" name="TextBox 1571">
              <a:extLst>
                <a:ext uri="{FF2B5EF4-FFF2-40B4-BE49-F238E27FC236}">
                  <a16:creationId xmlns:a16="http://schemas.microsoft.com/office/drawing/2014/main" id="{9B72BD1F-0870-D896-6A41-3D710FA20B2E}"/>
                </a:ext>
              </a:extLst>
            </p:cNvPr>
            <p:cNvSpPr txBox="1"/>
            <p:nvPr/>
          </p:nvSpPr>
          <p:spPr>
            <a:xfrm>
              <a:off x="8214680" y="10825943"/>
              <a:ext cx="506448"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1573" name="TextBox 1572">
              <a:extLst>
                <a:ext uri="{FF2B5EF4-FFF2-40B4-BE49-F238E27FC236}">
                  <a16:creationId xmlns:a16="http://schemas.microsoft.com/office/drawing/2014/main" id="{48A34EE6-960B-EDEE-713F-0DCAD979BCC5}"/>
                </a:ext>
              </a:extLst>
            </p:cNvPr>
            <p:cNvSpPr txBox="1"/>
            <p:nvPr/>
          </p:nvSpPr>
          <p:spPr>
            <a:xfrm>
              <a:off x="8537253" y="10825943"/>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1574" name="TextBox 1573">
              <a:extLst>
                <a:ext uri="{FF2B5EF4-FFF2-40B4-BE49-F238E27FC236}">
                  <a16:creationId xmlns:a16="http://schemas.microsoft.com/office/drawing/2014/main" id="{832C2975-9E5D-5DD9-8EAC-064A4762CCB9}"/>
                </a:ext>
              </a:extLst>
            </p:cNvPr>
            <p:cNvSpPr txBox="1"/>
            <p:nvPr/>
          </p:nvSpPr>
          <p:spPr>
            <a:xfrm>
              <a:off x="8821777" y="10825943"/>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1575" name="TextBox 1574">
              <a:extLst>
                <a:ext uri="{FF2B5EF4-FFF2-40B4-BE49-F238E27FC236}">
                  <a16:creationId xmlns:a16="http://schemas.microsoft.com/office/drawing/2014/main" id="{0B065624-385C-D2D8-A8FC-609751D2A558}"/>
                </a:ext>
              </a:extLst>
            </p:cNvPr>
            <p:cNvSpPr txBox="1"/>
            <p:nvPr/>
          </p:nvSpPr>
          <p:spPr>
            <a:xfrm>
              <a:off x="9106093" y="10825943"/>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1576" name="TextBox 1575">
              <a:extLst>
                <a:ext uri="{FF2B5EF4-FFF2-40B4-BE49-F238E27FC236}">
                  <a16:creationId xmlns:a16="http://schemas.microsoft.com/office/drawing/2014/main" id="{AB25E9A7-5B92-A375-3DF5-271AE6ECBF60}"/>
                </a:ext>
              </a:extLst>
            </p:cNvPr>
            <p:cNvSpPr txBox="1"/>
            <p:nvPr/>
          </p:nvSpPr>
          <p:spPr>
            <a:xfrm>
              <a:off x="9390407" y="10825943"/>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577" name="TextBox 1576">
              <a:extLst>
                <a:ext uri="{FF2B5EF4-FFF2-40B4-BE49-F238E27FC236}">
                  <a16:creationId xmlns:a16="http://schemas.microsoft.com/office/drawing/2014/main" id="{A41AD01C-E6DC-988C-F36C-D5A3211C3E3A}"/>
                </a:ext>
              </a:extLst>
            </p:cNvPr>
            <p:cNvSpPr txBox="1"/>
            <p:nvPr/>
          </p:nvSpPr>
          <p:spPr>
            <a:xfrm>
              <a:off x="9661001" y="10825943"/>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1578" name="TextBox 1577">
              <a:extLst>
                <a:ext uri="{FF2B5EF4-FFF2-40B4-BE49-F238E27FC236}">
                  <a16:creationId xmlns:a16="http://schemas.microsoft.com/office/drawing/2014/main" id="{E5398738-1FB2-B1FF-5E89-F5887BC911E2}"/>
                </a:ext>
              </a:extLst>
            </p:cNvPr>
            <p:cNvSpPr txBox="1"/>
            <p:nvPr/>
          </p:nvSpPr>
          <p:spPr>
            <a:xfrm>
              <a:off x="10245639"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1579" name="TextBox 1578">
              <a:extLst>
                <a:ext uri="{FF2B5EF4-FFF2-40B4-BE49-F238E27FC236}">
                  <a16:creationId xmlns:a16="http://schemas.microsoft.com/office/drawing/2014/main" id="{83FC1E87-A150-715F-A173-455EBEC20C56}"/>
                </a:ext>
              </a:extLst>
            </p:cNvPr>
            <p:cNvSpPr txBox="1"/>
            <p:nvPr/>
          </p:nvSpPr>
          <p:spPr>
            <a:xfrm>
              <a:off x="10529953"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580" name="TextBox 1579">
              <a:extLst>
                <a:ext uri="{FF2B5EF4-FFF2-40B4-BE49-F238E27FC236}">
                  <a16:creationId xmlns:a16="http://schemas.microsoft.com/office/drawing/2014/main" id="{2A84AE44-DF85-8AD6-1B0D-5E05C6AEABA0}"/>
                </a:ext>
              </a:extLst>
            </p:cNvPr>
            <p:cNvSpPr txBox="1"/>
            <p:nvPr/>
          </p:nvSpPr>
          <p:spPr>
            <a:xfrm>
              <a:off x="10814269"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581" name="TextBox 1580">
              <a:extLst>
                <a:ext uri="{FF2B5EF4-FFF2-40B4-BE49-F238E27FC236}">
                  <a16:creationId xmlns:a16="http://schemas.microsoft.com/office/drawing/2014/main" id="{1328969D-33C0-AF16-E0D0-51E8B4BAB893}"/>
                </a:ext>
              </a:extLst>
            </p:cNvPr>
            <p:cNvSpPr txBox="1"/>
            <p:nvPr/>
          </p:nvSpPr>
          <p:spPr>
            <a:xfrm>
              <a:off x="11084863"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582" name="TextBox 1581">
              <a:extLst>
                <a:ext uri="{FF2B5EF4-FFF2-40B4-BE49-F238E27FC236}">
                  <a16:creationId xmlns:a16="http://schemas.microsoft.com/office/drawing/2014/main" id="{D5FF1F65-8A7B-B514-DA39-A2665E1B729F}"/>
                </a:ext>
              </a:extLst>
            </p:cNvPr>
            <p:cNvSpPr txBox="1"/>
            <p:nvPr/>
          </p:nvSpPr>
          <p:spPr>
            <a:xfrm>
              <a:off x="11383106" y="10527606"/>
              <a:ext cx="452369" cy="369380"/>
            </a:xfrm>
            <a:prstGeom prst="rect">
              <a:avLst/>
            </a:prstGeom>
            <a:noFill/>
          </p:spPr>
          <p:txBody>
            <a:bodyPr wrap="non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grpSp>
      <p:cxnSp>
        <p:nvCxnSpPr>
          <p:cNvPr id="1583" name="Straight Connector 1582">
            <a:extLst>
              <a:ext uri="{FF2B5EF4-FFF2-40B4-BE49-F238E27FC236}">
                <a16:creationId xmlns:a16="http://schemas.microsoft.com/office/drawing/2014/main" id="{67C6D054-8F10-AEB2-4951-DA8744398C14}"/>
              </a:ext>
            </a:extLst>
          </p:cNvPr>
          <p:cNvCxnSpPr>
            <a:cxnSpLocks/>
          </p:cNvCxnSpPr>
          <p:nvPr/>
        </p:nvCxnSpPr>
        <p:spPr>
          <a:xfrm>
            <a:off x="6791868" y="3435909"/>
            <a:ext cx="3546259" cy="6554"/>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84" name="Straight Connector 1583">
            <a:extLst>
              <a:ext uri="{FF2B5EF4-FFF2-40B4-BE49-F238E27FC236}">
                <a16:creationId xmlns:a16="http://schemas.microsoft.com/office/drawing/2014/main" id="{909C72F3-1085-02DD-D7E9-39119455622A}"/>
              </a:ext>
            </a:extLst>
          </p:cNvPr>
          <p:cNvCxnSpPr>
            <a:cxnSpLocks/>
          </p:cNvCxnSpPr>
          <p:nvPr/>
        </p:nvCxnSpPr>
        <p:spPr>
          <a:xfrm flipV="1">
            <a:off x="9295983" y="3431405"/>
            <a:ext cx="0" cy="149797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5" name="Straight Connector 1584">
            <a:extLst>
              <a:ext uri="{FF2B5EF4-FFF2-40B4-BE49-F238E27FC236}">
                <a16:creationId xmlns:a16="http://schemas.microsoft.com/office/drawing/2014/main" id="{66E7C4F9-B9DA-57B8-051C-B2AB7E63D76D}"/>
              </a:ext>
            </a:extLst>
          </p:cNvPr>
          <p:cNvCxnSpPr>
            <a:cxnSpLocks/>
          </p:cNvCxnSpPr>
          <p:nvPr/>
        </p:nvCxnSpPr>
        <p:spPr>
          <a:xfrm flipV="1">
            <a:off x="10248359" y="3442463"/>
            <a:ext cx="0" cy="149797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86" name="TextBox 1585">
            <a:extLst>
              <a:ext uri="{FF2B5EF4-FFF2-40B4-BE49-F238E27FC236}">
                <a16:creationId xmlns:a16="http://schemas.microsoft.com/office/drawing/2014/main" id="{6663922E-3024-CD96-190A-910F78252C8E}"/>
              </a:ext>
            </a:extLst>
          </p:cNvPr>
          <p:cNvSpPr txBox="1"/>
          <p:nvPr/>
        </p:nvSpPr>
        <p:spPr>
          <a:xfrm>
            <a:off x="10278586" y="2915236"/>
            <a:ext cx="1417135" cy="43088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rPr>
              <a:t>T-DXd</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mOS</a:t>
            </a:r>
            <a:r>
              <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23.4 </a:t>
            </a:r>
            <a:r>
              <a:rPr kumimoji="0" lang="en-US" sz="1100" b="1"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a:t>
            </a:r>
            <a:endPar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587" name="TextBox 1586">
            <a:extLst>
              <a:ext uri="{FF2B5EF4-FFF2-40B4-BE49-F238E27FC236}">
                <a16:creationId xmlns:a16="http://schemas.microsoft.com/office/drawing/2014/main" id="{293E6590-6703-4386-7064-E962F41A85AE}"/>
              </a:ext>
            </a:extLst>
          </p:cNvPr>
          <p:cNvSpPr txBox="1"/>
          <p:nvPr/>
        </p:nvSpPr>
        <p:spPr>
          <a:xfrm>
            <a:off x="7737238" y="3525969"/>
            <a:ext cx="1482592" cy="43088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Arial Narrow" panose="020B0606020202030204" pitchFamily="34" charset="0"/>
                <a:ea typeface="+mn-ea"/>
                <a:cs typeface="+mn-cs"/>
                <a:sym typeface="Helvetica-Bold"/>
                <a:rtl val="0"/>
              </a:rPr>
              <a:t>TPC</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mOS</a:t>
            </a:r>
            <a:r>
              <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 16.8 </a:t>
            </a: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endParaRPr>
          </a:p>
        </p:txBody>
      </p:sp>
      <p:sp>
        <p:nvSpPr>
          <p:cNvPr id="1588" name="TextBox 1587">
            <a:extLst>
              <a:ext uri="{FF2B5EF4-FFF2-40B4-BE49-F238E27FC236}">
                <a16:creationId xmlns:a16="http://schemas.microsoft.com/office/drawing/2014/main" id="{691AF43D-4DA7-B425-2D7F-9A4568AF0423}"/>
              </a:ext>
            </a:extLst>
          </p:cNvPr>
          <p:cNvSpPr txBox="1"/>
          <p:nvPr/>
        </p:nvSpPr>
        <p:spPr>
          <a:xfrm>
            <a:off x="8260546" y="1642444"/>
            <a:ext cx="2250641" cy="707886"/>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Arial Narrow" panose="020B0606020202030204" pitchFamily="34" charset="0"/>
                <a:ea typeface="+mn-ea"/>
                <a:cs typeface="+mn-cs"/>
                <a:sym typeface="Helvetica-Bold"/>
                <a:rtl val="0"/>
              </a:rPr>
              <a:t>Hazard ratio: 0.64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Arial Narrow" panose="020B0606020202030204" pitchFamily="34" charset="0"/>
                <a:ea typeface="+mn-ea"/>
                <a:cs typeface="+mn-cs"/>
                <a:sym typeface="Helvetica-Bold"/>
                <a:rtl val="0"/>
              </a:rPr>
              <a:t>95% CI, 0.49-0.84</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effectLst/>
                <a:uLnTx/>
                <a:uFillTx/>
                <a:latin typeface="Arial Narrow" panose="020B0606020202030204" pitchFamily="34" charset="0"/>
                <a:ea typeface="+mn-ea"/>
                <a:cs typeface="+mn-cs"/>
                <a:sym typeface="Helvetica-Bold"/>
                <a:rtl val="0"/>
              </a:rPr>
              <a:t>P = </a:t>
            </a:r>
            <a:r>
              <a:rPr kumimoji="0" lang="en-US" sz="1200" b="1" i="0" u="none" strike="noStrike" kern="0" cap="none" spc="0" normalizeH="0" baseline="0" noProof="0">
                <a:ln>
                  <a:noFill/>
                </a:ln>
                <a:effectLst/>
                <a:uLnTx/>
                <a:uFillTx/>
                <a:latin typeface="Arial Narrow" panose="020B0606020202030204" pitchFamily="34" charset="0"/>
                <a:ea typeface="+mn-ea"/>
                <a:cs typeface="+mn-cs"/>
                <a:sym typeface="Helvetica-Bold"/>
                <a:rtl val="0"/>
              </a:rPr>
              <a:t>0.0010</a:t>
            </a:r>
          </a:p>
        </p:txBody>
      </p:sp>
      <p:sp>
        <p:nvSpPr>
          <p:cNvPr id="1589" name="TextBox 1588">
            <a:extLst>
              <a:ext uri="{FF2B5EF4-FFF2-40B4-BE49-F238E27FC236}">
                <a16:creationId xmlns:a16="http://schemas.microsoft.com/office/drawing/2014/main" id="{129613AD-2054-0BE6-8109-3728BFCB854B}"/>
              </a:ext>
            </a:extLst>
          </p:cNvPr>
          <p:cNvSpPr txBox="1"/>
          <p:nvPr/>
        </p:nvSpPr>
        <p:spPr>
          <a:xfrm>
            <a:off x="9094832" y="3214357"/>
            <a:ext cx="841550" cy="272415"/>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Δ</a:t>
            </a:r>
            <a:r>
              <a:rPr kumimoji="0" lang="en-US" sz="1000" b="1"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 6.6 </a:t>
            </a:r>
            <a:r>
              <a:rPr kumimoji="0" lang="en-US" sz="1000" b="1" i="0" u="none" strike="noStrike" kern="0" cap="none" spc="0" normalizeH="0" baseline="0" noProof="0" err="1">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mo</a:t>
            </a:r>
            <a:endParaRPr kumimoji="0" lang="en-US" sz="1000"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endParaRPr>
          </a:p>
        </p:txBody>
      </p:sp>
      <p:sp>
        <p:nvSpPr>
          <p:cNvPr id="1591" name="Rectangle 1590">
            <a:extLst>
              <a:ext uri="{FF2B5EF4-FFF2-40B4-BE49-F238E27FC236}">
                <a16:creationId xmlns:a16="http://schemas.microsoft.com/office/drawing/2014/main" id="{EA274077-51CE-DFB9-F354-0F0F66A95632}"/>
              </a:ext>
            </a:extLst>
          </p:cNvPr>
          <p:cNvSpPr/>
          <p:nvPr/>
        </p:nvSpPr>
        <p:spPr>
          <a:xfrm>
            <a:off x="1333975" y="6151761"/>
            <a:ext cx="10515600" cy="55399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PFS by blinded independent central review.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HR, hormone receptor; OS, overall survival; T-</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DXd</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trastuzumab </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deruxtecan</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TPC, treatment of physician’s choice.</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cs typeface="Arial" panose="020B0604020202020204" pitchFamily="34" charset="0"/>
              </a:rPr>
              <a:t>Modi S, et al. </a:t>
            </a:r>
            <a:r>
              <a:rPr lang="en-US" sz="1000" i="1">
                <a:latin typeface="Arial" panose="020B0604020202020204" pitchFamily="34" charset="0"/>
                <a:cs typeface="Arial" panose="020B0604020202020204" pitchFamily="34" charset="0"/>
              </a:rPr>
              <a:t>N Engl J Med</a:t>
            </a:r>
            <a:r>
              <a:rPr lang="en-US" sz="1000">
                <a:latin typeface="Arial" panose="020B0604020202020204" pitchFamily="34" charset="0"/>
                <a:cs typeface="Arial" panose="020B0604020202020204" pitchFamily="34" charset="0"/>
              </a:rPr>
              <a:t>. 2022;387(1):9-20.</a:t>
            </a:r>
            <a:endPar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8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799"/>
          </a:p>
          <a:p>
            <a:pPr algn="ctr" eaLnBrk="1" hangingPunct="1"/>
            <a:r>
              <a:rPr lang="en-US" sz="1799"/>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885962"/>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cs typeface="Arial" charset="0"/>
              </a:rPr>
              <a:t>This slide deck is provided for educational purposes and individual slides may be</a:t>
            </a:r>
          </a:p>
          <a:p>
            <a:pPr algn="ctr" eaLnBrk="1" hangingPunct="1"/>
            <a:r>
              <a:rPr lang="en-US" sz="1799">
                <a:cs typeface="Arial" charset="0"/>
              </a:rPr>
              <a:t>used for personal, non-commercial presentations only if the content and references</a:t>
            </a:r>
          </a:p>
          <a:p>
            <a:pPr algn="ctr" eaLnBrk="1" hangingPunct="1"/>
            <a:r>
              <a:rPr lang="en-US" sz="1799">
                <a:cs typeface="Arial" charset="0"/>
              </a:rPr>
              <a:t>remain unchanged. No part of this slide deck may be published in print or</a:t>
            </a:r>
          </a:p>
          <a:p>
            <a:pPr algn="ctr" eaLnBrk="1" hangingPunct="1"/>
            <a:r>
              <a:rPr lang="en-US" sz="1799">
                <a:cs typeface="Arial" charset="0"/>
              </a:rPr>
              <a:t>electronically as a promotional or certified educational activity without prior written</a:t>
            </a:r>
          </a:p>
          <a:p>
            <a:pPr algn="ctr" eaLnBrk="1" hangingPunct="1"/>
            <a:r>
              <a:rPr lang="en-US" sz="1799">
                <a:cs typeface="Arial" charset="0"/>
              </a:rPr>
              <a:t>permission from AXIS. Additional terms may apply. See Terms of Service on</a:t>
            </a:r>
          </a:p>
          <a:p>
            <a:pPr algn="ctr" eaLnBrk="1" hangingPunct="1"/>
            <a:r>
              <a:rPr lang="en-US" sz="1799" err="1">
                <a:cs typeface="Arial" charset="0"/>
              </a:rPr>
              <a:t>www.axismeded.com</a:t>
            </a:r>
            <a:r>
              <a:rPr lang="en-US" sz="1799">
                <a:cs typeface="Arial" charset="0"/>
              </a:rPr>
              <a:t>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1D8B-8D6F-934F-46BC-DD1D5F074801}"/>
              </a:ext>
            </a:extLst>
          </p:cNvPr>
          <p:cNvSpPr>
            <a:spLocks noGrp="1"/>
          </p:cNvSpPr>
          <p:nvPr>
            <p:ph type="title"/>
          </p:nvPr>
        </p:nvSpPr>
        <p:spPr>
          <a:xfrm>
            <a:off x="838200" y="136563"/>
            <a:ext cx="9544911" cy="1325563"/>
          </a:xfrm>
        </p:spPr>
        <p:txBody>
          <a:bodyPr>
            <a:noAutofit/>
          </a:bodyPr>
          <a:lstStyle/>
          <a:p>
            <a:r>
              <a:rPr lang="en-US"/>
              <a:t>DESTINY-Breast04: PFS and OS in HR− (Exploratory Endpoints)</a:t>
            </a:r>
          </a:p>
        </p:txBody>
      </p:sp>
      <p:grpSp>
        <p:nvGrpSpPr>
          <p:cNvPr id="6" name="Group 5">
            <a:extLst>
              <a:ext uri="{FF2B5EF4-FFF2-40B4-BE49-F238E27FC236}">
                <a16:creationId xmlns:a16="http://schemas.microsoft.com/office/drawing/2014/main" id="{DD86ADB5-E31D-58AC-DA64-247932C4E7C4}"/>
              </a:ext>
            </a:extLst>
          </p:cNvPr>
          <p:cNvGrpSpPr/>
          <p:nvPr/>
        </p:nvGrpSpPr>
        <p:grpSpPr>
          <a:xfrm>
            <a:off x="265198" y="1944154"/>
            <a:ext cx="5641443" cy="3484969"/>
            <a:chOff x="368395" y="3888755"/>
            <a:chExt cx="11284358" cy="6970846"/>
          </a:xfrm>
        </p:grpSpPr>
        <p:grpSp>
          <p:nvGrpSpPr>
            <p:cNvPr id="7" name="Picture 3">
              <a:extLst>
                <a:ext uri="{FF2B5EF4-FFF2-40B4-BE49-F238E27FC236}">
                  <a16:creationId xmlns:a16="http://schemas.microsoft.com/office/drawing/2014/main" id="{B54D4A03-60F8-F541-E1B4-1E7B95CA69B2}"/>
                </a:ext>
              </a:extLst>
            </p:cNvPr>
            <p:cNvGrpSpPr/>
            <p:nvPr/>
          </p:nvGrpSpPr>
          <p:grpSpPr>
            <a:xfrm>
              <a:off x="1349547" y="3890992"/>
              <a:ext cx="10132185" cy="6141118"/>
              <a:chOff x="2748940" y="978042"/>
              <a:chExt cx="7349499" cy="3867953"/>
            </a:xfrm>
          </p:grpSpPr>
          <p:sp>
            <p:nvSpPr>
              <p:cNvPr id="92" name="Freeform 17">
                <a:extLst>
                  <a:ext uri="{FF2B5EF4-FFF2-40B4-BE49-F238E27FC236}">
                    <a16:creationId xmlns:a16="http://schemas.microsoft.com/office/drawing/2014/main" id="{CFCCE7A1-CB01-7523-011D-858CA3127107}"/>
                  </a:ext>
                </a:extLst>
              </p:cNvPr>
              <p:cNvSpPr/>
              <p:nvPr/>
            </p:nvSpPr>
            <p:spPr>
              <a:xfrm>
                <a:off x="2812834" y="978042"/>
                <a:ext cx="16383" cy="3804088"/>
              </a:xfrm>
              <a:custGeom>
                <a:avLst/>
                <a:gdLst>
                  <a:gd name="connsiteX0" fmla="*/ 0 w 16383"/>
                  <a:gd name="connsiteY0" fmla="*/ 3804088 h 3804088"/>
                  <a:gd name="connsiteX1" fmla="*/ 0 w 16383"/>
                  <a:gd name="connsiteY1" fmla="*/ 0 h 3804088"/>
                </a:gdLst>
                <a:ahLst/>
                <a:cxnLst>
                  <a:cxn ang="0">
                    <a:pos x="connsiteX0" y="connsiteY0"/>
                  </a:cxn>
                  <a:cxn ang="0">
                    <a:pos x="connsiteX1" y="connsiteY1"/>
                  </a:cxn>
                </a:cxnLst>
                <a:rect l="l" t="t" r="r" b="b"/>
                <a:pathLst>
                  <a:path w="16383" h="3804088">
                    <a:moveTo>
                      <a:pt x="0" y="3804088"/>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3" name="Freeform 18">
                <a:extLst>
                  <a:ext uri="{FF2B5EF4-FFF2-40B4-BE49-F238E27FC236}">
                    <a16:creationId xmlns:a16="http://schemas.microsoft.com/office/drawing/2014/main" id="{885338DC-83DF-363A-CED4-5C1BFFF3BD07}"/>
                  </a:ext>
                </a:extLst>
              </p:cNvPr>
              <p:cNvSpPr/>
              <p:nvPr/>
            </p:nvSpPr>
            <p:spPr>
              <a:xfrm>
                <a:off x="2812834" y="978042"/>
                <a:ext cx="16383" cy="3804088"/>
              </a:xfrm>
              <a:custGeom>
                <a:avLst/>
                <a:gdLst>
                  <a:gd name="connsiteX0" fmla="*/ 0 w 16383"/>
                  <a:gd name="connsiteY0" fmla="*/ 3804088 h 3804088"/>
                  <a:gd name="connsiteX1" fmla="*/ 0 w 16383"/>
                  <a:gd name="connsiteY1" fmla="*/ 0 h 3804088"/>
                </a:gdLst>
                <a:ahLst/>
                <a:cxnLst>
                  <a:cxn ang="0">
                    <a:pos x="connsiteX0" y="connsiteY0"/>
                  </a:cxn>
                  <a:cxn ang="0">
                    <a:pos x="connsiteX1" y="connsiteY1"/>
                  </a:cxn>
                </a:cxnLst>
                <a:rect l="l" t="t" r="r" b="b"/>
                <a:pathLst>
                  <a:path w="16383" h="3804088">
                    <a:moveTo>
                      <a:pt x="0" y="3804088"/>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4" name="Freeform 19">
                <a:extLst>
                  <a:ext uri="{FF2B5EF4-FFF2-40B4-BE49-F238E27FC236}">
                    <a16:creationId xmlns:a16="http://schemas.microsoft.com/office/drawing/2014/main" id="{EC66D9DA-05D1-53BF-29F2-6C9DB7F2EF3A}"/>
                  </a:ext>
                </a:extLst>
              </p:cNvPr>
              <p:cNvSpPr/>
              <p:nvPr/>
            </p:nvSpPr>
            <p:spPr>
              <a:xfrm>
                <a:off x="2780068" y="4336709"/>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5" name="Freeform 20">
                <a:extLst>
                  <a:ext uri="{FF2B5EF4-FFF2-40B4-BE49-F238E27FC236}">
                    <a16:creationId xmlns:a16="http://schemas.microsoft.com/office/drawing/2014/main" id="{C06A60B6-B8F3-D422-4304-958E3C01AD99}"/>
                  </a:ext>
                </a:extLst>
              </p:cNvPr>
              <p:cNvSpPr/>
              <p:nvPr/>
            </p:nvSpPr>
            <p:spPr>
              <a:xfrm>
                <a:off x="2780068" y="3607988"/>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6" name="Freeform 21">
                <a:extLst>
                  <a:ext uri="{FF2B5EF4-FFF2-40B4-BE49-F238E27FC236}">
                    <a16:creationId xmlns:a16="http://schemas.microsoft.com/office/drawing/2014/main" id="{6F6DA04B-4E27-296B-27CE-96EA0CB4879D}"/>
                  </a:ext>
                </a:extLst>
              </p:cNvPr>
              <p:cNvSpPr/>
              <p:nvPr/>
            </p:nvSpPr>
            <p:spPr>
              <a:xfrm>
                <a:off x="2780068" y="2880905"/>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7" name="Freeform 22">
                <a:extLst>
                  <a:ext uri="{FF2B5EF4-FFF2-40B4-BE49-F238E27FC236}">
                    <a16:creationId xmlns:a16="http://schemas.microsoft.com/office/drawing/2014/main" id="{4B02CD87-54A1-1CF8-32E0-5E4948B07B93}"/>
                  </a:ext>
                </a:extLst>
              </p:cNvPr>
              <p:cNvSpPr/>
              <p:nvPr/>
            </p:nvSpPr>
            <p:spPr>
              <a:xfrm>
                <a:off x="2780068" y="2152184"/>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8" name="Freeform 23">
                <a:extLst>
                  <a:ext uri="{FF2B5EF4-FFF2-40B4-BE49-F238E27FC236}">
                    <a16:creationId xmlns:a16="http://schemas.microsoft.com/office/drawing/2014/main" id="{EA2F37C7-EED2-F89C-5689-FA0457A7BFFB}"/>
                  </a:ext>
                </a:extLst>
              </p:cNvPr>
              <p:cNvSpPr/>
              <p:nvPr/>
            </p:nvSpPr>
            <p:spPr>
              <a:xfrm>
                <a:off x="2780068" y="1423463"/>
                <a:ext cx="32766" cy="16375"/>
              </a:xfrm>
              <a:custGeom>
                <a:avLst/>
                <a:gdLst>
                  <a:gd name="connsiteX0" fmla="*/ 32766 w 32766"/>
                  <a:gd name="connsiteY0" fmla="*/ 0 h 16375"/>
                  <a:gd name="connsiteX1" fmla="*/ 0 w 32766"/>
                  <a:gd name="connsiteY1" fmla="*/ 0 h 16375"/>
                </a:gdLst>
                <a:ahLst/>
                <a:cxnLst>
                  <a:cxn ang="0">
                    <a:pos x="connsiteX0" y="connsiteY0"/>
                  </a:cxn>
                  <a:cxn ang="0">
                    <a:pos x="connsiteX1" y="connsiteY1"/>
                  </a:cxn>
                </a:cxnLst>
                <a:rect l="l" t="t" r="r" b="b"/>
                <a:pathLst>
                  <a:path w="32766" h="16375">
                    <a:moveTo>
                      <a:pt x="32766"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9" name="Freeform 24">
                <a:extLst>
                  <a:ext uri="{FF2B5EF4-FFF2-40B4-BE49-F238E27FC236}">
                    <a16:creationId xmlns:a16="http://schemas.microsoft.com/office/drawing/2014/main" id="{AA86BDCA-5A95-2467-AA0F-EEC72972205B}"/>
                  </a:ext>
                </a:extLst>
              </p:cNvPr>
              <p:cNvSpPr/>
              <p:nvPr/>
            </p:nvSpPr>
            <p:spPr>
              <a:xfrm>
                <a:off x="2748940" y="4701889"/>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0" name="Freeform 25">
                <a:extLst>
                  <a:ext uri="{FF2B5EF4-FFF2-40B4-BE49-F238E27FC236}">
                    <a16:creationId xmlns:a16="http://schemas.microsoft.com/office/drawing/2014/main" id="{78160204-7993-F57E-220D-0349B34A43A4}"/>
                  </a:ext>
                </a:extLst>
              </p:cNvPr>
              <p:cNvSpPr/>
              <p:nvPr/>
            </p:nvSpPr>
            <p:spPr>
              <a:xfrm>
                <a:off x="2748940" y="3973168"/>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1" name="Freeform 26">
                <a:extLst>
                  <a:ext uri="{FF2B5EF4-FFF2-40B4-BE49-F238E27FC236}">
                    <a16:creationId xmlns:a16="http://schemas.microsoft.com/office/drawing/2014/main" id="{7933BFA9-6030-4305-267C-645E304CAE10}"/>
                  </a:ext>
                </a:extLst>
              </p:cNvPr>
              <p:cNvSpPr/>
              <p:nvPr/>
            </p:nvSpPr>
            <p:spPr>
              <a:xfrm>
                <a:off x="2748940" y="3244447"/>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2" name="Freeform 27">
                <a:extLst>
                  <a:ext uri="{FF2B5EF4-FFF2-40B4-BE49-F238E27FC236}">
                    <a16:creationId xmlns:a16="http://schemas.microsoft.com/office/drawing/2014/main" id="{A006B531-5548-9ABC-468B-9C64DE783262}"/>
                  </a:ext>
                </a:extLst>
              </p:cNvPr>
              <p:cNvSpPr/>
              <p:nvPr/>
            </p:nvSpPr>
            <p:spPr>
              <a:xfrm>
                <a:off x="2748940" y="2515725"/>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3" name="Freeform 28">
                <a:extLst>
                  <a:ext uri="{FF2B5EF4-FFF2-40B4-BE49-F238E27FC236}">
                    <a16:creationId xmlns:a16="http://schemas.microsoft.com/office/drawing/2014/main" id="{CB6F4519-F50F-78A5-F9C8-1DE863438A10}"/>
                  </a:ext>
                </a:extLst>
              </p:cNvPr>
              <p:cNvSpPr/>
              <p:nvPr/>
            </p:nvSpPr>
            <p:spPr>
              <a:xfrm>
                <a:off x="2748940" y="1787004"/>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4" name="Freeform 29">
                <a:extLst>
                  <a:ext uri="{FF2B5EF4-FFF2-40B4-BE49-F238E27FC236}">
                    <a16:creationId xmlns:a16="http://schemas.microsoft.com/office/drawing/2014/main" id="{C96C5E3A-C2B5-DB50-AA78-B8F323FCA113}"/>
                  </a:ext>
                </a:extLst>
              </p:cNvPr>
              <p:cNvSpPr/>
              <p:nvPr/>
            </p:nvSpPr>
            <p:spPr>
              <a:xfrm>
                <a:off x="2748940" y="1058283"/>
                <a:ext cx="63894" cy="16375"/>
              </a:xfrm>
              <a:custGeom>
                <a:avLst/>
                <a:gdLst>
                  <a:gd name="connsiteX0" fmla="*/ 63894 w 63894"/>
                  <a:gd name="connsiteY0" fmla="*/ 0 h 16375"/>
                  <a:gd name="connsiteX1" fmla="*/ 0 w 63894"/>
                  <a:gd name="connsiteY1" fmla="*/ 0 h 16375"/>
                </a:gdLst>
                <a:ahLst/>
                <a:cxnLst>
                  <a:cxn ang="0">
                    <a:pos x="connsiteX0" y="connsiteY0"/>
                  </a:cxn>
                  <a:cxn ang="0">
                    <a:pos x="connsiteX1" y="connsiteY1"/>
                  </a:cxn>
                </a:cxnLst>
                <a:rect l="l" t="t" r="r" b="b"/>
                <a:pathLst>
                  <a:path w="63894" h="16375">
                    <a:moveTo>
                      <a:pt x="63894"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nvGrpSpPr>
              <p:cNvPr id="105" name="Picture 3">
                <a:extLst>
                  <a:ext uri="{FF2B5EF4-FFF2-40B4-BE49-F238E27FC236}">
                    <a16:creationId xmlns:a16="http://schemas.microsoft.com/office/drawing/2014/main" id="{51B02CDD-5E9F-9748-9C47-3942F33C31B3}"/>
                  </a:ext>
                </a:extLst>
              </p:cNvPr>
              <p:cNvGrpSpPr/>
              <p:nvPr/>
            </p:nvGrpSpPr>
            <p:grpSpPr>
              <a:xfrm>
                <a:off x="2812834" y="4782130"/>
                <a:ext cx="7285605" cy="63865"/>
                <a:chOff x="2812834" y="4782130"/>
                <a:chExt cx="7285605" cy="63865"/>
              </a:xfrm>
            </p:grpSpPr>
            <p:sp>
              <p:nvSpPr>
                <p:cNvPr id="106" name="Freeform 31">
                  <a:extLst>
                    <a:ext uri="{FF2B5EF4-FFF2-40B4-BE49-F238E27FC236}">
                      <a16:creationId xmlns:a16="http://schemas.microsoft.com/office/drawing/2014/main" id="{7001FCC7-0910-4411-666E-9675ADE9A832}"/>
                    </a:ext>
                  </a:extLst>
                </p:cNvPr>
                <p:cNvSpPr/>
                <p:nvPr/>
              </p:nvSpPr>
              <p:spPr>
                <a:xfrm>
                  <a:off x="2812834" y="4782130"/>
                  <a:ext cx="7285605" cy="16375"/>
                </a:xfrm>
                <a:custGeom>
                  <a:avLst/>
                  <a:gdLst>
                    <a:gd name="connsiteX0" fmla="*/ 0 w 7285605"/>
                    <a:gd name="connsiteY0" fmla="*/ 0 h 16375"/>
                    <a:gd name="connsiteX1" fmla="*/ 7285605 w 7285605"/>
                    <a:gd name="connsiteY1" fmla="*/ 0 h 16375"/>
                  </a:gdLst>
                  <a:ahLst/>
                  <a:cxnLst>
                    <a:cxn ang="0">
                      <a:pos x="connsiteX0" y="connsiteY0"/>
                    </a:cxn>
                    <a:cxn ang="0">
                      <a:pos x="connsiteX1" y="connsiteY1"/>
                    </a:cxn>
                  </a:cxnLst>
                  <a:rect l="l" t="t" r="r" b="b"/>
                  <a:pathLst>
                    <a:path w="7285605" h="16375">
                      <a:moveTo>
                        <a:pt x="0" y="0"/>
                      </a:moveTo>
                      <a:lnTo>
                        <a:pt x="7285605"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7" name="Freeform 32">
                  <a:extLst>
                    <a:ext uri="{FF2B5EF4-FFF2-40B4-BE49-F238E27FC236}">
                      <a16:creationId xmlns:a16="http://schemas.microsoft.com/office/drawing/2014/main" id="{55AC5709-5EA3-6570-AEDE-0C6D0D1C02F3}"/>
                    </a:ext>
                  </a:extLst>
                </p:cNvPr>
                <p:cNvSpPr/>
                <p:nvPr/>
              </p:nvSpPr>
              <p:spPr>
                <a:xfrm>
                  <a:off x="2812834" y="4782130"/>
                  <a:ext cx="7285605" cy="16375"/>
                </a:xfrm>
                <a:custGeom>
                  <a:avLst/>
                  <a:gdLst>
                    <a:gd name="connsiteX0" fmla="*/ 0 w 7285605"/>
                    <a:gd name="connsiteY0" fmla="*/ 0 h 16375"/>
                    <a:gd name="connsiteX1" fmla="*/ 7285605 w 7285605"/>
                    <a:gd name="connsiteY1" fmla="*/ 0 h 16375"/>
                  </a:gdLst>
                  <a:ahLst/>
                  <a:cxnLst>
                    <a:cxn ang="0">
                      <a:pos x="connsiteX0" y="connsiteY0"/>
                    </a:cxn>
                    <a:cxn ang="0">
                      <a:pos x="connsiteX1" y="connsiteY1"/>
                    </a:cxn>
                  </a:cxnLst>
                  <a:rect l="l" t="t" r="r" b="b"/>
                  <a:pathLst>
                    <a:path w="7285605" h="16375">
                      <a:moveTo>
                        <a:pt x="0" y="0"/>
                      </a:moveTo>
                      <a:lnTo>
                        <a:pt x="7285605"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8" name="Freeform 33">
                  <a:extLst>
                    <a:ext uri="{FF2B5EF4-FFF2-40B4-BE49-F238E27FC236}">
                      <a16:creationId xmlns:a16="http://schemas.microsoft.com/office/drawing/2014/main" id="{AB24797E-9E20-D9B5-3353-179017A5EA73}"/>
                    </a:ext>
                  </a:extLst>
                </p:cNvPr>
                <p:cNvSpPr/>
                <p:nvPr/>
              </p:nvSpPr>
              <p:spPr>
                <a:xfrm>
                  <a:off x="292260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09" name="Freeform 34">
                  <a:extLst>
                    <a:ext uri="{FF2B5EF4-FFF2-40B4-BE49-F238E27FC236}">
                      <a16:creationId xmlns:a16="http://schemas.microsoft.com/office/drawing/2014/main" id="{6455BC9D-27F4-00D7-8603-62FE64AF9AF8}"/>
                    </a:ext>
                  </a:extLst>
                </p:cNvPr>
                <p:cNvSpPr/>
                <p:nvPr/>
              </p:nvSpPr>
              <p:spPr>
                <a:xfrm>
                  <a:off x="3174903"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0" name="Freeform 35">
                  <a:extLst>
                    <a:ext uri="{FF2B5EF4-FFF2-40B4-BE49-F238E27FC236}">
                      <a16:creationId xmlns:a16="http://schemas.microsoft.com/office/drawing/2014/main" id="{2A4441CF-9043-91B7-7B69-B955B6BC4A8A}"/>
                    </a:ext>
                  </a:extLst>
                </p:cNvPr>
                <p:cNvSpPr/>
                <p:nvPr/>
              </p:nvSpPr>
              <p:spPr>
                <a:xfrm>
                  <a:off x="3427204"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1" name="Freeform 36">
                  <a:extLst>
                    <a:ext uri="{FF2B5EF4-FFF2-40B4-BE49-F238E27FC236}">
                      <a16:creationId xmlns:a16="http://schemas.microsoft.com/office/drawing/2014/main" id="{63543902-9515-0EFA-6804-A8DBDAA9E797}"/>
                    </a:ext>
                  </a:extLst>
                </p:cNvPr>
                <p:cNvSpPr/>
                <p:nvPr/>
              </p:nvSpPr>
              <p:spPr>
                <a:xfrm>
                  <a:off x="3679505"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2" name="Freeform 37">
                  <a:extLst>
                    <a:ext uri="{FF2B5EF4-FFF2-40B4-BE49-F238E27FC236}">
                      <a16:creationId xmlns:a16="http://schemas.microsoft.com/office/drawing/2014/main" id="{64B1360F-11F7-2196-80B4-FE8AD29F211E}"/>
                    </a:ext>
                  </a:extLst>
                </p:cNvPr>
                <p:cNvSpPr/>
                <p:nvPr/>
              </p:nvSpPr>
              <p:spPr>
                <a:xfrm>
                  <a:off x="3931806"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3" name="Freeform 38">
                  <a:extLst>
                    <a:ext uri="{FF2B5EF4-FFF2-40B4-BE49-F238E27FC236}">
                      <a16:creationId xmlns:a16="http://schemas.microsoft.com/office/drawing/2014/main" id="{8B7FEA5B-9602-9954-C68A-CBC69AB9590B}"/>
                    </a:ext>
                  </a:extLst>
                </p:cNvPr>
                <p:cNvSpPr/>
                <p:nvPr/>
              </p:nvSpPr>
              <p:spPr>
                <a:xfrm>
                  <a:off x="4184107"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4" name="Freeform 39">
                  <a:extLst>
                    <a:ext uri="{FF2B5EF4-FFF2-40B4-BE49-F238E27FC236}">
                      <a16:creationId xmlns:a16="http://schemas.microsoft.com/office/drawing/2014/main" id="{02DFD0DD-699F-11F5-3329-5DDC2A87B079}"/>
                    </a:ext>
                  </a:extLst>
                </p:cNvPr>
                <p:cNvSpPr/>
                <p:nvPr/>
              </p:nvSpPr>
              <p:spPr>
                <a:xfrm>
                  <a:off x="4436409"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5" name="Freeform 40">
                  <a:extLst>
                    <a:ext uri="{FF2B5EF4-FFF2-40B4-BE49-F238E27FC236}">
                      <a16:creationId xmlns:a16="http://schemas.microsoft.com/office/drawing/2014/main" id="{7BDB41E0-BAD4-E144-38AF-0A45DBF29D23}"/>
                    </a:ext>
                  </a:extLst>
                </p:cNvPr>
                <p:cNvSpPr/>
                <p:nvPr/>
              </p:nvSpPr>
              <p:spPr>
                <a:xfrm>
                  <a:off x="468871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6" name="Freeform 41">
                  <a:extLst>
                    <a:ext uri="{FF2B5EF4-FFF2-40B4-BE49-F238E27FC236}">
                      <a16:creationId xmlns:a16="http://schemas.microsoft.com/office/drawing/2014/main" id="{652E89C3-7905-4FC1-35B2-90E57A0714DF}"/>
                    </a:ext>
                  </a:extLst>
                </p:cNvPr>
                <p:cNvSpPr/>
                <p:nvPr/>
              </p:nvSpPr>
              <p:spPr>
                <a:xfrm>
                  <a:off x="4941011"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7" name="Freeform 42">
                  <a:extLst>
                    <a:ext uri="{FF2B5EF4-FFF2-40B4-BE49-F238E27FC236}">
                      <a16:creationId xmlns:a16="http://schemas.microsoft.com/office/drawing/2014/main" id="{B078F126-A006-3482-56DD-43AEC4426AEF}"/>
                    </a:ext>
                  </a:extLst>
                </p:cNvPr>
                <p:cNvSpPr/>
                <p:nvPr/>
              </p:nvSpPr>
              <p:spPr>
                <a:xfrm>
                  <a:off x="519331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8" name="Freeform 43">
                  <a:extLst>
                    <a:ext uri="{FF2B5EF4-FFF2-40B4-BE49-F238E27FC236}">
                      <a16:creationId xmlns:a16="http://schemas.microsoft.com/office/drawing/2014/main" id="{95588687-6D8D-1BB5-8061-165FFFE2ABFB}"/>
                    </a:ext>
                  </a:extLst>
                </p:cNvPr>
                <p:cNvSpPr/>
                <p:nvPr/>
              </p:nvSpPr>
              <p:spPr>
                <a:xfrm>
                  <a:off x="5445613"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19" name="Freeform 44">
                  <a:extLst>
                    <a:ext uri="{FF2B5EF4-FFF2-40B4-BE49-F238E27FC236}">
                      <a16:creationId xmlns:a16="http://schemas.microsoft.com/office/drawing/2014/main" id="{9885AA2F-242B-23FD-EADE-D79322EB3596}"/>
                    </a:ext>
                  </a:extLst>
                </p:cNvPr>
                <p:cNvSpPr/>
                <p:nvPr/>
              </p:nvSpPr>
              <p:spPr>
                <a:xfrm>
                  <a:off x="5697914"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0" name="Freeform 45">
                  <a:extLst>
                    <a:ext uri="{FF2B5EF4-FFF2-40B4-BE49-F238E27FC236}">
                      <a16:creationId xmlns:a16="http://schemas.microsoft.com/office/drawing/2014/main" id="{EB70DC3A-4D6A-EAD6-D864-C82BF9A978AB}"/>
                    </a:ext>
                  </a:extLst>
                </p:cNvPr>
                <p:cNvSpPr/>
                <p:nvPr/>
              </p:nvSpPr>
              <p:spPr>
                <a:xfrm>
                  <a:off x="5950215"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1" name="Freeform 46">
                  <a:extLst>
                    <a:ext uri="{FF2B5EF4-FFF2-40B4-BE49-F238E27FC236}">
                      <a16:creationId xmlns:a16="http://schemas.microsoft.com/office/drawing/2014/main" id="{384DA597-44D2-18D9-97E3-59E0581E81BD}"/>
                    </a:ext>
                  </a:extLst>
                </p:cNvPr>
                <p:cNvSpPr/>
                <p:nvPr/>
              </p:nvSpPr>
              <p:spPr>
                <a:xfrm>
                  <a:off x="6202517"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2" name="Freeform 47">
                  <a:extLst>
                    <a:ext uri="{FF2B5EF4-FFF2-40B4-BE49-F238E27FC236}">
                      <a16:creationId xmlns:a16="http://schemas.microsoft.com/office/drawing/2014/main" id="{C4A042C1-6008-2BE4-278F-1F3A5CC6CA60}"/>
                    </a:ext>
                  </a:extLst>
                </p:cNvPr>
                <p:cNvSpPr/>
                <p:nvPr/>
              </p:nvSpPr>
              <p:spPr>
                <a:xfrm>
                  <a:off x="6454818"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3" name="Freeform 48">
                  <a:extLst>
                    <a:ext uri="{FF2B5EF4-FFF2-40B4-BE49-F238E27FC236}">
                      <a16:creationId xmlns:a16="http://schemas.microsoft.com/office/drawing/2014/main" id="{75F03160-EDC6-D46F-AC26-5AAE1F70D771}"/>
                    </a:ext>
                  </a:extLst>
                </p:cNvPr>
                <p:cNvSpPr/>
                <p:nvPr/>
              </p:nvSpPr>
              <p:spPr>
                <a:xfrm>
                  <a:off x="6708757"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4" name="Freeform 49">
                  <a:extLst>
                    <a:ext uri="{FF2B5EF4-FFF2-40B4-BE49-F238E27FC236}">
                      <a16:creationId xmlns:a16="http://schemas.microsoft.com/office/drawing/2014/main" id="{F3A20ED1-0194-1EEC-208A-4DC9859AFD73}"/>
                    </a:ext>
                  </a:extLst>
                </p:cNvPr>
                <p:cNvSpPr/>
                <p:nvPr/>
              </p:nvSpPr>
              <p:spPr>
                <a:xfrm>
                  <a:off x="695942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5" name="Freeform 50">
                  <a:extLst>
                    <a:ext uri="{FF2B5EF4-FFF2-40B4-BE49-F238E27FC236}">
                      <a16:creationId xmlns:a16="http://schemas.microsoft.com/office/drawing/2014/main" id="{7534DD5E-55FE-4305-E260-5DC5AB42514F}"/>
                    </a:ext>
                  </a:extLst>
                </p:cNvPr>
                <p:cNvSpPr/>
                <p:nvPr/>
              </p:nvSpPr>
              <p:spPr>
                <a:xfrm>
                  <a:off x="721336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6" name="Freeform 51">
                  <a:extLst>
                    <a:ext uri="{FF2B5EF4-FFF2-40B4-BE49-F238E27FC236}">
                      <a16:creationId xmlns:a16="http://schemas.microsoft.com/office/drawing/2014/main" id="{40F806BD-B083-220A-2AA6-C4F9B7D8EA8E}"/>
                    </a:ext>
                  </a:extLst>
                </p:cNvPr>
                <p:cNvSpPr/>
                <p:nvPr/>
              </p:nvSpPr>
              <p:spPr>
                <a:xfrm>
                  <a:off x="7465661"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7" name="Freeform 52">
                  <a:extLst>
                    <a:ext uri="{FF2B5EF4-FFF2-40B4-BE49-F238E27FC236}">
                      <a16:creationId xmlns:a16="http://schemas.microsoft.com/office/drawing/2014/main" id="{374BC6A2-4B35-8780-EF3D-24BE0CBEC0FD}"/>
                    </a:ext>
                  </a:extLst>
                </p:cNvPr>
                <p:cNvSpPr/>
                <p:nvPr/>
              </p:nvSpPr>
              <p:spPr>
                <a:xfrm>
                  <a:off x="771796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8" name="Freeform 53">
                  <a:extLst>
                    <a:ext uri="{FF2B5EF4-FFF2-40B4-BE49-F238E27FC236}">
                      <a16:creationId xmlns:a16="http://schemas.microsoft.com/office/drawing/2014/main" id="{182EC1C9-DCD8-5747-6A24-B0C131D3E907}"/>
                    </a:ext>
                  </a:extLst>
                </p:cNvPr>
                <p:cNvSpPr/>
                <p:nvPr/>
              </p:nvSpPr>
              <p:spPr>
                <a:xfrm>
                  <a:off x="7970263"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29" name="Freeform 54">
                  <a:extLst>
                    <a:ext uri="{FF2B5EF4-FFF2-40B4-BE49-F238E27FC236}">
                      <a16:creationId xmlns:a16="http://schemas.microsoft.com/office/drawing/2014/main" id="{6E5E3F1A-9F86-3AA0-9793-E77579E86719}"/>
                    </a:ext>
                  </a:extLst>
                </p:cNvPr>
                <p:cNvSpPr/>
                <p:nvPr/>
              </p:nvSpPr>
              <p:spPr>
                <a:xfrm>
                  <a:off x="8222564"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0" name="Freeform 55">
                  <a:extLst>
                    <a:ext uri="{FF2B5EF4-FFF2-40B4-BE49-F238E27FC236}">
                      <a16:creationId xmlns:a16="http://schemas.microsoft.com/office/drawing/2014/main" id="{DB19B218-BD97-518D-FDD9-62895396CF91}"/>
                    </a:ext>
                  </a:extLst>
                </p:cNvPr>
                <p:cNvSpPr/>
                <p:nvPr/>
              </p:nvSpPr>
              <p:spPr>
                <a:xfrm>
                  <a:off x="8474865"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1" name="Freeform 56">
                  <a:extLst>
                    <a:ext uri="{FF2B5EF4-FFF2-40B4-BE49-F238E27FC236}">
                      <a16:creationId xmlns:a16="http://schemas.microsoft.com/office/drawing/2014/main" id="{EBD19B89-DBCC-7AB6-843C-79B74CF5F787}"/>
                    </a:ext>
                  </a:extLst>
                </p:cNvPr>
                <p:cNvSpPr/>
                <p:nvPr/>
              </p:nvSpPr>
              <p:spPr>
                <a:xfrm>
                  <a:off x="8727166"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2" name="Freeform 57">
                  <a:extLst>
                    <a:ext uri="{FF2B5EF4-FFF2-40B4-BE49-F238E27FC236}">
                      <a16:creationId xmlns:a16="http://schemas.microsoft.com/office/drawing/2014/main" id="{9E6783C6-FB30-2DBD-668E-E79999D29BC1}"/>
                    </a:ext>
                  </a:extLst>
                </p:cNvPr>
                <p:cNvSpPr/>
                <p:nvPr/>
              </p:nvSpPr>
              <p:spPr>
                <a:xfrm>
                  <a:off x="8979468"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3" name="Freeform 58">
                  <a:extLst>
                    <a:ext uri="{FF2B5EF4-FFF2-40B4-BE49-F238E27FC236}">
                      <a16:creationId xmlns:a16="http://schemas.microsoft.com/office/drawing/2014/main" id="{B4E28AEC-8140-A631-3133-A264A0BDB081}"/>
                    </a:ext>
                  </a:extLst>
                </p:cNvPr>
                <p:cNvSpPr/>
                <p:nvPr/>
              </p:nvSpPr>
              <p:spPr>
                <a:xfrm>
                  <a:off x="9231769"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4" name="Freeform 59">
                  <a:extLst>
                    <a:ext uri="{FF2B5EF4-FFF2-40B4-BE49-F238E27FC236}">
                      <a16:creationId xmlns:a16="http://schemas.microsoft.com/office/drawing/2014/main" id="{EA3C3237-981B-4B77-9D21-50C8163D0B4B}"/>
                    </a:ext>
                  </a:extLst>
                </p:cNvPr>
                <p:cNvSpPr/>
                <p:nvPr/>
              </p:nvSpPr>
              <p:spPr>
                <a:xfrm>
                  <a:off x="9484070"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5" name="Freeform 60">
                  <a:extLst>
                    <a:ext uri="{FF2B5EF4-FFF2-40B4-BE49-F238E27FC236}">
                      <a16:creationId xmlns:a16="http://schemas.microsoft.com/office/drawing/2014/main" id="{C2E0A5F2-DBC9-AC03-3167-5796F872D9E4}"/>
                    </a:ext>
                  </a:extLst>
                </p:cNvPr>
                <p:cNvSpPr/>
                <p:nvPr/>
              </p:nvSpPr>
              <p:spPr>
                <a:xfrm>
                  <a:off x="9736371"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136" name="Freeform 61">
                  <a:extLst>
                    <a:ext uri="{FF2B5EF4-FFF2-40B4-BE49-F238E27FC236}">
                      <a16:creationId xmlns:a16="http://schemas.microsoft.com/office/drawing/2014/main" id="{24291B80-4F58-EA43-E50F-6ED2E310C7C0}"/>
                    </a:ext>
                  </a:extLst>
                </p:cNvPr>
                <p:cNvSpPr/>
                <p:nvPr/>
              </p:nvSpPr>
              <p:spPr>
                <a:xfrm>
                  <a:off x="9988672" y="4782130"/>
                  <a:ext cx="16383" cy="63865"/>
                </a:xfrm>
                <a:custGeom>
                  <a:avLst/>
                  <a:gdLst>
                    <a:gd name="connsiteX0" fmla="*/ 0 w 16383"/>
                    <a:gd name="connsiteY0" fmla="*/ 0 h 63865"/>
                    <a:gd name="connsiteX1" fmla="*/ 0 w 16383"/>
                    <a:gd name="connsiteY1" fmla="*/ 63865 h 63865"/>
                  </a:gdLst>
                  <a:ahLst/>
                  <a:cxnLst>
                    <a:cxn ang="0">
                      <a:pos x="connsiteX0" y="connsiteY0"/>
                    </a:cxn>
                    <a:cxn ang="0">
                      <a:pos x="connsiteX1" y="connsiteY1"/>
                    </a:cxn>
                  </a:cxnLst>
                  <a:rect l="l" t="t" r="r" b="b"/>
                  <a:pathLst>
                    <a:path w="16383" h="63865">
                      <a:moveTo>
                        <a:pt x="0" y="0"/>
                      </a:moveTo>
                      <a:lnTo>
                        <a:pt x="0" y="63865"/>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grpSp>
          <p:nvGrpSpPr>
            <p:cNvPr id="8" name="Picture 3">
              <a:extLst>
                <a:ext uri="{FF2B5EF4-FFF2-40B4-BE49-F238E27FC236}">
                  <a16:creationId xmlns:a16="http://schemas.microsoft.com/office/drawing/2014/main" id="{F559F7CB-8F6A-1F4A-18F0-5745C47B651C}"/>
                </a:ext>
              </a:extLst>
            </p:cNvPr>
            <p:cNvGrpSpPr/>
            <p:nvPr/>
          </p:nvGrpSpPr>
          <p:grpSpPr>
            <a:xfrm>
              <a:off x="1550564" y="3961192"/>
              <a:ext cx="8521785" cy="5423528"/>
              <a:chOff x="2894750" y="1022257"/>
              <a:chExt cx="6181377" cy="3415982"/>
            </a:xfrm>
            <a:noFill/>
          </p:grpSpPr>
          <p:grpSp>
            <p:nvGrpSpPr>
              <p:cNvPr id="48" name="Picture 3">
                <a:extLst>
                  <a:ext uri="{FF2B5EF4-FFF2-40B4-BE49-F238E27FC236}">
                    <a16:creationId xmlns:a16="http://schemas.microsoft.com/office/drawing/2014/main" id="{6093AC52-96CB-E8B6-360C-711412BAFC11}"/>
                  </a:ext>
                </a:extLst>
              </p:cNvPr>
              <p:cNvGrpSpPr/>
              <p:nvPr/>
            </p:nvGrpSpPr>
            <p:grpSpPr>
              <a:xfrm>
                <a:off x="3890848" y="2026090"/>
                <a:ext cx="58979" cy="60590"/>
                <a:chOff x="3890848" y="2026090"/>
                <a:chExt cx="58979" cy="60590"/>
              </a:xfrm>
            </p:grpSpPr>
            <p:sp>
              <p:nvSpPr>
                <p:cNvPr id="90" name="Freeform 64">
                  <a:extLst>
                    <a:ext uri="{FF2B5EF4-FFF2-40B4-BE49-F238E27FC236}">
                      <a16:creationId xmlns:a16="http://schemas.microsoft.com/office/drawing/2014/main" id="{BA809E40-6F30-64AD-F4F7-E6E693D2C7B4}"/>
                    </a:ext>
                  </a:extLst>
                </p:cNvPr>
                <p:cNvSpPr/>
                <p:nvPr/>
              </p:nvSpPr>
              <p:spPr>
                <a:xfrm>
                  <a:off x="3890848" y="2055567"/>
                  <a:ext cx="58979" cy="16375"/>
                </a:xfrm>
                <a:custGeom>
                  <a:avLst/>
                  <a:gdLst>
                    <a:gd name="connsiteX0" fmla="*/ 0 w 58979"/>
                    <a:gd name="connsiteY0" fmla="*/ 0 h 16375"/>
                    <a:gd name="connsiteX1" fmla="*/ 58980 w 58979"/>
                    <a:gd name="connsiteY1" fmla="*/ 0 h 16375"/>
                  </a:gdLst>
                  <a:ahLst/>
                  <a:cxnLst>
                    <a:cxn ang="0">
                      <a:pos x="connsiteX0" y="connsiteY0"/>
                    </a:cxn>
                    <a:cxn ang="0">
                      <a:pos x="connsiteX1" y="connsiteY1"/>
                    </a:cxn>
                  </a:cxnLst>
                  <a:rect l="l" t="t" r="r" b="b"/>
                  <a:pathLst>
                    <a:path w="58979" h="16375">
                      <a:moveTo>
                        <a:pt x="0" y="0"/>
                      </a:moveTo>
                      <a:lnTo>
                        <a:pt x="58980"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91" name="Freeform 65">
                  <a:extLst>
                    <a:ext uri="{FF2B5EF4-FFF2-40B4-BE49-F238E27FC236}">
                      <a16:creationId xmlns:a16="http://schemas.microsoft.com/office/drawing/2014/main" id="{8314B217-8A68-CBBB-B45A-024D6EDCA0E2}"/>
                    </a:ext>
                  </a:extLst>
                </p:cNvPr>
                <p:cNvSpPr/>
                <p:nvPr/>
              </p:nvSpPr>
              <p:spPr>
                <a:xfrm>
                  <a:off x="3920338" y="2026090"/>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49" name="Picture 3">
                <a:extLst>
                  <a:ext uri="{FF2B5EF4-FFF2-40B4-BE49-F238E27FC236}">
                    <a16:creationId xmlns:a16="http://schemas.microsoft.com/office/drawing/2014/main" id="{103ADD4F-BBFD-5C56-18A2-01EE0E31199D}"/>
                  </a:ext>
                </a:extLst>
              </p:cNvPr>
              <p:cNvGrpSpPr/>
              <p:nvPr/>
            </p:nvGrpSpPr>
            <p:grpSpPr>
              <a:xfrm>
                <a:off x="4323365" y="2592692"/>
                <a:ext cx="60617" cy="60590"/>
                <a:chOff x="4323365" y="2592692"/>
                <a:chExt cx="60617" cy="60590"/>
              </a:xfrm>
            </p:grpSpPr>
            <p:sp>
              <p:nvSpPr>
                <p:cNvPr id="88" name="Freeform 67">
                  <a:extLst>
                    <a:ext uri="{FF2B5EF4-FFF2-40B4-BE49-F238E27FC236}">
                      <a16:creationId xmlns:a16="http://schemas.microsoft.com/office/drawing/2014/main" id="{4CFA5CFA-9FFC-6176-58C8-F1934FD1D217}"/>
                    </a:ext>
                  </a:extLst>
                </p:cNvPr>
                <p:cNvSpPr/>
                <p:nvPr/>
              </p:nvSpPr>
              <p:spPr>
                <a:xfrm>
                  <a:off x="4323365" y="2623805"/>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89" name="Freeform 68">
                  <a:extLst>
                    <a:ext uri="{FF2B5EF4-FFF2-40B4-BE49-F238E27FC236}">
                      <a16:creationId xmlns:a16="http://schemas.microsoft.com/office/drawing/2014/main" id="{5DB9C8DF-7127-8B91-DD0C-BAE71E5E533D}"/>
                    </a:ext>
                  </a:extLst>
                </p:cNvPr>
                <p:cNvSpPr/>
                <p:nvPr/>
              </p:nvSpPr>
              <p:spPr>
                <a:xfrm>
                  <a:off x="4354493" y="2592692"/>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0" name="Picture 3">
                <a:extLst>
                  <a:ext uri="{FF2B5EF4-FFF2-40B4-BE49-F238E27FC236}">
                    <a16:creationId xmlns:a16="http://schemas.microsoft.com/office/drawing/2014/main" id="{A861CD49-51FF-E3BD-B06A-04D416EBA5B8}"/>
                  </a:ext>
                </a:extLst>
              </p:cNvPr>
              <p:cNvGrpSpPr/>
              <p:nvPr/>
            </p:nvGrpSpPr>
            <p:grpSpPr>
              <a:xfrm>
                <a:off x="7773665" y="4357998"/>
                <a:ext cx="58979" cy="60590"/>
                <a:chOff x="7773665" y="4357998"/>
                <a:chExt cx="58979" cy="60590"/>
              </a:xfrm>
            </p:grpSpPr>
            <p:sp>
              <p:nvSpPr>
                <p:cNvPr id="86" name="Freeform 70">
                  <a:extLst>
                    <a:ext uri="{FF2B5EF4-FFF2-40B4-BE49-F238E27FC236}">
                      <a16:creationId xmlns:a16="http://schemas.microsoft.com/office/drawing/2014/main" id="{489861D7-D9B9-7675-E02A-B2CDD02419F3}"/>
                    </a:ext>
                  </a:extLst>
                </p:cNvPr>
                <p:cNvSpPr/>
                <p:nvPr/>
              </p:nvSpPr>
              <p:spPr>
                <a:xfrm>
                  <a:off x="7773665" y="4389112"/>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87" name="Freeform 71">
                  <a:extLst>
                    <a:ext uri="{FF2B5EF4-FFF2-40B4-BE49-F238E27FC236}">
                      <a16:creationId xmlns:a16="http://schemas.microsoft.com/office/drawing/2014/main" id="{0BE24A81-DE5E-658B-A1D3-0EB09F2B3C72}"/>
                    </a:ext>
                  </a:extLst>
                </p:cNvPr>
                <p:cNvSpPr/>
                <p:nvPr/>
              </p:nvSpPr>
              <p:spPr>
                <a:xfrm>
                  <a:off x="7803154" y="4357998"/>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1" name="Picture 3">
                <a:extLst>
                  <a:ext uri="{FF2B5EF4-FFF2-40B4-BE49-F238E27FC236}">
                    <a16:creationId xmlns:a16="http://schemas.microsoft.com/office/drawing/2014/main" id="{CA5604D8-F5A0-5942-0F94-68922155EAFA}"/>
                  </a:ext>
                </a:extLst>
              </p:cNvPr>
              <p:cNvGrpSpPr/>
              <p:nvPr/>
            </p:nvGrpSpPr>
            <p:grpSpPr>
              <a:xfrm>
                <a:off x="3941636" y="3442593"/>
                <a:ext cx="58979" cy="60590"/>
                <a:chOff x="3941636" y="3442593"/>
                <a:chExt cx="58979" cy="60590"/>
              </a:xfrm>
            </p:grpSpPr>
            <p:sp>
              <p:nvSpPr>
                <p:cNvPr id="84" name="Freeform 73">
                  <a:extLst>
                    <a:ext uri="{FF2B5EF4-FFF2-40B4-BE49-F238E27FC236}">
                      <a16:creationId xmlns:a16="http://schemas.microsoft.com/office/drawing/2014/main" id="{246607C9-7203-BA84-0DC0-89C4A1D00359}"/>
                    </a:ext>
                  </a:extLst>
                </p:cNvPr>
                <p:cNvSpPr/>
                <p:nvPr/>
              </p:nvSpPr>
              <p:spPr>
                <a:xfrm>
                  <a:off x="3941636" y="3473707"/>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85" name="Freeform 74">
                  <a:extLst>
                    <a:ext uri="{FF2B5EF4-FFF2-40B4-BE49-F238E27FC236}">
                      <a16:creationId xmlns:a16="http://schemas.microsoft.com/office/drawing/2014/main" id="{A09F83DB-0C1D-AB15-E3A7-8E2D9B6C5721}"/>
                    </a:ext>
                  </a:extLst>
                </p:cNvPr>
                <p:cNvSpPr/>
                <p:nvPr/>
              </p:nvSpPr>
              <p:spPr>
                <a:xfrm>
                  <a:off x="3971126" y="3442593"/>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2" name="Picture 3">
                <a:extLst>
                  <a:ext uri="{FF2B5EF4-FFF2-40B4-BE49-F238E27FC236}">
                    <a16:creationId xmlns:a16="http://schemas.microsoft.com/office/drawing/2014/main" id="{7F7CF6E3-8CAA-111C-79C0-7B30189F1403}"/>
                  </a:ext>
                </a:extLst>
              </p:cNvPr>
              <p:cNvGrpSpPr/>
              <p:nvPr/>
            </p:nvGrpSpPr>
            <p:grpSpPr>
              <a:xfrm>
                <a:off x="2898027" y="1022257"/>
                <a:ext cx="60617" cy="58952"/>
                <a:chOff x="2898027" y="1022257"/>
                <a:chExt cx="60617" cy="58952"/>
              </a:xfrm>
            </p:grpSpPr>
            <p:sp>
              <p:nvSpPr>
                <p:cNvPr id="82" name="Freeform 76">
                  <a:extLst>
                    <a:ext uri="{FF2B5EF4-FFF2-40B4-BE49-F238E27FC236}">
                      <a16:creationId xmlns:a16="http://schemas.microsoft.com/office/drawing/2014/main" id="{0398A2B5-53C3-0FD1-D33C-000D934E058A}"/>
                    </a:ext>
                  </a:extLst>
                </p:cNvPr>
                <p:cNvSpPr/>
                <p:nvPr/>
              </p:nvSpPr>
              <p:spPr>
                <a:xfrm>
                  <a:off x="2898027" y="1051733"/>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83" name="Freeform 77">
                  <a:extLst>
                    <a:ext uri="{FF2B5EF4-FFF2-40B4-BE49-F238E27FC236}">
                      <a16:creationId xmlns:a16="http://schemas.microsoft.com/office/drawing/2014/main" id="{ECC4BE5E-6A89-BDE3-EF8B-BC95C2D3D4E3}"/>
                    </a:ext>
                  </a:extLst>
                </p:cNvPr>
                <p:cNvSpPr/>
                <p:nvPr/>
              </p:nvSpPr>
              <p:spPr>
                <a:xfrm>
                  <a:off x="2927517" y="1022257"/>
                  <a:ext cx="16383" cy="58952"/>
                </a:xfrm>
                <a:custGeom>
                  <a:avLst/>
                  <a:gdLst>
                    <a:gd name="connsiteX0" fmla="*/ 0 w 16383"/>
                    <a:gd name="connsiteY0" fmla="*/ 0 h 58952"/>
                    <a:gd name="connsiteX1" fmla="*/ 0 w 16383"/>
                    <a:gd name="connsiteY1" fmla="*/ 58953 h 58952"/>
                  </a:gdLst>
                  <a:ahLst/>
                  <a:cxnLst>
                    <a:cxn ang="0">
                      <a:pos x="connsiteX0" y="connsiteY0"/>
                    </a:cxn>
                    <a:cxn ang="0">
                      <a:pos x="connsiteX1" y="connsiteY1"/>
                    </a:cxn>
                  </a:cxnLst>
                  <a:rect l="l" t="t" r="r" b="b"/>
                  <a:pathLst>
                    <a:path w="16383" h="58952">
                      <a:moveTo>
                        <a:pt x="0" y="0"/>
                      </a:moveTo>
                      <a:lnTo>
                        <a:pt x="0" y="58953"/>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3" name="Picture 3">
                <a:extLst>
                  <a:ext uri="{FF2B5EF4-FFF2-40B4-BE49-F238E27FC236}">
                    <a16:creationId xmlns:a16="http://schemas.microsoft.com/office/drawing/2014/main" id="{FE7F3E98-F0C5-6A71-F581-2979817F5126}"/>
                  </a:ext>
                </a:extLst>
              </p:cNvPr>
              <p:cNvGrpSpPr/>
              <p:nvPr/>
            </p:nvGrpSpPr>
            <p:grpSpPr>
              <a:xfrm>
                <a:off x="3620526" y="2951321"/>
                <a:ext cx="60617" cy="58952"/>
                <a:chOff x="3620526" y="2951321"/>
                <a:chExt cx="60617" cy="58952"/>
              </a:xfrm>
            </p:grpSpPr>
            <p:sp>
              <p:nvSpPr>
                <p:cNvPr id="80" name="Freeform 79">
                  <a:extLst>
                    <a:ext uri="{FF2B5EF4-FFF2-40B4-BE49-F238E27FC236}">
                      <a16:creationId xmlns:a16="http://schemas.microsoft.com/office/drawing/2014/main" id="{858BB399-C1E4-8BB0-889C-86D77834C854}"/>
                    </a:ext>
                  </a:extLst>
                </p:cNvPr>
                <p:cNvSpPr/>
                <p:nvPr/>
              </p:nvSpPr>
              <p:spPr>
                <a:xfrm>
                  <a:off x="3620526" y="2980797"/>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81" name="Freeform 80">
                  <a:extLst>
                    <a:ext uri="{FF2B5EF4-FFF2-40B4-BE49-F238E27FC236}">
                      <a16:creationId xmlns:a16="http://schemas.microsoft.com/office/drawing/2014/main" id="{5253BB1C-18B9-C21C-C1C2-CA16DA44540E}"/>
                    </a:ext>
                  </a:extLst>
                </p:cNvPr>
                <p:cNvSpPr/>
                <p:nvPr/>
              </p:nvSpPr>
              <p:spPr>
                <a:xfrm>
                  <a:off x="3651654" y="2951321"/>
                  <a:ext cx="16383" cy="58952"/>
                </a:xfrm>
                <a:custGeom>
                  <a:avLst/>
                  <a:gdLst>
                    <a:gd name="connsiteX0" fmla="*/ 0 w 16383"/>
                    <a:gd name="connsiteY0" fmla="*/ 0 h 58952"/>
                    <a:gd name="connsiteX1" fmla="*/ 0 w 16383"/>
                    <a:gd name="connsiteY1" fmla="*/ 58953 h 58952"/>
                  </a:gdLst>
                  <a:ahLst/>
                  <a:cxnLst>
                    <a:cxn ang="0">
                      <a:pos x="connsiteX0" y="connsiteY0"/>
                    </a:cxn>
                    <a:cxn ang="0">
                      <a:pos x="connsiteX1" y="connsiteY1"/>
                    </a:cxn>
                  </a:cxnLst>
                  <a:rect l="l" t="t" r="r" b="b"/>
                  <a:pathLst>
                    <a:path w="16383" h="58952">
                      <a:moveTo>
                        <a:pt x="0" y="0"/>
                      </a:moveTo>
                      <a:lnTo>
                        <a:pt x="0" y="58953"/>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sp>
            <p:nvSpPr>
              <p:cNvPr id="54" name="Freeform 81">
                <a:extLst>
                  <a:ext uri="{FF2B5EF4-FFF2-40B4-BE49-F238E27FC236}">
                    <a16:creationId xmlns:a16="http://schemas.microsoft.com/office/drawing/2014/main" id="{DADAF65B-AFC8-C1BD-024A-EBE74C6BBB37}"/>
                  </a:ext>
                </a:extLst>
              </p:cNvPr>
              <p:cNvSpPr/>
              <p:nvPr/>
            </p:nvSpPr>
            <p:spPr>
              <a:xfrm>
                <a:off x="2927517" y="1051733"/>
                <a:ext cx="4880552" cy="3337379"/>
              </a:xfrm>
              <a:custGeom>
                <a:avLst/>
                <a:gdLst>
                  <a:gd name="connsiteX0" fmla="*/ 0 w 4880552"/>
                  <a:gd name="connsiteY0" fmla="*/ 0 h 3337379"/>
                  <a:gd name="connsiteX1" fmla="*/ 296536 w 4880552"/>
                  <a:gd name="connsiteY1" fmla="*/ 0 h 3337379"/>
                  <a:gd name="connsiteX2" fmla="*/ 296536 w 4880552"/>
                  <a:gd name="connsiteY2" fmla="*/ 206335 h 3337379"/>
                  <a:gd name="connsiteX3" fmla="*/ 314557 w 4880552"/>
                  <a:gd name="connsiteY3" fmla="*/ 206335 h 3337379"/>
                  <a:gd name="connsiteX4" fmla="*/ 314557 w 4880552"/>
                  <a:gd name="connsiteY4" fmla="*/ 427407 h 3337379"/>
                  <a:gd name="connsiteX5" fmla="*/ 326026 w 4880552"/>
                  <a:gd name="connsiteY5" fmla="*/ 427407 h 3337379"/>
                  <a:gd name="connsiteX6" fmla="*/ 326026 w 4880552"/>
                  <a:gd name="connsiteY6" fmla="*/ 646842 h 3337379"/>
                  <a:gd name="connsiteX7" fmla="*/ 350600 w 4880552"/>
                  <a:gd name="connsiteY7" fmla="*/ 646842 h 3337379"/>
                  <a:gd name="connsiteX8" fmla="*/ 350600 w 4880552"/>
                  <a:gd name="connsiteY8" fmla="*/ 1077525 h 3337379"/>
                  <a:gd name="connsiteX9" fmla="*/ 386643 w 4880552"/>
                  <a:gd name="connsiteY9" fmla="*/ 1077525 h 3337379"/>
                  <a:gd name="connsiteX10" fmla="*/ 386643 w 4880552"/>
                  <a:gd name="connsiteY10" fmla="*/ 1287134 h 3337379"/>
                  <a:gd name="connsiteX11" fmla="*/ 689732 w 4880552"/>
                  <a:gd name="connsiteY11" fmla="*/ 1287134 h 3337379"/>
                  <a:gd name="connsiteX12" fmla="*/ 689732 w 4880552"/>
                  <a:gd name="connsiteY12" fmla="*/ 1516395 h 3337379"/>
                  <a:gd name="connsiteX13" fmla="*/ 706116 w 4880552"/>
                  <a:gd name="connsiteY13" fmla="*/ 1516395 h 3337379"/>
                  <a:gd name="connsiteX14" fmla="*/ 706116 w 4880552"/>
                  <a:gd name="connsiteY14" fmla="*/ 1709629 h 3337379"/>
                  <a:gd name="connsiteX15" fmla="*/ 724137 w 4880552"/>
                  <a:gd name="connsiteY15" fmla="*/ 1709629 h 3337379"/>
                  <a:gd name="connsiteX16" fmla="*/ 724137 w 4880552"/>
                  <a:gd name="connsiteY16" fmla="*/ 1933977 h 3337379"/>
                  <a:gd name="connsiteX17" fmla="*/ 779840 w 4880552"/>
                  <a:gd name="connsiteY17" fmla="*/ 1933977 h 3337379"/>
                  <a:gd name="connsiteX18" fmla="*/ 779840 w 4880552"/>
                  <a:gd name="connsiteY18" fmla="*/ 2174701 h 3337379"/>
                  <a:gd name="connsiteX19" fmla="*/ 1009205 w 4880552"/>
                  <a:gd name="connsiteY19" fmla="*/ 2174701 h 3337379"/>
                  <a:gd name="connsiteX20" fmla="*/ 1009205 w 4880552"/>
                  <a:gd name="connsiteY20" fmla="*/ 2423612 h 3337379"/>
                  <a:gd name="connsiteX21" fmla="*/ 1272974 w 4880552"/>
                  <a:gd name="connsiteY21" fmla="*/ 2423612 h 3337379"/>
                  <a:gd name="connsiteX22" fmla="*/ 1272974 w 4880552"/>
                  <a:gd name="connsiteY22" fmla="*/ 2729839 h 3337379"/>
                  <a:gd name="connsiteX23" fmla="*/ 1807066 w 4880552"/>
                  <a:gd name="connsiteY23" fmla="*/ 2729839 h 3337379"/>
                  <a:gd name="connsiteX24" fmla="*/ 1807066 w 4880552"/>
                  <a:gd name="connsiteY24" fmla="*/ 3037703 h 3337379"/>
                  <a:gd name="connsiteX25" fmla="*/ 3419172 w 4880552"/>
                  <a:gd name="connsiteY25" fmla="*/ 3037703 h 3337379"/>
                  <a:gd name="connsiteX26" fmla="*/ 3419172 w 4880552"/>
                  <a:gd name="connsiteY26" fmla="*/ 3337379 h 3337379"/>
                  <a:gd name="connsiteX27" fmla="*/ 4880553 w 4880552"/>
                  <a:gd name="connsiteY27" fmla="*/ 3337379 h 333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552" h="3337379">
                    <a:moveTo>
                      <a:pt x="0" y="0"/>
                    </a:moveTo>
                    <a:lnTo>
                      <a:pt x="296536" y="0"/>
                    </a:lnTo>
                    <a:lnTo>
                      <a:pt x="296536" y="206335"/>
                    </a:lnTo>
                    <a:lnTo>
                      <a:pt x="314557" y="206335"/>
                    </a:lnTo>
                    <a:lnTo>
                      <a:pt x="314557" y="427407"/>
                    </a:lnTo>
                    <a:lnTo>
                      <a:pt x="326026" y="427407"/>
                    </a:lnTo>
                    <a:lnTo>
                      <a:pt x="326026" y="646842"/>
                    </a:lnTo>
                    <a:lnTo>
                      <a:pt x="350600" y="646842"/>
                    </a:lnTo>
                    <a:lnTo>
                      <a:pt x="350600" y="1077525"/>
                    </a:lnTo>
                    <a:lnTo>
                      <a:pt x="386643" y="1077525"/>
                    </a:lnTo>
                    <a:lnTo>
                      <a:pt x="386643" y="1287134"/>
                    </a:lnTo>
                    <a:lnTo>
                      <a:pt x="689732" y="1287134"/>
                    </a:lnTo>
                    <a:lnTo>
                      <a:pt x="689732" y="1516395"/>
                    </a:lnTo>
                    <a:lnTo>
                      <a:pt x="706116" y="1516395"/>
                    </a:lnTo>
                    <a:lnTo>
                      <a:pt x="706116" y="1709629"/>
                    </a:lnTo>
                    <a:lnTo>
                      <a:pt x="724137" y="1709629"/>
                    </a:lnTo>
                    <a:lnTo>
                      <a:pt x="724137" y="1933977"/>
                    </a:lnTo>
                    <a:lnTo>
                      <a:pt x="779840" y="1933977"/>
                    </a:lnTo>
                    <a:lnTo>
                      <a:pt x="779840" y="2174701"/>
                    </a:lnTo>
                    <a:lnTo>
                      <a:pt x="1009205" y="2174701"/>
                    </a:lnTo>
                    <a:lnTo>
                      <a:pt x="1009205" y="2423612"/>
                    </a:lnTo>
                    <a:lnTo>
                      <a:pt x="1272974" y="2423612"/>
                    </a:lnTo>
                    <a:lnTo>
                      <a:pt x="1272974" y="2729839"/>
                    </a:lnTo>
                    <a:lnTo>
                      <a:pt x="1807066" y="2729839"/>
                    </a:lnTo>
                    <a:lnTo>
                      <a:pt x="1807066" y="3037703"/>
                    </a:lnTo>
                    <a:lnTo>
                      <a:pt x="3419172" y="3037703"/>
                    </a:lnTo>
                    <a:lnTo>
                      <a:pt x="3419172" y="3337379"/>
                    </a:lnTo>
                    <a:lnTo>
                      <a:pt x="4880553" y="3337379"/>
                    </a:lnTo>
                  </a:path>
                </a:pathLst>
              </a:custGeom>
              <a:noFill/>
              <a:ln w="16382" cap="flat">
                <a:solidFill>
                  <a:schemeClr val="accent4"/>
                </a:solidFill>
                <a:custDash>
                  <a:ds d="550470" sp="183487"/>
                </a:custDash>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55" name="Freeform 82">
                <a:extLst>
                  <a:ext uri="{FF2B5EF4-FFF2-40B4-BE49-F238E27FC236}">
                    <a16:creationId xmlns:a16="http://schemas.microsoft.com/office/drawing/2014/main" id="{64177914-A90E-85D9-FB4A-9FA35FE63952}"/>
                  </a:ext>
                </a:extLst>
              </p:cNvPr>
              <p:cNvSpPr/>
              <p:nvPr/>
            </p:nvSpPr>
            <p:spPr>
              <a:xfrm>
                <a:off x="2894750" y="1051733"/>
                <a:ext cx="6176462" cy="3355392"/>
              </a:xfrm>
              <a:custGeom>
                <a:avLst/>
                <a:gdLst>
                  <a:gd name="connsiteX0" fmla="*/ 0 w 6176462"/>
                  <a:gd name="connsiteY0" fmla="*/ 0 h 3355392"/>
                  <a:gd name="connsiteX1" fmla="*/ 93384 w 6176462"/>
                  <a:gd name="connsiteY1" fmla="*/ 0 h 3355392"/>
                  <a:gd name="connsiteX2" fmla="*/ 93384 w 6176462"/>
                  <a:gd name="connsiteY2" fmla="*/ 90067 h 3355392"/>
                  <a:gd name="connsiteX3" fmla="*/ 350600 w 6176462"/>
                  <a:gd name="connsiteY3" fmla="*/ 90067 h 3355392"/>
                  <a:gd name="connsiteX4" fmla="*/ 350600 w 6176462"/>
                  <a:gd name="connsiteY4" fmla="*/ 178496 h 3355392"/>
                  <a:gd name="connsiteX5" fmla="*/ 366984 w 6176462"/>
                  <a:gd name="connsiteY5" fmla="*/ 178496 h 3355392"/>
                  <a:gd name="connsiteX6" fmla="*/ 366984 w 6176462"/>
                  <a:gd name="connsiteY6" fmla="*/ 271838 h 3355392"/>
                  <a:gd name="connsiteX7" fmla="*/ 381728 w 6176462"/>
                  <a:gd name="connsiteY7" fmla="*/ 271838 h 3355392"/>
                  <a:gd name="connsiteX8" fmla="*/ 381728 w 6176462"/>
                  <a:gd name="connsiteY8" fmla="*/ 451971 h 3355392"/>
                  <a:gd name="connsiteX9" fmla="*/ 396473 w 6176462"/>
                  <a:gd name="connsiteY9" fmla="*/ 451971 h 3355392"/>
                  <a:gd name="connsiteX10" fmla="*/ 396473 w 6176462"/>
                  <a:gd name="connsiteY10" fmla="*/ 548588 h 3355392"/>
                  <a:gd name="connsiteX11" fmla="*/ 480027 w 6176462"/>
                  <a:gd name="connsiteY11" fmla="*/ 548588 h 3355392"/>
                  <a:gd name="connsiteX12" fmla="*/ 480027 w 6176462"/>
                  <a:gd name="connsiteY12" fmla="*/ 638654 h 3355392"/>
                  <a:gd name="connsiteX13" fmla="*/ 719222 w 6176462"/>
                  <a:gd name="connsiteY13" fmla="*/ 638654 h 3355392"/>
                  <a:gd name="connsiteX14" fmla="*/ 719222 w 6176462"/>
                  <a:gd name="connsiteY14" fmla="*/ 817150 h 3355392"/>
                  <a:gd name="connsiteX15" fmla="*/ 730690 w 6176462"/>
                  <a:gd name="connsiteY15" fmla="*/ 817150 h 3355392"/>
                  <a:gd name="connsiteX16" fmla="*/ 730690 w 6176462"/>
                  <a:gd name="connsiteY16" fmla="*/ 913767 h 3355392"/>
                  <a:gd name="connsiteX17" fmla="*/ 751989 w 6176462"/>
                  <a:gd name="connsiteY17" fmla="*/ 913767 h 3355392"/>
                  <a:gd name="connsiteX18" fmla="*/ 751989 w 6176462"/>
                  <a:gd name="connsiteY18" fmla="*/ 1003834 h 3355392"/>
                  <a:gd name="connsiteX19" fmla="*/ 1053439 w 6176462"/>
                  <a:gd name="connsiteY19" fmla="*/ 1003834 h 3355392"/>
                  <a:gd name="connsiteX20" fmla="*/ 1053439 w 6176462"/>
                  <a:gd name="connsiteY20" fmla="*/ 1097176 h 3355392"/>
                  <a:gd name="connsiteX21" fmla="*/ 1092759 w 6176462"/>
                  <a:gd name="connsiteY21" fmla="*/ 1097176 h 3355392"/>
                  <a:gd name="connsiteX22" fmla="*/ 1092759 w 6176462"/>
                  <a:gd name="connsiteY22" fmla="*/ 1187242 h 3355392"/>
                  <a:gd name="connsiteX23" fmla="*/ 1102589 w 6176462"/>
                  <a:gd name="connsiteY23" fmla="*/ 1187242 h 3355392"/>
                  <a:gd name="connsiteX24" fmla="*/ 1102589 w 6176462"/>
                  <a:gd name="connsiteY24" fmla="*/ 1287134 h 3355392"/>
                  <a:gd name="connsiteX25" fmla="*/ 1374550 w 6176462"/>
                  <a:gd name="connsiteY25" fmla="*/ 1287134 h 3355392"/>
                  <a:gd name="connsiteX26" fmla="*/ 1374550 w 6176462"/>
                  <a:gd name="connsiteY26" fmla="*/ 1380476 h 3355392"/>
                  <a:gd name="connsiteX27" fmla="*/ 1430253 w 6176462"/>
                  <a:gd name="connsiteY27" fmla="*/ 1380476 h 3355392"/>
                  <a:gd name="connsiteX28" fmla="*/ 1430253 w 6176462"/>
                  <a:gd name="connsiteY28" fmla="*/ 1477093 h 3355392"/>
                  <a:gd name="connsiteX29" fmla="*/ 1459742 w 6176462"/>
                  <a:gd name="connsiteY29" fmla="*/ 1477093 h 3355392"/>
                  <a:gd name="connsiteX30" fmla="*/ 1459742 w 6176462"/>
                  <a:gd name="connsiteY30" fmla="*/ 1572073 h 3355392"/>
                  <a:gd name="connsiteX31" fmla="*/ 1680915 w 6176462"/>
                  <a:gd name="connsiteY31" fmla="*/ 1572073 h 3355392"/>
                  <a:gd name="connsiteX32" fmla="*/ 1680915 w 6176462"/>
                  <a:gd name="connsiteY32" fmla="*/ 1670327 h 3355392"/>
                  <a:gd name="connsiteX33" fmla="*/ 1800513 w 6176462"/>
                  <a:gd name="connsiteY33" fmla="*/ 1670327 h 3355392"/>
                  <a:gd name="connsiteX34" fmla="*/ 1800513 w 6176462"/>
                  <a:gd name="connsiteY34" fmla="*/ 1766944 h 3355392"/>
                  <a:gd name="connsiteX35" fmla="*/ 2164220 w 6176462"/>
                  <a:gd name="connsiteY35" fmla="*/ 1766944 h 3355392"/>
                  <a:gd name="connsiteX36" fmla="*/ 2164220 w 6176462"/>
                  <a:gd name="connsiteY36" fmla="*/ 1868474 h 3355392"/>
                  <a:gd name="connsiteX37" fmla="*/ 2413244 w 6176462"/>
                  <a:gd name="connsiteY37" fmla="*/ 1868474 h 3355392"/>
                  <a:gd name="connsiteX38" fmla="*/ 2413244 w 6176462"/>
                  <a:gd name="connsiteY38" fmla="*/ 1971641 h 3355392"/>
                  <a:gd name="connsiteX39" fmla="*/ 2429627 w 6176462"/>
                  <a:gd name="connsiteY39" fmla="*/ 1971641 h 3355392"/>
                  <a:gd name="connsiteX40" fmla="*/ 2429627 w 6176462"/>
                  <a:gd name="connsiteY40" fmla="*/ 2074808 h 3355392"/>
                  <a:gd name="connsiteX41" fmla="*/ 2498437 w 6176462"/>
                  <a:gd name="connsiteY41" fmla="*/ 2074808 h 3355392"/>
                  <a:gd name="connsiteX42" fmla="*/ 2498437 w 6176462"/>
                  <a:gd name="connsiteY42" fmla="*/ 2181251 h 3355392"/>
                  <a:gd name="connsiteX43" fmla="*/ 2524650 w 6176462"/>
                  <a:gd name="connsiteY43" fmla="*/ 2181251 h 3355392"/>
                  <a:gd name="connsiteX44" fmla="*/ 2524650 w 6176462"/>
                  <a:gd name="connsiteY44" fmla="*/ 2282780 h 3355392"/>
                  <a:gd name="connsiteX45" fmla="*/ 2986656 w 6176462"/>
                  <a:gd name="connsiteY45" fmla="*/ 2282780 h 3355392"/>
                  <a:gd name="connsiteX46" fmla="*/ 2986656 w 6176462"/>
                  <a:gd name="connsiteY46" fmla="*/ 2397411 h 3355392"/>
                  <a:gd name="connsiteX47" fmla="*/ 3456853 w 6176462"/>
                  <a:gd name="connsiteY47" fmla="*/ 2397411 h 3355392"/>
                  <a:gd name="connsiteX48" fmla="*/ 3456853 w 6176462"/>
                  <a:gd name="connsiteY48" fmla="*/ 2512041 h 3355392"/>
                  <a:gd name="connsiteX49" fmla="*/ 3599387 w 6176462"/>
                  <a:gd name="connsiteY49" fmla="*/ 2512041 h 3355392"/>
                  <a:gd name="connsiteX50" fmla="*/ 3599387 w 6176462"/>
                  <a:gd name="connsiteY50" fmla="*/ 2626671 h 3355392"/>
                  <a:gd name="connsiteX51" fmla="*/ 4228502 w 6176462"/>
                  <a:gd name="connsiteY51" fmla="*/ 2626671 h 3355392"/>
                  <a:gd name="connsiteX52" fmla="*/ 4228502 w 6176462"/>
                  <a:gd name="connsiteY52" fmla="*/ 2769140 h 3355392"/>
                  <a:gd name="connsiteX53" fmla="*/ 5911056 w 6176462"/>
                  <a:gd name="connsiteY53" fmla="*/ 2769140 h 3355392"/>
                  <a:gd name="connsiteX54" fmla="*/ 5911056 w 6176462"/>
                  <a:gd name="connsiteY54" fmla="*/ 3062266 h 3355392"/>
                  <a:gd name="connsiteX55" fmla="*/ 5955290 w 6176462"/>
                  <a:gd name="connsiteY55" fmla="*/ 3062266 h 3355392"/>
                  <a:gd name="connsiteX56" fmla="*/ 5955290 w 6176462"/>
                  <a:gd name="connsiteY56" fmla="*/ 3355392 h 3355392"/>
                  <a:gd name="connsiteX57" fmla="*/ 6176463 w 6176462"/>
                  <a:gd name="connsiteY57" fmla="*/ 3355392 h 335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176462" h="3355392">
                    <a:moveTo>
                      <a:pt x="0" y="0"/>
                    </a:moveTo>
                    <a:lnTo>
                      <a:pt x="93384" y="0"/>
                    </a:lnTo>
                    <a:lnTo>
                      <a:pt x="93384" y="90067"/>
                    </a:lnTo>
                    <a:lnTo>
                      <a:pt x="350600" y="90067"/>
                    </a:lnTo>
                    <a:lnTo>
                      <a:pt x="350600" y="178496"/>
                    </a:lnTo>
                    <a:lnTo>
                      <a:pt x="366984" y="178496"/>
                    </a:lnTo>
                    <a:lnTo>
                      <a:pt x="366984" y="271838"/>
                    </a:lnTo>
                    <a:lnTo>
                      <a:pt x="381728" y="271838"/>
                    </a:lnTo>
                    <a:lnTo>
                      <a:pt x="381728" y="451971"/>
                    </a:lnTo>
                    <a:lnTo>
                      <a:pt x="396473" y="451971"/>
                    </a:lnTo>
                    <a:lnTo>
                      <a:pt x="396473" y="548588"/>
                    </a:lnTo>
                    <a:lnTo>
                      <a:pt x="480027" y="548588"/>
                    </a:lnTo>
                    <a:lnTo>
                      <a:pt x="480027" y="638654"/>
                    </a:lnTo>
                    <a:lnTo>
                      <a:pt x="719222" y="638654"/>
                    </a:lnTo>
                    <a:lnTo>
                      <a:pt x="719222" y="817150"/>
                    </a:lnTo>
                    <a:lnTo>
                      <a:pt x="730690" y="817150"/>
                    </a:lnTo>
                    <a:lnTo>
                      <a:pt x="730690" y="913767"/>
                    </a:lnTo>
                    <a:lnTo>
                      <a:pt x="751989" y="913767"/>
                    </a:lnTo>
                    <a:lnTo>
                      <a:pt x="751989" y="1003834"/>
                    </a:lnTo>
                    <a:lnTo>
                      <a:pt x="1053439" y="1003834"/>
                    </a:lnTo>
                    <a:lnTo>
                      <a:pt x="1053439" y="1097176"/>
                    </a:lnTo>
                    <a:lnTo>
                      <a:pt x="1092759" y="1097176"/>
                    </a:lnTo>
                    <a:lnTo>
                      <a:pt x="1092759" y="1187242"/>
                    </a:lnTo>
                    <a:lnTo>
                      <a:pt x="1102589" y="1187242"/>
                    </a:lnTo>
                    <a:lnTo>
                      <a:pt x="1102589" y="1287134"/>
                    </a:lnTo>
                    <a:lnTo>
                      <a:pt x="1374550" y="1287134"/>
                    </a:lnTo>
                    <a:lnTo>
                      <a:pt x="1374550" y="1380476"/>
                    </a:lnTo>
                    <a:lnTo>
                      <a:pt x="1430253" y="1380476"/>
                    </a:lnTo>
                    <a:lnTo>
                      <a:pt x="1430253" y="1477093"/>
                    </a:lnTo>
                    <a:lnTo>
                      <a:pt x="1459742" y="1477093"/>
                    </a:lnTo>
                    <a:lnTo>
                      <a:pt x="1459742" y="1572073"/>
                    </a:lnTo>
                    <a:lnTo>
                      <a:pt x="1680915" y="1572073"/>
                    </a:lnTo>
                    <a:lnTo>
                      <a:pt x="1680915" y="1670327"/>
                    </a:lnTo>
                    <a:lnTo>
                      <a:pt x="1800513" y="1670327"/>
                    </a:lnTo>
                    <a:lnTo>
                      <a:pt x="1800513" y="1766944"/>
                    </a:lnTo>
                    <a:lnTo>
                      <a:pt x="2164220" y="1766944"/>
                    </a:lnTo>
                    <a:lnTo>
                      <a:pt x="2164220" y="1868474"/>
                    </a:lnTo>
                    <a:lnTo>
                      <a:pt x="2413244" y="1868474"/>
                    </a:lnTo>
                    <a:lnTo>
                      <a:pt x="2413244" y="1971641"/>
                    </a:lnTo>
                    <a:lnTo>
                      <a:pt x="2429627" y="1971641"/>
                    </a:lnTo>
                    <a:lnTo>
                      <a:pt x="2429627" y="2074808"/>
                    </a:lnTo>
                    <a:lnTo>
                      <a:pt x="2498437" y="2074808"/>
                    </a:lnTo>
                    <a:lnTo>
                      <a:pt x="2498437" y="2181251"/>
                    </a:lnTo>
                    <a:lnTo>
                      <a:pt x="2524650" y="2181251"/>
                    </a:lnTo>
                    <a:lnTo>
                      <a:pt x="2524650" y="2282780"/>
                    </a:lnTo>
                    <a:lnTo>
                      <a:pt x="2986656" y="2282780"/>
                    </a:lnTo>
                    <a:lnTo>
                      <a:pt x="2986656" y="2397411"/>
                    </a:lnTo>
                    <a:lnTo>
                      <a:pt x="3456853" y="2397411"/>
                    </a:lnTo>
                    <a:lnTo>
                      <a:pt x="3456853" y="2512041"/>
                    </a:lnTo>
                    <a:lnTo>
                      <a:pt x="3599387" y="2512041"/>
                    </a:lnTo>
                    <a:lnTo>
                      <a:pt x="3599387" y="2626671"/>
                    </a:lnTo>
                    <a:lnTo>
                      <a:pt x="4228502" y="2626671"/>
                    </a:lnTo>
                    <a:lnTo>
                      <a:pt x="4228502" y="2769140"/>
                    </a:lnTo>
                    <a:lnTo>
                      <a:pt x="5911056" y="2769140"/>
                    </a:lnTo>
                    <a:lnTo>
                      <a:pt x="5911056" y="3062266"/>
                    </a:lnTo>
                    <a:lnTo>
                      <a:pt x="5955290" y="3062266"/>
                    </a:lnTo>
                    <a:lnTo>
                      <a:pt x="5955290" y="3355392"/>
                    </a:lnTo>
                    <a:lnTo>
                      <a:pt x="6176463" y="3355392"/>
                    </a:lnTo>
                  </a:path>
                </a:pathLst>
              </a:custGeom>
              <a:noFill/>
              <a:ln w="16382" cap="flat">
                <a:solidFill>
                  <a:schemeClr val="accent3"/>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nvGrpSpPr>
              <p:cNvPr id="56" name="Picture 3">
                <a:extLst>
                  <a:ext uri="{FF2B5EF4-FFF2-40B4-BE49-F238E27FC236}">
                    <a16:creationId xmlns:a16="http://schemas.microsoft.com/office/drawing/2014/main" id="{DA67300E-215C-6A30-7752-28061C95A81D}"/>
                  </a:ext>
                </a:extLst>
              </p:cNvPr>
              <p:cNvGrpSpPr/>
              <p:nvPr/>
            </p:nvGrpSpPr>
            <p:grpSpPr>
              <a:xfrm>
                <a:off x="5194950" y="2890730"/>
                <a:ext cx="58979" cy="60590"/>
                <a:chOff x="5194950" y="2890730"/>
                <a:chExt cx="58979" cy="60590"/>
              </a:xfrm>
            </p:grpSpPr>
            <p:sp>
              <p:nvSpPr>
                <p:cNvPr id="78" name="Freeform 84">
                  <a:extLst>
                    <a:ext uri="{FF2B5EF4-FFF2-40B4-BE49-F238E27FC236}">
                      <a16:creationId xmlns:a16="http://schemas.microsoft.com/office/drawing/2014/main" id="{3AD86935-1CCD-6D14-2471-D795C615D1BE}"/>
                    </a:ext>
                  </a:extLst>
                </p:cNvPr>
                <p:cNvSpPr/>
                <p:nvPr/>
              </p:nvSpPr>
              <p:spPr>
                <a:xfrm>
                  <a:off x="5194950" y="2920207"/>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79" name="Freeform 85">
                  <a:extLst>
                    <a:ext uri="{FF2B5EF4-FFF2-40B4-BE49-F238E27FC236}">
                      <a16:creationId xmlns:a16="http://schemas.microsoft.com/office/drawing/2014/main" id="{380657FB-5228-4B44-5E96-A50E294BCC09}"/>
                    </a:ext>
                  </a:extLst>
                </p:cNvPr>
                <p:cNvSpPr/>
                <p:nvPr/>
              </p:nvSpPr>
              <p:spPr>
                <a:xfrm>
                  <a:off x="5224440" y="2890730"/>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7" name="Picture 3">
                <a:extLst>
                  <a:ext uri="{FF2B5EF4-FFF2-40B4-BE49-F238E27FC236}">
                    <a16:creationId xmlns:a16="http://schemas.microsoft.com/office/drawing/2014/main" id="{215B93DB-F7E1-2EC9-1CF4-B6637A81275A}"/>
                  </a:ext>
                </a:extLst>
              </p:cNvPr>
              <p:cNvGrpSpPr/>
              <p:nvPr/>
            </p:nvGrpSpPr>
            <p:grpSpPr>
              <a:xfrm>
                <a:off x="5824065" y="3305037"/>
                <a:ext cx="58979" cy="60590"/>
                <a:chOff x="5824065" y="3305037"/>
                <a:chExt cx="58979" cy="60590"/>
              </a:xfrm>
            </p:grpSpPr>
            <p:sp>
              <p:nvSpPr>
                <p:cNvPr id="76" name="Freeform 87">
                  <a:extLst>
                    <a:ext uri="{FF2B5EF4-FFF2-40B4-BE49-F238E27FC236}">
                      <a16:creationId xmlns:a16="http://schemas.microsoft.com/office/drawing/2014/main" id="{16796E1C-0FB2-8C60-2CA3-47EDE6672C10}"/>
                    </a:ext>
                  </a:extLst>
                </p:cNvPr>
                <p:cNvSpPr/>
                <p:nvPr/>
              </p:nvSpPr>
              <p:spPr>
                <a:xfrm>
                  <a:off x="5824065" y="3334513"/>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77" name="Freeform 88">
                  <a:extLst>
                    <a:ext uri="{FF2B5EF4-FFF2-40B4-BE49-F238E27FC236}">
                      <a16:creationId xmlns:a16="http://schemas.microsoft.com/office/drawing/2014/main" id="{3AED03CF-986F-6237-4DDB-7D36ABD4A4B0}"/>
                    </a:ext>
                  </a:extLst>
                </p:cNvPr>
                <p:cNvSpPr/>
                <p:nvPr/>
              </p:nvSpPr>
              <p:spPr>
                <a:xfrm>
                  <a:off x="5853555" y="330503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8" name="Picture 3">
                <a:extLst>
                  <a:ext uri="{FF2B5EF4-FFF2-40B4-BE49-F238E27FC236}">
                    <a16:creationId xmlns:a16="http://schemas.microsoft.com/office/drawing/2014/main" id="{91005B49-6A02-071D-AB5C-106E480222F2}"/>
                  </a:ext>
                </a:extLst>
              </p:cNvPr>
              <p:cNvGrpSpPr/>
              <p:nvPr/>
            </p:nvGrpSpPr>
            <p:grpSpPr>
              <a:xfrm>
                <a:off x="6497414" y="3648928"/>
                <a:ext cx="58979" cy="60590"/>
                <a:chOff x="6497414" y="3648928"/>
                <a:chExt cx="58979" cy="60590"/>
              </a:xfrm>
            </p:grpSpPr>
            <p:sp>
              <p:nvSpPr>
                <p:cNvPr id="74" name="Freeform 90">
                  <a:extLst>
                    <a:ext uri="{FF2B5EF4-FFF2-40B4-BE49-F238E27FC236}">
                      <a16:creationId xmlns:a16="http://schemas.microsoft.com/office/drawing/2014/main" id="{3C1E8903-D75A-2ACA-2557-8BBD4D703714}"/>
                    </a:ext>
                  </a:extLst>
                </p:cNvPr>
                <p:cNvSpPr/>
                <p:nvPr/>
              </p:nvSpPr>
              <p:spPr>
                <a:xfrm>
                  <a:off x="6497414" y="3680042"/>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75" name="Freeform 91">
                  <a:extLst>
                    <a:ext uri="{FF2B5EF4-FFF2-40B4-BE49-F238E27FC236}">
                      <a16:creationId xmlns:a16="http://schemas.microsoft.com/office/drawing/2014/main" id="{E40220C4-D937-E91B-D5C5-E590FB9804DF}"/>
                    </a:ext>
                  </a:extLst>
                </p:cNvPr>
                <p:cNvSpPr/>
                <p:nvPr/>
              </p:nvSpPr>
              <p:spPr>
                <a:xfrm>
                  <a:off x="6526904" y="3648928"/>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59" name="Picture 3">
                <a:extLst>
                  <a:ext uri="{FF2B5EF4-FFF2-40B4-BE49-F238E27FC236}">
                    <a16:creationId xmlns:a16="http://schemas.microsoft.com/office/drawing/2014/main" id="{32BF9A90-6F70-DC3B-2D52-A23E790EA3F0}"/>
                  </a:ext>
                </a:extLst>
              </p:cNvPr>
              <p:cNvGrpSpPr/>
              <p:nvPr/>
            </p:nvGrpSpPr>
            <p:grpSpPr>
              <a:xfrm>
                <a:off x="6749715" y="3648928"/>
                <a:ext cx="60617" cy="60590"/>
                <a:chOff x="6749715" y="3648928"/>
                <a:chExt cx="60617" cy="60590"/>
              </a:xfrm>
            </p:grpSpPr>
            <p:sp>
              <p:nvSpPr>
                <p:cNvPr id="72" name="Freeform 93">
                  <a:extLst>
                    <a:ext uri="{FF2B5EF4-FFF2-40B4-BE49-F238E27FC236}">
                      <a16:creationId xmlns:a16="http://schemas.microsoft.com/office/drawing/2014/main" id="{78B7A776-6C79-ACFD-2E5A-4F04E73C3B20}"/>
                    </a:ext>
                  </a:extLst>
                </p:cNvPr>
                <p:cNvSpPr/>
                <p:nvPr/>
              </p:nvSpPr>
              <p:spPr>
                <a:xfrm>
                  <a:off x="6749715" y="3680042"/>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73" name="Freeform 94">
                  <a:extLst>
                    <a:ext uri="{FF2B5EF4-FFF2-40B4-BE49-F238E27FC236}">
                      <a16:creationId xmlns:a16="http://schemas.microsoft.com/office/drawing/2014/main" id="{FB72770A-F563-FC21-36B1-9966F69B207C}"/>
                    </a:ext>
                  </a:extLst>
                </p:cNvPr>
                <p:cNvSpPr/>
                <p:nvPr/>
              </p:nvSpPr>
              <p:spPr>
                <a:xfrm>
                  <a:off x="6780843" y="3648928"/>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60" name="Picture 3">
                <a:extLst>
                  <a:ext uri="{FF2B5EF4-FFF2-40B4-BE49-F238E27FC236}">
                    <a16:creationId xmlns:a16="http://schemas.microsoft.com/office/drawing/2014/main" id="{23DFD728-B7BB-4C6C-69F7-C43DBD74464E}"/>
                  </a:ext>
                </a:extLst>
              </p:cNvPr>
              <p:cNvGrpSpPr/>
              <p:nvPr/>
            </p:nvGrpSpPr>
            <p:grpSpPr>
              <a:xfrm>
                <a:off x="7123252" y="3791397"/>
                <a:ext cx="60617" cy="60590"/>
                <a:chOff x="7123252" y="3791397"/>
                <a:chExt cx="60617" cy="60590"/>
              </a:xfrm>
            </p:grpSpPr>
            <p:sp>
              <p:nvSpPr>
                <p:cNvPr id="70" name="Freeform 96">
                  <a:extLst>
                    <a:ext uri="{FF2B5EF4-FFF2-40B4-BE49-F238E27FC236}">
                      <a16:creationId xmlns:a16="http://schemas.microsoft.com/office/drawing/2014/main" id="{7751545F-13D5-7626-5B02-3860D98558B7}"/>
                    </a:ext>
                  </a:extLst>
                </p:cNvPr>
                <p:cNvSpPr/>
                <p:nvPr/>
              </p:nvSpPr>
              <p:spPr>
                <a:xfrm>
                  <a:off x="7123252" y="3820873"/>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71" name="Freeform 97">
                  <a:extLst>
                    <a:ext uri="{FF2B5EF4-FFF2-40B4-BE49-F238E27FC236}">
                      <a16:creationId xmlns:a16="http://schemas.microsoft.com/office/drawing/2014/main" id="{45E4954D-8FA8-8117-52DF-3D03E03D6A77}"/>
                    </a:ext>
                  </a:extLst>
                </p:cNvPr>
                <p:cNvSpPr/>
                <p:nvPr/>
              </p:nvSpPr>
              <p:spPr>
                <a:xfrm>
                  <a:off x="7152742" y="379139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61" name="Picture 3">
                <a:extLst>
                  <a:ext uri="{FF2B5EF4-FFF2-40B4-BE49-F238E27FC236}">
                    <a16:creationId xmlns:a16="http://schemas.microsoft.com/office/drawing/2014/main" id="{7F0DC689-3B9C-3B67-AD04-852C40FEACA7}"/>
                  </a:ext>
                </a:extLst>
              </p:cNvPr>
              <p:cNvGrpSpPr/>
              <p:nvPr/>
            </p:nvGrpSpPr>
            <p:grpSpPr>
              <a:xfrm>
                <a:off x="7449277" y="3791397"/>
                <a:ext cx="58979" cy="60590"/>
                <a:chOff x="7449277" y="3791397"/>
                <a:chExt cx="58979" cy="60590"/>
              </a:xfrm>
            </p:grpSpPr>
            <p:sp>
              <p:nvSpPr>
                <p:cNvPr id="68" name="Freeform 99">
                  <a:extLst>
                    <a:ext uri="{FF2B5EF4-FFF2-40B4-BE49-F238E27FC236}">
                      <a16:creationId xmlns:a16="http://schemas.microsoft.com/office/drawing/2014/main" id="{1F4E8170-9A06-8CCC-F52B-25CD3C8B1DA9}"/>
                    </a:ext>
                  </a:extLst>
                </p:cNvPr>
                <p:cNvSpPr/>
                <p:nvPr/>
              </p:nvSpPr>
              <p:spPr>
                <a:xfrm>
                  <a:off x="7449277" y="3820873"/>
                  <a:ext cx="58979" cy="16375"/>
                </a:xfrm>
                <a:custGeom>
                  <a:avLst/>
                  <a:gdLst>
                    <a:gd name="connsiteX0" fmla="*/ 0 w 58979"/>
                    <a:gd name="connsiteY0" fmla="*/ 0 h 16375"/>
                    <a:gd name="connsiteX1" fmla="*/ 58979 w 58979"/>
                    <a:gd name="connsiteY1" fmla="*/ 0 h 16375"/>
                  </a:gdLst>
                  <a:ahLst/>
                  <a:cxnLst>
                    <a:cxn ang="0">
                      <a:pos x="connsiteX0" y="connsiteY0"/>
                    </a:cxn>
                    <a:cxn ang="0">
                      <a:pos x="connsiteX1" y="connsiteY1"/>
                    </a:cxn>
                  </a:cxnLst>
                  <a:rect l="l" t="t" r="r" b="b"/>
                  <a:pathLst>
                    <a:path w="58979" h="16375">
                      <a:moveTo>
                        <a:pt x="0" y="0"/>
                      </a:moveTo>
                      <a:lnTo>
                        <a:pt x="58979"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69" name="Freeform 100">
                  <a:extLst>
                    <a:ext uri="{FF2B5EF4-FFF2-40B4-BE49-F238E27FC236}">
                      <a16:creationId xmlns:a16="http://schemas.microsoft.com/office/drawing/2014/main" id="{08E91322-CC05-6772-DB1B-C848A28F363F}"/>
                    </a:ext>
                  </a:extLst>
                </p:cNvPr>
                <p:cNvSpPr/>
                <p:nvPr/>
              </p:nvSpPr>
              <p:spPr>
                <a:xfrm>
                  <a:off x="7478767" y="379139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62" name="Picture 3">
                <a:extLst>
                  <a:ext uri="{FF2B5EF4-FFF2-40B4-BE49-F238E27FC236}">
                    <a16:creationId xmlns:a16="http://schemas.microsoft.com/office/drawing/2014/main" id="{8BCAE407-3F68-EF32-AEA3-B15151E1B4D1}"/>
                  </a:ext>
                </a:extLst>
              </p:cNvPr>
              <p:cNvGrpSpPr/>
              <p:nvPr/>
            </p:nvGrpSpPr>
            <p:grpSpPr>
              <a:xfrm>
                <a:off x="8601016" y="3791397"/>
                <a:ext cx="60617" cy="60590"/>
                <a:chOff x="8601016" y="3791397"/>
                <a:chExt cx="60617" cy="60590"/>
              </a:xfrm>
            </p:grpSpPr>
            <p:sp>
              <p:nvSpPr>
                <p:cNvPr id="66" name="Freeform 102">
                  <a:extLst>
                    <a:ext uri="{FF2B5EF4-FFF2-40B4-BE49-F238E27FC236}">
                      <a16:creationId xmlns:a16="http://schemas.microsoft.com/office/drawing/2014/main" id="{BCF0F1FD-D3A4-FF0C-1DDB-C63C9ABD4A0B}"/>
                    </a:ext>
                  </a:extLst>
                </p:cNvPr>
                <p:cNvSpPr/>
                <p:nvPr/>
              </p:nvSpPr>
              <p:spPr>
                <a:xfrm>
                  <a:off x="8601016" y="3820873"/>
                  <a:ext cx="60617" cy="16375"/>
                </a:xfrm>
                <a:custGeom>
                  <a:avLst/>
                  <a:gdLst>
                    <a:gd name="connsiteX0" fmla="*/ 0 w 60617"/>
                    <a:gd name="connsiteY0" fmla="*/ 0 h 16375"/>
                    <a:gd name="connsiteX1" fmla="*/ 60618 w 60617"/>
                    <a:gd name="connsiteY1" fmla="*/ 0 h 16375"/>
                  </a:gdLst>
                  <a:ahLst/>
                  <a:cxnLst>
                    <a:cxn ang="0">
                      <a:pos x="connsiteX0" y="connsiteY0"/>
                    </a:cxn>
                    <a:cxn ang="0">
                      <a:pos x="connsiteX1" y="connsiteY1"/>
                    </a:cxn>
                  </a:cxnLst>
                  <a:rect l="l" t="t" r="r" b="b"/>
                  <a:pathLst>
                    <a:path w="60617" h="16375">
                      <a:moveTo>
                        <a:pt x="0" y="0"/>
                      </a:moveTo>
                      <a:lnTo>
                        <a:pt x="60618"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67" name="Freeform 103">
                  <a:extLst>
                    <a:ext uri="{FF2B5EF4-FFF2-40B4-BE49-F238E27FC236}">
                      <a16:creationId xmlns:a16="http://schemas.microsoft.com/office/drawing/2014/main" id="{15781509-C83C-C6D5-7E87-7165C06BF9A7}"/>
                    </a:ext>
                  </a:extLst>
                </p:cNvPr>
                <p:cNvSpPr/>
                <p:nvPr/>
              </p:nvSpPr>
              <p:spPr>
                <a:xfrm>
                  <a:off x="8630506" y="3791397"/>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63" name="Picture 3">
                <a:extLst>
                  <a:ext uri="{FF2B5EF4-FFF2-40B4-BE49-F238E27FC236}">
                    <a16:creationId xmlns:a16="http://schemas.microsoft.com/office/drawing/2014/main" id="{8A02826F-F953-ADBB-79B9-985FF2BD4A36}"/>
                  </a:ext>
                </a:extLst>
              </p:cNvPr>
              <p:cNvGrpSpPr/>
              <p:nvPr/>
            </p:nvGrpSpPr>
            <p:grpSpPr>
              <a:xfrm>
                <a:off x="9017149" y="4377649"/>
                <a:ext cx="58979" cy="60590"/>
                <a:chOff x="9017149" y="4377649"/>
                <a:chExt cx="58979" cy="60590"/>
              </a:xfrm>
            </p:grpSpPr>
            <p:sp>
              <p:nvSpPr>
                <p:cNvPr id="64" name="Freeform 105">
                  <a:extLst>
                    <a:ext uri="{FF2B5EF4-FFF2-40B4-BE49-F238E27FC236}">
                      <a16:creationId xmlns:a16="http://schemas.microsoft.com/office/drawing/2014/main" id="{E6209742-9835-B0B1-7D28-560CE0214758}"/>
                    </a:ext>
                  </a:extLst>
                </p:cNvPr>
                <p:cNvSpPr/>
                <p:nvPr/>
              </p:nvSpPr>
              <p:spPr>
                <a:xfrm>
                  <a:off x="9017149" y="4407125"/>
                  <a:ext cx="58979" cy="16375"/>
                </a:xfrm>
                <a:custGeom>
                  <a:avLst/>
                  <a:gdLst>
                    <a:gd name="connsiteX0" fmla="*/ 0 w 58979"/>
                    <a:gd name="connsiteY0" fmla="*/ 0 h 16375"/>
                    <a:gd name="connsiteX1" fmla="*/ 58980 w 58979"/>
                    <a:gd name="connsiteY1" fmla="*/ 0 h 16375"/>
                  </a:gdLst>
                  <a:ahLst/>
                  <a:cxnLst>
                    <a:cxn ang="0">
                      <a:pos x="connsiteX0" y="connsiteY0"/>
                    </a:cxn>
                    <a:cxn ang="0">
                      <a:pos x="connsiteX1" y="connsiteY1"/>
                    </a:cxn>
                  </a:cxnLst>
                  <a:rect l="l" t="t" r="r" b="b"/>
                  <a:pathLst>
                    <a:path w="58979" h="16375">
                      <a:moveTo>
                        <a:pt x="0" y="0"/>
                      </a:moveTo>
                      <a:lnTo>
                        <a:pt x="58980" y="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65" name="Freeform 106">
                  <a:extLst>
                    <a:ext uri="{FF2B5EF4-FFF2-40B4-BE49-F238E27FC236}">
                      <a16:creationId xmlns:a16="http://schemas.microsoft.com/office/drawing/2014/main" id="{58F747DA-876D-EAA4-20C8-D1E99B668AB2}"/>
                    </a:ext>
                  </a:extLst>
                </p:cNvPr>
                <p:cNvSpPr/>
                <p:nvPr/>
              </p:nvSpPr>
              <p:spPr>
                <a:xfrm>
                  <a:off x="9046639" y="4377649"/>
                  <a:ext cx="16383" cy="60590"/>
                </a:xfrm>
                <a:custGeom>
                  <a:avLst/>
                  <a:gdLst>
                    <a:gd name="connsiteX0" fmla="*/ 0 w 16383"/>
                    <a:gd name="connsiteY0" fmla="*/ 0 h 60590"/>
                    <a:gd name="connsiteX1" fmla="*/ 0 w 16383"/>
                    <a:gd name="connsiteY1" fmla="*/ 60590 h 60590"/>
                  </a:gdLst>
                  <a:ahLst/>
                  <a:cxnLst>
                    <a:cxn ang="0">
                      <a:pos x="connsiteX0" y="connsiteY0"/>
                    </a:cxn>
                    <a:cxn ang="0">
                      <a:pos x="connsiteX1" y="connsiteY1"/>
                    </a:cxn>
                  </a:cxnLst>
                  <a:rect l="l" t="t" r="r" b="b"/>
                  <a:pathLst>
                    <a:path w="16383" h="60590">
                      <a:moveTo>
                        <a:pt x="0" y="0"/>
                      </a:moveTo>
                      <a:lnTo>
                        <a:pt x="0" y="60590"/>
                      </a:lnTo>
                    </a:path>
                  </a:pathLst>
                </a:custGeom>
                <a:ln w="16382" cap="sq">
                  <a:solidFill>
                    <a:srgbClr val="023F8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grpSp>
          <p:nvGrpSpPr>
            <p:cNvPr id="9" name="Group 8">
              <a:extLst>
                <a:ext uri="{FF2B5EF4-FFF2-40B4-BE49-F238E27FC236}">
                  <a16:creationId xmlns:a16="http://schemas.microsoft.com/office/drawing/2014/main" id="{B69B7698-CD90-5870-603C-BF4DE6FD904E}"/>
                </a:ext>
              </a:extLst>
            </p:cNvPr>
            <p:cNvGrpSpPr/>
            <p:nvPr/>
          </p:nvGrpSpPr>
          <p:grpSpPr>
            <a:xfrm>
              <a:off x="1418369" y="10092667"/>
              <a:ext cx="10234384" cy="400164"/>
              <a:chOff x="1418369" y="10092667"/>
              <a:chExt cx="10234384" cy="400164"/>
            </a:xfrm>
          </p:grpSpPr>
          <p:sp>
            <p:nvSpPr>
              <p:cNvPr id="19" name="TextBox 18">
                <a:extLst>
                  <a:ext uri="{FF2B5EF4-FFF2-40B4-BE49-F238E27FC236}">
                    <a16:creationId xmlns:a16="http://schemas.microsoft.com/office/drawing/2014/main" id="{E6825722-2943-AF1C-26E0-F0927D95F6FD}"/>
                  </a:ext>
                </a:extLst>
              </p:cNvPr>
              <p:cNvSpPr txBox="1"/>
              <p:nvPr/>
            </p:nvSpPr>
            <p:spPr>
              <a:xfrm>
                <a:off x="1418369" y="10092667"/>
                <a:ext cx="468781" cy="400164"/>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20" name="TextBox 19">
                <a:extLst>
                  <a:ext uri="{FF2B5EF4-FFF2-40B4-BE49-F238E27FC236}">
                    <a16:creationId xmlns:a16="http://schemas.microsoft.com/office/drawing/2014/main" id="{7B7E4DD2-49B0-90A0-11DD-C88D727D6485}"/>
                  </a:ext>
                </a:extLst>
              </p:cNvPr>
              <p:cNvSpPr txBox="1"/>
              <p:nvPr/>
            </p:nvSpPr>
            <p:spPr>
              <a:xfrm>
                <a:off x="1766322"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21" name="TextBox 20">
                <a:extLst>
                  <a:ext uri="{FF2B5EF4-FFF2-40B4-BE49-F238E27FC236}">
                    <a16:creationId xmlns:a16="http://schemas.microsoft.com/office/drawing/2014/main" id="{0255FF31-A64F-A3C2-055B-CC0443571702}"/>
                  </a:ext>
                </a:extLst>
              </p:cNvPr>
              <p:cNvSpPr txBox="1"/>
              <p:nvPr/>
            </p:nvSpPr>
            <p:spPr>
              <a:xfrm>
                <a:off x="2114196"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22" name="TextBox 21">
                <a:extLst>
                  <a:ext uri="{FF2B5EF4-FFF2-40B4-BE49-F238E27FC236}">
                    <a16:creationId xmlns:a16="http://schemas.microsoft.com/office/drawing/2014/main" id="{2943DBA8-88C9-1783-DF58-86F8A67CB4CE}"/>
                  </a:ext>
                </a:extLst>
              </p:cNvPr>
              <p:cNvSpPr txBox="1"/>
              <p:nvPr/>
            </p:nvSpPr>
            <p:spPr>
              <a:xfrm>
                <a:off x="2462183"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23" name="TextBox 22">
                <a:extLst>
                  <a:ext uri="{FF2B5EF4-FFF2-40B4-BE49-F238E27FC236}">
                    <a16:creationId xmlns:a16="http://schemas.microsoft.com/office/drawing/2014/main" id="{E3B931C1-AE34-C12A-479A-942330D8AFEB}"/>
                  </a:ext>
                </a:extLst>
              </p:cNvPr>
              <p:cNvSpPr txBox="1"/>
              <p:nvPr/>
            </p:nvSpPr>
            <p:spPr>
              <a:xfrm>
                <a:off x="2806216"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24" name="TextBox 23">
                <a:extLst>
                  <a:ext uri="{FF2B5EF4-FFF2-40B4-BE49-F238E27FC236}">
                    <a16:creationId xmlns:a16="http://schemas.microsoft.com/office/drawing/2014/main" id="{2B9DED81-D145-4132-3DCD-5EA03C772534}"/>
                  </a:ext>
                </a:extLst>
              </p:cNvPr>
              <p:cNvSpPr txBox="1"/>
              <p:nvPr/>
            </p:nvSpPr>
            <p:spPr>
              <a:xfrm>
                <a:off x="3160300"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25" name="TextBox 24">
                <a:extLst>
                  <a:ext uri="{FF2B5EF4-FFF2-40B4-BE49-F238E27FC236}">
                    <a16:creationId xmlns:a16="http://schemas.microsoft.com/office/drawing/2014/main" id="{F028D12C-FD03-5817-474D-360561DE7C04}"/>
                  </a:ext>
                </a:extLst>
              </p:cNvPr>
              <p:cNvSpPr txBox="1"/>
              <p:nvPr/>
            </p:nvSpPr>
            <p:spPr>
              <a:xfrm>
                <a:off x="3514386"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26" name="TextBox 25">
                <a:extLst>
                  <a:ext uri="{FF2B5EF4-FFF2-40B4-BE49-F238E27FC236}">
                    <a16:creationId xmlns:a16="http://schemas.microsoft.com/office/drawing/2014/main" id="{14C8031A-3F81-4425-1605-1F398E06F0E1}"/>
                  </a:ext>
                </a:extLst>
              </p:cNvPr>
              <p:cNvSpPr txBox="1"/>
              <p:nvPr/>
            </p:nvSpPr>
            <p:spPr>
              <a:xfrm>
                <a:off x="3853970"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27" name="TextBox 26">
                <a:extLst>
                  <a:ext uri="{FF2B5EF4-FFF2-40B4-BE49-F238E27FC236}">
                    <a16:creationId xmlns:a16="http://schemas.microsoft.com/office/drawing/2014/main" id="{21D412BB-444C-C60C-11C7-B17288D1666B}"/>
                  </a:ext>
                </a:extLst>
              </p:cNvPr>
              <p:cNvSpPr txBox="1"/>
              <p:nvPr/>
            </p:nvSpPr>
            <p:spPr>
              <a:xfrm>
                <a:off x="4201955"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28" name="TextBox 27">
                <a:extLst>
                  <a:ext uri="{FF2B5EF4-FFF2-40B4-BE49-F238E27FC236}">
                    <a16:creationId xmlns:a16="http://schemas.microsoft.com/office/drawing/2014/main" id="{8E5A6870-B330-3ED3-1E95-AA8C4722EF05}"/>
                  </a:ext>
                </a:extLst>
              </p:cNvPr>
              <p:cNvSpPr txBox="1"/>
              <p:nvPr/>
            </p:nvSpPr>
            <p:spPr>
              <a:xfrm>
                <a:off x="4565118" y="1009266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29" name="TextBox 28">
                <a:extLst>
                  <a:ext uri="{FF2B5EF4-FFF2-40B4-BE49-F238E27FC236}">
                    <a16:creationId xmlns:a16="http://schemas.microsoft.com/office/drawing/2014/main" id="{9B83DB79-C931-A04A-F26B-236CA23714FF}"/>
                  </a:ext>
                </a:extLst>
              </p:cNvPr>
              <p:cNvSpPr txBox="1"/>
              <p:nvPr/>
            </p:nvSpPr>
            <p:spPr>
              <a:xfrm>
                <a:off x="4847808"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30" name="TextBox 29">
                <a:extLst>
                  <a:ext uri="{FF2B5EF4-FFF2-40B4-BE49-F238E27FC236}">
                    <a16:creationId xmlns:a16="http://schemas.microsoft.com/office/drawing/2014/main" id="{F18A76A1-21E3-DC10-C09F-64333BB4215C}"/>
                  </a:ext>
                </a:extLst>
              </p:cNvPr>
              <p:cNvSpPr txBox="1"/>
              <p:nvPr/>
            </p:nvSpPr>
            <p:spPr>
              <a:xfrm>
                <a:off x="5201756"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31" name="TextBox 30">
                <a:extLst>
                  <a:ext uri="{FF2B5EF4-FFF2-40B4-BE49-F238E27FC236}">
                    <a16:creationId xmlns:a16="http://schemas.microsoft.com/office/drawing/2014/main" id="{E4C4833C-D685-D9AB-9653-C6C54E9A56E5}"/>
                  </a:ext>
                </a:extLst>
              </p:cNvPr>
              <p:cNvSpPr txBox="1"/>
              <p:nvPr/>
            </p:nvSpPr>
            <p:spPr>
              <a:xfrm>
                <a:off x="5549743"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a:t>
                </a:r>
              </a:p>
            </p:txBody>
          </p:sp>
          <p:sp>
            <p:nvSpPr>
              <p:cNvPr id="32" name="TextBox 31">
                <a:extLst>
                  <a:ext uri="{FF2B5EF4-FFF2-40B4-BE49-F238E27FC236}">
                    <a16:creationId xmlns:a16="http://schemas.microsoft.com/office/drawing/2014/main" id="{D9AF2F94-0609-43CE-2365-213955AFE93F}"/>
                  </a:ext>
                </a:extLst>
              </p:cNvPr>
              <p:cNvSpPr txBox="1"/>
              <p:nvPr/>
            </p:nvSpPr>
            <p:spPr>
              <a:xfrm>
                <a:off x="5897527"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33" name="TextBox 32">
                <a:extLst>
                  <a:ext uri="{FF2B5EF4-FFF2-40B4-BE49-F238E27FC236}">
                    <a16:creationId xmlns:a16="http://schemas.microsoft.com/office/drawing/2014/main" id="{64263B70-3347-D809-851A-9269175C65F4}"/>
                  </a:ext>
                </a:extLst>
              </p:cNvPr>
              <p:cNvSpPr txBox="1"/>
              <p:nvPr/>
            </p:nvSpPr>
            <p:spPr>
              <a:xfrm>
                <a:off x="6245532"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4" name="TextBox 33">
                <a:extLst>
                  <a:ext uri="{FF2B5EF4-FFF2-40B4-BE49-F238E27FC236}">
                    <a16:creationId xmlns:a16="http://schemas.microsoft.com/office/drawing/2014/main" id="{0F72A213-BBE5-C8BE-1484-A15D2DFBA628}"/>
                  </a:ext>
                </a:extLst>
              </p:cNvPr>
              <p:cNvSpPr txBox="1"/>
              <p:nvPr/>
            </p:nvSpPr>
            <p:spPr>
              <a:xfrm>
                <a:off x="6593519"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a:t>
                </a:r>
              </a:p>
            </p:txBody>
          </p:sp>
          <p:sp>
            <p:nvSpPr>
              <p:cNvPr id="35" name="TextBox 34">
                <a:extLst>
                  <a:ext uri="{FF2B5EF4-FFF2-40B4-BE49-F238E27FC236}">
                    <a16:creationId xmlns:a16="http://schemas.microsoft.com/office/drawing/2014/main" id="{8DDB2958-345F-296E-3AE3-FC621F1E662D}"/>
                  </a:ext>
                </a:extLst>
              </p:cNvPr>
              <p:cNvSpPr txBox="1"/>
              <p:nvPr/>
            </p:nvSpPr>
            <p:spPr>
              <a:xfrm>
                <a:off x="6941327"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36" name="TextBox 35">
                <a:extLst>
                  <a:ext uri="{FF2B5EF4-FFF2-40B4-BE49-F238E27FC236}">
                    <a16:creationId xmlns:a16="http://schemas.microsoft.com/office/drawing/2014/main" id="{4CA222C3-AB4C-2469-C747-097BA2EEC507}"/>
                  </a:ext>
                </a:extLst>
              </p:cNvPr>
              <p:cNvSpPr txBox="1"/>
              <p:nvPr/>
            </p:nvSpPr>
            <p:spPr>
              <a:xfrm>
                <a:off x="7263317"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37" name="TextBox 36">
                <a:extLst>
                  <a:ext uri="{FF2B5EF4-FFF2-40B4-BE49-F238E27FC236}">
                    <a16:creationId xmlns:a16="http://schemas.microsoft.com/office/drawing/2014/main" id="{6D50862F-D052-6652-DCE4-C0BE554D63DF}"/>
                  </a:ext>
                </a:extLst>
              </p:cNvPr>
              <p:cNvSpPr txBox="1"/>
              <p:nvPr/>
            </p:nvSpPr>
            <p:spPr>
              <a:xfrm>
                <a:off x="7637319"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38" name="TextBox 37">
                <a:extLst>
                  <a:ext uri="{FF2B5EF4-FFF2-40B4-BE49-F238E27FC236}">
                    <a16:creationId xmlns:a16="http://schemas.microsoft.com/office/drawing/2014/main" id="{E2770BEE-4248-A5D2-7965-D3CCD04963C8}"/>
                  </a:ext>
                </a:extLst>
              </p:cNvPr>
              <p:cNvSpPr txBox="1"/>
              <p:nvPr/>
            </p:nvSpPr>
            <p:spPr>
              <a:xfrm>
                <a:off x="7985309"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39" name="TextBox 38">
                <a:extLst>
                  <a:ext uri="{FF2B5EF4-FFF2-40B4-BE49-F238E27FC236}">
                    <a16:creationId xmlns:a16="http://schemas.microsoft.com/office/drawing/2014/main" id="{5A3C70B0-B858-1C8D-C8CB-7390A969BEE0}"/>
                  </a:ext>
                </a:extLst>
              </p:cNvPr>
              <p:cNvSpPr txBox="1"/>
              <p:nvPr/>
            </p:nvSpPr>
            <p:spPr>
              <a:xfrm>
                <a:off x="8333090"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40" name="TextBox 39">
                <a:extLst>
                  <a:ext uri="{FF2B5EF4-FFF2-40B4-BE49-F238E27FC236}">
                    <a16:creationId xmlns:a16="http://schemas.microsoft.com/office/drawing/2014/main" id="{758F3AA2-4FEA-C4DB-0D87-BF32CBA99280}"/>
                  </a:ext>
                </a:extLst>
              </p:cNvPr>
              <p:cNvSpPr txBox="1"/>
              <p:nvPr/>
            </p:nvSpPr>
            <p:spPr>
              <a:xfrm>
                <a:off x="8697044"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a:t>
                </a:r>
              </a:p>
            </p:txBody>
          </p:sp>
          <p:sp>
            <p:nvSpPr>
              <p:cNvPr id="41" name="TextBox 40">
                <a:extLst>
                  <a:ext uri="{FF2B5EF4-FFF2-40B4-BE49-F238E27FC236}">
                    <a16:creationId xmlns:a16="http://schemas.microsoft.com/office/drawing/2014/main" id="{CE08B06F-CCD2-BEF6-B29E-3893C19EB289}"/>
                  </a:ext>
                </a:extLst>
              </p:cNvPr>
              <p:cNvSpPr txBox="1"/>
              <p:nvPr/>
            </p:nvSpPr>
            <p:spPr>
              <a:xfrm>
                <a:off x="9029085"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a:t>
                </a:r>
              </a:p>
            </p:txBody>
          </p:sp>
          <p:sp>
            <p:nvSpPr>
              <p:cNvPr id="42" name="TextBox 41">
                <a:extLst>
                  <a:ext uri="{FF2B5EF4-FFF2-40B4-BE49-F238E27FC236}">
                    <a16:creationId xmlns:a16="http://schemas.microsoft.com/office/drawing/2014/main" id="{FCAC17AC-B4CE-226B-90CB-1BCA909C6EBB}"/>
                  </a:ext>
                </a:extLst>
              </p:cNvPr>
              <p:cNvSpPr txBox="1"/>
              <p:nvPr/>
            </p:nvSpPr>
            <p:spPr>
              <a:xfrm>
                <a:off x="9372644"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43" name="TextBox 42">
                <a:extLst>
                  <a:ext uri="{FF2B5EF4-FFF2-40B4-BE49-F238E27FC236}">
                    <a16:creationId xmlns:a16="http://schemas.microsoft.com/office/drawing/2014/main" id="{D29619DC-B4F8-31EB-79E9-4C5C7904C8DA}"/>
                  </a:ext>
                </a:extLst>
              </p:cNvPr>
              <p:cNvSpPr txBox="1"/>
              <p:nvPr/>
            </p:nvSpPr>
            <p:spPr>
              <a:xfrm>
                <a:off x="9724878"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24</a:t>
                </a:r>
              </a:p>
            </p:txBody>
          </p:sp>
          <p:sp>
            <p:nvSpPr>
              <p:cNvPr id="44" name="TextBox 43">
                <a:extLst>
                  <a:ext uri="{FF2B5EF4-FFF2-40B4-BE49-F238E27FC236}">
                    <a16:creationId xmlns:a16="http://schemas.microsoft.com/office/drawing/2014/main" id="{01A4C00A-1BD8-E6B0-A2E6-C336CD154BBF}"/>
                  </a:ext>
                </a:extLst>
              </p:cNvPr>
              <p:cNvSpPr txBox="1"/>
              <p:nvPr/>
            </p:nvSpPr>
            <p:spPr>
              <a:xfrm>
                <a:off x="10072863"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45" name="TextBox 44">
                <a:extLst>
                  <a:ext uri="{FF2B5EF4-FFF2-40B4-BE49-F238E27FC236}">
                    <a16:creationId xmlns:a16="http://schemas.microsoft.com/office/drawing/2014/main" id="{74EDA87A-5272-F3BE-FE03-FEAE8B70D352}"/>
                  </a:ext>
                </a:extLst>
              </p:cNvPr>
              <p:cNvSpPr txBox="1"/>
              <p:nvPr/>
            </p:nvSpPr>
            <p:spPr>
              <a:xfrm>
                <a:off x="10420850"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46" name="TextBox 45">
                <a:extLst>
                  <a:ext uri="{FF2B5EF4-FFF2-40B4-BE49-F238E27FC236}">
                    <a16:creationId xmlns:a16="http://schemas.microsoft.com/office/drawing/2014/main" id="{91FBA607-3960-3873-13B9-BA5238E43F4A}"/>
                  </a:ext>
                </a:extLst>
              </p:cNvPr>
              <p:cNvSpPr txBox="1"/>
              <p:nvPr/>
            </p:nvSpPr>
            <p:spPr>
              <a:xfrm>
                <a:off x="10768654"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a:t>
                </a:r>
              </a:p>
            </p:txBody>
          </p:sp>
          <p:sp>
            <p:nvSpPr>
              <p:cNvPr id="47" name="TextBox 46">
                <a:extLst>
                  <a:ext uri="{FF2B5EF4-FFF2-40B4-BE49-F238E27FC236}">
                    <a16:creationId xmlns:a16="http://schemas.microsoft.com/office/drawing/2014/main" id="{48E39E31-93C4-CECC-3500-7EA19058C449}"/>
                  </a:ext>
                </a:extLst>
              </p:cNvPr>
              <p:cNvSpPr txBox="1"/>
              <p:nvPr/>
            </p:nvSpPr>
            <p:spPr>
              <a:xfrm>
                <a:off x="11116639" y="1009266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grpSp>
        <p:sp>
          <p:nvSpPr>
            <p:cNvPr id="10" name="TextBox 9">
              <a:extLst>
                <a:ext uri="{FF2B5EF4-FFF2-40B4-BE49-F238E27FC236}">
                  <a16:creationId xmlns:a16="http://schemas.microsoft.com/office/drawing/2014/main" id="{83ED46D3-DDBD-59E4-F09A-E57D239D2EB3}"/>
                </a:ext>
              </a:extLst>
            </p:cNvPr>
            <p:cNvSpPr txBox="1"/>
            <p:nvPr/>
          </p:nvSpPr>
          <p:spPr>
            <a:xfrm>
              <a:off x="5478370" y="10397877"/>
              <a:ext cx="991427" cy="461724"/>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Months</a:t>
              </a:r>
            </a:p>
          </p:txBody>
        </p:sp>
        <p:grpSp>
          <p:nvGrpSpPr>
            <p:cNvPr id="11" name="Group 10">
              <a:extLst>
                <a:ext uri="{FF2B5EF4-FFF2-40B4-BE49-F238E27FC236}">
                  <a16:creationId xmlns:a16="http://schemas.microsoft.com/office/drawing/2014/main" id="{93F58E61-069A-F85A-C9CB-CD2E7D1532FD}"/>
                </a:ext>
              </a:extLst>
            </p:cNvPr>
            <p:cNvGrpSpPr/>
            <p:nvPr/>
          </p:nvGrpSpPr>
          <p:grpSpPr>
            <a:xfrm>
              <a:off x="892388" y="3888755"/>
              <a:ext cx="644643" cy="6182854"/>
              <a:chOff x="892388" y="3888755"/>
              <a:chExt cx="644643" cy="6182854"/>
            </a:xfrm>
          </p:grpSpPr>
          <p:sp>
            <p:nvSpPr>
              <p:cNvPr id="13" name="TextBox 12">
                <a:extLst>
                  <a:ext uri="{FF2B5EF4-FFF2-40B4-BE49-F238E27FC236}">
                    <a16:creationId xmlns:a16="http://schemas.microsoft.com/office/drawing/2014/main" id="{0280A224-FA1F-BA67-4A46-F978D3ED8B37}"/>
                  </a:ext>
                </a:extLst>
              </p:cNvPr>
              <p:cNvSpPr txBox="1"/>
              <p:nvPr/>
            </p:nvSpPr>
            <p:spPr>
              <a:xfrm>
                <a:off x="1068249" y="9671447"/>
                <a:ext cx="468782"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14" name="TextBox 13">
                <a:extLst>
                  <a:ext uri="{FF2B5EF4-FFF2-40B4-BE49-F238E27FC236}">
                    <a16:creationId xmlns:a16="http://schemas.microsoft.com/office/drawing/2014/main" id="{75D498B9-BB7D-65DC-BB5D-3617847D0C86}"/>
                  </a:ext>
                </a:extLst>
              </p:cNvPr>
              <p:cNvSpPr txBox="1"/>
              <p:nvPr/>
            </p:nvSpPr>
            <p:spPr>
              <a:xfrm>
                <a:off x="980319" y="8515006"/>
                <a:ext cx="536113"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15" name="TextBox 14">
                <a:extLst>
                  <a:ext uri="{FF2B5EF4-FFF2-40B4-BE49-F238E27FC236}">
                    <a16:creationId xmlns:a16="http://schemas.microsoft.com/office/drawing/2014/main" id="{B1793CFB-FC01-0A52-A40D-65B095FEC4CD}"/>
                  </a:ext>
                </a:extLst>
              </p:cNvPr>
              <p:cNvSpPr txBox="1"/>
              <p:nvPr/>
            </p:nvSpPr>
            <p:spPr>
              <a:xfrm>
                <a:off x="980319" y="7358333"/>
                <a:ext cx="536113"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16" name="TextBox 15">
                <a:extLst>
                  <a:ext uri="{FF2B5EF4-FFF2-40B4-BE49-F238E27FC236}">
                    <a16:creationId xmlns:a16="http://schemas.microsoft.com/office/drawing/2014/main" id="{5BBE1ECF-9E1F-EF8D-9D02-EDB81B5642AD}"/>
                  </a:ext>
                </a:extLst>
              </p:cNvPr>
              <p:cNvSpPr txBox="1"/>
              <p:nvPr/>
            </p:nvSpPr>
            <p:spPr>
              <a:xfrm>
                <a:off x="980319" y="6201895"/>
                <a:ext cx="536113"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60</a:t>
                </a:r>
              </a:p>
            </p:txBody>
          </p:sp>
          <p:sp>
            <p:nvSpPr>
              <p:cNvPr id="17" name="TextBox 16">
                <a:extLst>
                  <a:ext uri="{FF2B5EF4-FFF2-40B4-BE49-F238E27FC236}">
                    <a16:creationId xmlns:a16="http://schemas.microsoft.com/office/drawing/2014/main" id="{CFA116E5-C763-4A21-0519-7092663FD459}"/>
                  </a:ext>
                </a:extLst>
              </p:cNvPr>
              <p:cNvSpPr txBox="1"/>
              <p:nvPr/>
            </p:nvSpPr>
            <p:spPr>
              <a:xfrm>
                <a:off x="980319" y="5045230"/>
                <a:ext cx="536113"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80</a:t>
                </a:r>
              </a:p>
            </p:txBody>
          </p:sp>
          <p:sp>
            <p:nvSpPr>
              <p:cNvPr id="18" name="TextBox 17">
                <a:extLst>
                  <a:ext uri="{FF2B5EF4-FFF2-40B4-BE49-F238E27FC236}">
                    <a16:creationId xmlns:a16="http://schemas.microsoft.com/office/drawing/2014/main" id="{BCEDD92B-050D-2DBE-1885-81EDA13F439F}"/>
                  </a:ext>
                </a:extLst>
              </p:cNvPr>
              <p:cNvSpPr txBox="1"/>
              <p:nvPr/>
            </p:nvSpPr>
            <p:spPr>
              <a:xfrm>
                <a:off x="892388" y="3888755"/>
                <a:ext cx="619480"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100</a:t>
                </a:r>
              </a:p>
            </p:txBody>
          </p:sp>
        </p:grpSp>
        <p:sp>
          <p:nvSpPr>
            <p:cNvPr id="12" name="TextBox 11">
              <a:extLst>
                <a:ext uri="{FF2B5EF4-FFF2-40B4-BE49-F238E27FC236}">
                  <a16:creationId xmlns:a16="http://schemas.microsoft.com/office/drawing/2014/main" id="{839FADB9-7954-A599-E511-2E82D4150560}"/>
                </a:ext>
              </a:extLst>
            </p:cNvPr>
            <p:cNvSpPr txBox="1"/>
            <p:nvPr/>
          </p:nvSpPr>
          <p:spPr>
            <a:xfrm rot="16200000">
              <a:off x="-1326521" y="6689768"/>
              <a:ext cx="3851556" cy="461724"/>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Progression-Free Survival Probability (%)</a:t>
              </a:r>
            </a:p>
          </p:txBody>
        </p:sp>
      </p:grpSp>
      <p:grpSp>
        <p:nvGrpSpPr>
          <p:cNvPr id="137" name="Group 136">
            <a:extLst>
              <a:ext uri="{FF2B5EF4-FFF2-40B4-BE49-F238E27FC236}">
                <a16:creationId xmlns:a16="http://schemas.microsoft.com/office/drawing/2014/main" id="{B2246F7D-005B-B00C-BBC1-FAA78B20983F}"/>
              </a:ext>
            </a:extLst>
          </p:cNvPr>
          <p:cNvGrpSpPr/>
          <p:nvPr/>
        </p:nvGrpSpPr>
        <p:grpSpPr>
          <a:xfrm>
            <a:off x="73657" y="5323645"/>
            <a:ext cx="5304063" cy="525696"/>
            <a:chOff x="1808710" y="5285342"/>
            <a:chExt cx="7637136" cy="740978"/>
          </a:xfrm>
        </p:grpSpPr>
        <p:sp>
          <p:nvSpPr>
            <p:cNvPr id="138" name="TextBox 137">
              <a:extLst>
                <a:ext uri="{FF2B5EF4-FFF2-40B4-BE49-F238E27FC236}">
                  <a16:creationId xmlns:a16="http://schemas.microsoft.com/office/drawing/2014/main" id="{34360971-A570-BBD7-F13F-FF1B9F7E2881}"/>
                </a:ext>
              </a:extLst>
            </p:cNvPr>
            <p:cNvSpPr txBox="1"/>
            <p:nvPr/>
          </p:nvSpPr>
          <p:spPr>
            <a:xfrm>
              <a:off x="1979583" y="5285342"/>
              <a:ext cx="893700" cy="30367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No. at Risk</a:t>
              </a:r>
            </a:p>
          </p:txBody>
        </p:sp>
        <p:sp>
          <p:nvSpPr>
            <p:cNvPr id="139" name="TextBox 138">
              <a:extLst>
                <a:ext uri="{FF2B5EF4-FFF2-40B4-BE49-F238E27FC236}">
                  <a16:creationId xmlns:a16="http://schemas.microsoft.com/office/drawing/2014/main" id="{549D22FC-D284-7FA0-9016-2E42FBBFF680}"/>
                </a:ext>
              </a:extLst>
            </p:cNvPr>
            <p:cNvSpPr txBox="1"/>
            <p:nvPr/>
          </p:nvSpPr>
          <p:spPr>
            <a:xfrm>
              <a:off x="2766966"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140" name="TextBox 139">
              <a:extLst>
                <a:ext uri="{FF2B5EF4-FFF2-40B4-BE49-F238E27FC236}">
                  <a16:creationId xmlns:a16="http://schemas.microsoft.com/office/drawing/2014/main" id="{F752889F-9C6E-F8E2-BC36-2A55B2392CBC}"/>
                </a:ext>
              </a:extLst>
            </p:cNvPr>
            <p:cNvSpPr txBox="1"/>
            <p:nvPr/>
          </p:nvSpPr>
          <p:spPr>
            <a:xfrm>
              <a:off x="1808710" y="5555525"/>
              <a:ext cx="958328" cy="281981"/>
            </a:xfrm>
            <a:prstGeom prst="rect">
              <a:avLst/>
            </a:prstGeom>
            <a:noFill/>
          </p:spPr>
          <p:txBody>
            <a:bodyPr wrap="none" rtlCol="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T-DXd (n=40):</a:t>
              </a:r>
            </a:p>
          </p:txBody>
        </p:sp>
        <p:sp>
          <p:nvSpPr>
            <p:cNvPr id="141" name="TextBox 140">
              <a:extLst>
                <a:ext uri="{FF2B5EF4-FFF2-40B4-BE49-F238E27FC236}">
                  <a16:creationId xmlns:a16="http://schemas.microsoft.com/office/drawing/2014/main" id="{BEFCB638-04BA-D6B1-F729-C82EB105179F}"/>
                </a:ext>
              </a:extLst>
            </p:cNvPr>
            <p:cNvSpPr txBox="1"/>
            <p:nvPr/>
          </p:nvSpPr>
          <p:spPr>
            <a:xfrm>
              <a:off x="3019354"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39</a:t>
              </a:r>
            </a:p>
          </p:txBody>
        </p:sp>
        <p:sp>
          <p:nvSpPr>
            <p:cNvPr id="142" name="TextBox 141">
              <a:extLst>
                <a:ext uri="{FF2B5EF4-FFF2-40B4-BE49-F238E27FC236}">
                  <a16:creationId xmlns:a16="http://schemas.microsoft.com/office/drawing/2014/main" id="{89DE51E5-CC0D-A371-0425-3338B65FB06F}"/>
                </a:ext>
              </a:extLst>
            </p:cNvPr>
            <p:cNvSpPr txBox="1"/>
            <p:nvPr/>
          </p:nvSpPr>
          <p:spPr>
            <a:xfrm>
              <a:off x="3271707"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33</a:t>
              </a:r>
            </a:p>
          </p:txBody>
        </p:sp>
        <p:sp>
          <p:nvSpPr>
            <p:cNvPr id="143" name="TextBox 142">
              <a:extLst>
                <a:ext uri="{FF2B5EF4-FFF2-40B4-BE49-F238E27FC236}">
                  <a16:creationId xmlns:a16="http://schemas.microsoft.com/office/drawing/2014/main" id="{13492260-D07D-3C5A-1E8C-281C9ABF4F6B}"/>
                </a:ext>
              </a:extLst>
            </p:cNvPr>
            <p:cNvSpPr txBox="1"/>
            <p:nvPr/>
          </p:nvSpPr>
          <p:spPr>
            <a:xfrm>
              <a:off x="3524122"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29</a:t>
              </a:r>
            </a:p>
          </p:txBody>
        </p:sp>
        <p:sp>
          <p:nvSpPr>
            <p:cNvPr id="144" name="TextBox 143">
              <a:extLst>
                <a:ext uri="{FF2B5EF4-FFF2-40B4-BE49-F238E27FC236}">
                  <a16:creationId xmlns:a16="http://schemas.microsoft.com/office/drawing/2014/main" id="{11ED9B2D-ED98-911A-1510-4D91BD877E45}"/>
                </a:ext>
              </a:extLst>
            </p:cNvPr>
            <p:cNvSpPr txBox="1"/>
            <p:nvPr/>
          </p:nvSpPr>
          <p:spPr>
            <a:xfrm>
              <a:off x="3773655"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145" name="TextBox 144">
              <a:extLst>
                <a:ext uri="{FF2B5EF4-FFF2-40B4-BE49-F238E27FC236}">
                  <a16:creationId xmlns:a16="http://schemas.microsoft.com/office/drawing/2014/main" id="{B50C68C7-146A-2E55-51FF-616B8F598386}"/>
                </a:ext>
              </a:extLst>
            </p:cNvPr>
            <p:cNvSpPr txBox="1"/>
            <p:nvPr/>
          </p:nvSpPr>
          <p:spPr>
            <a:xfrm>
              <a:off x="4030508"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146" name="TextBox 145">
              <a:extLst>
                <a:ext uri="{FF2B5EF4-FFF2-40B4-BE49-F238E27FC236}">
                  <a16:creationId xmlns:a16="http://schemas.microsoft.com/office/drawing/2014/main" id="{6D9319AF-2D2F-4CF5-1754-6F449D9E0B4D}"/>
                </a:ext>
              </a:extLst>
            </p:cNvPr>
            <p:cNvSpPr txBox="1"/>
            <p:nvPr/>
          </p:nvSpPr>
          <p:spPr>
            <a:xfrm>
              <a:off x="4287331"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a:t>
              </a:r>
            </a:p>
          </p:txBody>
        </p:sp>
        <p:sp>
          <p:nvSpPr>
            <p:cNvPr id="147" name="TextBox 146">
              <a:extLst>
                <a:ext uri="{FF2B5EF4-FFF2-40B4-BE49-F238E27FC236}">
                  <a16:creationId xmlns:a16="http://schemas.microsoft.com/office/drawing/2014/main" id="{C2BBC00A-0F03-7231-50AA-5085C231CA56}"/>
                </a:ext>
              </a:extLst>
            </p:cNvPr>
            <p:cNvSpPr txBox="1"/>
            <p:nvPr/>
          </p:nvSpPr>
          <p:spPr>
            <a:xfrm>
              <a:off x="4533653"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148" name="TextBox 147">
              <a:extLst>
                <a:ext uri="{FF2B5EF4-FFF2-40B4-BE49-F238E27FC236}">
                  <a16:creationId xmlns:a16="http://schemas.microsoft.com/office/drawing/2014/main" id="{14E31199-B1D1-C985-8CFB-D14BE360871B}"/>
                </a:ext>
              </a:extLst>
            </p:cNvPr>
            <p:cNvSpPr txBox="1"/>
            <p:nvPr/>
          </p:nvSpPr>
          <p:spPr>
            <a:xfrm>
              <a:off x="4786070"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149" name="TextBox 148">
              <a:extLst>
                <a:ext uri="{FF2B5EF4-FFF2-40B4-BE49-F238E27FC236}">
                  <a16:creationId xmlns:a16="http://schemas.microsoft.com/office/drawing/2014/main" id="{AFE2F7D9-311B-03C0-3845-AC50B603C490}"/>
                </a:ext>
              </a:extLst>
            </p:cNvPr>
            <p:cNvSpPr txBox="1"/>
            <p:nvPr/>
          </p:nvSpPr>
          <p:spPr>
            <a:xfrm>
              <a:off x="5049495"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150" name="TextBox 149">
              <a:extLst>
                <a:ext uri="{FF2B5EF4-FFF2-40B4-BE49-F238E27FC236}">
                  <a16:creationId xmlns:a16="http://schemas.microsoft.com/office/drawing/2014/main" id="{814AD9C9-EBD1-582C-4225-875F3783D676}"/>
                </a:ext>
              </a:extLst>
            </p:cNvPr>
            <p:cNvSpPr txBox="1"/>
            <p:nvPr/>
          </p:nvSpPr>
          <p:spPr>
            <a:xfrm>
              <a:off x="5286445"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151" name="TextBox 150">
              <a:extLst>
                <a:ext uri="{FF2B5EF4-FFF2-40B4-BE49-F238E27FC236}">
                  <a16:creationId xmlns:a16="http://schemas.microsoft.com/office/drawing/2014/main" id="{69806E13-FA88-2919-C434-E74D01EB40F0}"/>
                </a:ext>
              </a:extLst>
            </p:cNvPr>
            <p:cNvSpPr txBox="1"/>
            <p:nvPr/>
          </p:nvSpPr>
          <p:spPr>
            <a:xfrm>
              <a:off x="5543186"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152" name="TextBox 151">
              <a:extLst>
                <a:ext uri="{FF2B5EF4-FFF2-40B4-BE49-F238E27FC236}">
                  <a16:creationId xmlns:a16="http://schemas.microsoft.com/office/drawing/2014/main" id="{4B15A382-F4FF-D08D-2287-2063CF6AA7DC}"/>
                </a:ext>
              </a:extLst>
            </p:cNvPr>
            <p:cNvSpPr txBox="1"/>
            <p:nvPr/>
          </p:nvSpPr>
          <p:spPr>
            <a:xfrm>
              <a:off x="5795600"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153" name="TextBox 152">
              <a:extLst>
                <a:ext uri="{FF2B5EF4-FFF2-40B4-BE49-F238E27FC236}">
                  <a16:creationId xmlns:a16="http://schemas.microsoft.com/office/drawing/2014/main" id="{BBB27D51-7E2C-0EB2-D2A0-E4D91E0D0F7A}"/>
                </a:ext>
              </a:extLst>
            </p:cNvPr>
            <p:cNvSpPr txBox="1"/>
            <p:nvPr/>
          </p:nvSpPr>
          <p:spPr>
            <a:xfrm>
              <a:off x="6047870"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154" name="TextBox 153">
              <a:extLst>
                <a:ext uri="{FF2B5EF4-FFF2-40B4-BE49-F238E27FC236}">
                  <a16:creationId xmlns:a16="http://schemas.microsoft.com/office/drawing/2014/main" id="{5302D9C8-DEAE-4A87-BF38-FFFE6FD31CDF}"/>
                </a:ext>
              </a:extLst>
            </p:cNvPr>
            <p:cNvSpPr txBox="1"/>
            <p:nvPr/>
          </p:nvSpPr>
          <p:spPr>
            <a:xfrm>
              <a:off x="6300300" y="5555525"/>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155" name="TextBox 154">
              <a:extLst>
                <a:ext uri="{FF2B5EF4-FFF2-40B4-BE49-F238E27FC236}">
                  <a16:creationId xmlns:a16="http://schemas.microsoft.com/office/drawing/2014/main" id="{DDA92646-5F30-99A6-02D5-93FFA7640E9E}"/>
                </a:ext>
              </a:extLst>
            </p:cNvPr>
            <p:cNvSpPr txBox="1"/>
            <p:nvPr/>
          </p:nvSpPr>
          <p:spPr>
            <a:xfrm>
              <a:off x="6584616"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156" name="TextBox 155">
              <a:extLst>
                <a:ext uri="{FF2B5EF4-FFF2-40B4-BE49-F238E27FC236}">
                  <a16:creationId xmlns:a16="http://schemas.microsoft.com/office/drawing/2014/main" id="{C54F6584-ED4B-1EB3-FAD8-AB955A1B38E0}"/>
                </a:ext>
              </a:extLst>
            </p:cNvPr>
            <p:cNvSpPr txBox="1"/>
            <p:nvPr/>
          </p:nvSpPr>
          <p:spPr>
            <a:xfrm>
              <a:off x="6836900"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157" name="TextBox 156">
              <a:extLst>
                <a:ext uri="{FF2B5EF4-FFF2-40B4-BE49-F238E27FC236}">
                  <a16:creationId xmlns:a16="http://schemas.microsoft.com/office/drawing/2014/main" id="{572DF5D4-0C40-44C9-BF25-17DB5A67C47D}"/>
                </a:ext>
              </a:extLst>
            </p:cNvPr>
            <p:cNvSpPr txBox="1"/>
            <p:nvPr/>
          </p:nvSpPr>
          <p:spPr>
            <a:xfrm>
              <a:off x="7070459"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158" name="TextBox 157">
              <a:extLst>
                <a:ext uri="{FF2B5EF4-FFF2-40B4-BE49-F238E27FC236}">
                  <a16:creationId xmlns:a16="http://schemas.microsoft.com/office/drawing/2014/main" id="{37B0285B-4A0D-44F0-288E-EF874957D1D1}"/>
                </a:ext>
              </a:extLst>
            </p:cNvPr>
            <p:cNvSpPr txBox="1"/>
            <p:nvPr/>
          </p:nvSpPr>
          <p:spPr>
            <a:xfrm>
              <a:off x="7341749"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159" name="TextBox 158">
              <a:extLst>
                <a:ext uri="{FF2B5EF4-FFF2-40B4-BE49-F238E27FC236}">
                  <a16:creationId xmlns:a16="http://schemas.microsoft.com/office/drawing/2014/main" id="{F31E819B-EDD2-9D8E-711E-1D1F882C22FC}"/>
                </a:ext>
              </a:extLst>
            </p:cNvPr>
            <p:cNvSpPr txBox="1"/>
            <p:nvPr/>
          </p:nvSpPr>
          <p:spPr>
            <a:xfrm>
              <a:off x="7594164"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160" name="TextBox 159">
              <a:extLst>
                <a:ext uri="{FF2B5EF4-FFF2-40B4-BE49-F238E27FC236}">
                  <a16:creationId xmlns:a16="http://schemas.microsoft.com/office/drawing/2014/main" id="{F57497D6-5408-364D-C216-E5AC589C199F}"/>
                </a:ext>
              </a:extLst>
            </p:cNvPr>
            <p:cNvSpPr txBox="1"/>
            <p:nvPr/>
          </p:nvSpPr>
          <p:spPr>
            <a:xfrm>
              <a:off x="7846450"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161" name="TextBox 160">
              <a:extLst>
                <a:ext uri="{FF2B5EF4-FFF2-40B4-BE49-F238E27FC236}">
                  <a16:creationId xmlns:a16="http://schemas.microsoft.com/office/drawing/2014/main" id="{61A64845-24B3-5279-30A0-B9908D213E6D}"/>
                </a:ext>
              </a:extLst>
            </p:cNvPr>
            <p:cNvSpPr txBox="1"/>
            <p:nvPr/>
          </p:nvSpPr>
          <p:spPr>
            <a:xfrm>
              <a:off x="8110432"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162" name="TextBox 161">
              <a:extLst>
                <a:ext uri="{FF2B5EF4-FFF2-40B4-BE49-F238E27FC236}">
                  <a16:creationId xmlns:a16="http://schemas.microsoft.com/office/drawing/2014/main" id="{103A96A0-AF00-E25A-DCAD-73B1397F93B2}"/>
                </a:ext>
              </a:extLst>
            </p:cNvPr>
            <p:cNvSpPr txBox="1"/>
            <p:nvPr/>
          </p:nvSpPr>
          <p:spPr>
            <a:xfrm>
              <a:off x="8351281"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163" name="TextBox 162">
              <a:extLst>
                <a:ext uri="{FF2B5EF4-FFF2-40B4-BE49-F238E27FC236}">
                  <a16:creationId xmlns:a16="http://schemas.microsoft.com/office/drawing/2014/main" id="{43980664-D8CD-843F-F803-2D0683FA2EEE}"/>
                </a:ext>
              </a:extLst>
            </p:cNvPr>
            <p:cNvSpPr txBox="1"/>
            <p:nvPr/>
          </p:nvSpPr>
          <p:spPr>
            <a:xfrm>
              <a:off x="8600486"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164" name="TextBox 163">
              <a:extLst>
                <a:ext uri="{FF2B5EF4-FFF2-40B4-BE49-F238E27FC236}">
                  <a16:creationId xmlns:a16="http://schemas.microsoft.com/office/drawing/2014/main" id="{07C4BF7F-DA45-F29D-F5C9-206B00DEFBC7}"/>
                </a:ext>
              </a:extLst>
            </p:cNvPr>
            <p:cNvSpPr txBox="1"/>
            <p:nvPr/>
          </p:nvSpPr>
          <p:spPr>
            <a:xfrm>
              <a:off x="8855982"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65" name="TextBox 164">
              <a:extLst>
                <a:ext uri="{FF2B5EF4-FFF2-40B4-BE49-F238E27FC236}">
                  <a16:creationId xmlns:a16="http://schemas.microsoft.com/office/drawing/2014/main" id="{F644E3AB-1F22-5747-DE53-02F577227567}"/>
                </a:ext>
              </a:extLst>
            </p:cNvPr>
            <p:cNvSpPr txBox="1"/>
            <p:nvPr/>
          </p:nvSpPr>
          <p:spPr>
            <a:xfrm>
              <a:off x="9108399" y="5555525"/>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166" name="TextBox 165">
              <a:extLst>
                <a:ext uri="{FF2B5EF4-FFF2-40B4-BE49-F238E27FC236}">
                  <a16:creationId xmlns:a16="http://schemas.microsoft.com/office/drawing/2014/main" id="{6D96F5D1-8C3D-207F-DD7A-5B34B99EFB19}"/>
                </a:ext>
              </a:extLst>
            </p:cNvPr>
            <p:cNvSpPr txBox="1"/>
            <p:nvPr/>
          </p:nvSpPr>
          <p:spPr>
            <a:xfrm>
              <a:off x="2766966" y="5744339"/>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167" name="TextBox 166">
              <a:extLst>
                <a:ext uri="{FF2B5EF4-FFF2-40B4-BE49-F238E27FC236}">
                  <a16:creationId xmlns:a16="http://schemas.microsoft.com/office/drawing/2014/main" id="{B198DBA5-4FC9-50E2-0897-CE9C12B5FF8D}"/>
                </a:ext>
              </a:extLst>
            </p:cNvPr>
            <p:cNvSpPr txBox="1"/>
            <p:nvPr/>
          </p:nvSpPr>
          <p:spPr>
            <a:xfrm>
              <a:off x="1907961" y="5736883"/>
              <a:ext cx="859078" cy="281981"/>
            </a:xfrm>
            <a:prstGeom prst="rect">
              <a:avLst/>
            </a:prstGeom>
            <a:noFill/>
          </p:spPr>
          <p:txBody>
            <a:bodyPr wrap="none" rtlCol="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TPC (n=18):</a:t>
              </a:r>
            </a:p>
          </p:txBody>
        </p:sp>
        <p:sp>
          <p:nvSpPr>
            <p:cNvPr id="168" name="TextBox 167">
              <a:extLst>
                <a:ext uri="{FF2B5EF4-FFF2-40B4-BE49-F238E27FC236}">
                  <a16:creationId xmlns:a16="http://schemas.microsoft.com/office/drawing/2014/main" id="{5B06857E-8481-C12C-56AC-645B3242C213}"/>
                </a:ext>
              </a:extLst>
            </p:cNvPr>
            <p:cNvSpPr txBox="1"/>
            <p:nvPr/>
          </p:nvSpPr>
          <p:spPr>
            <a:xfrm>
              <a:off x="3019354" y="5744337"/>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169" name="TextBox 168">
              <a:extLst>
                <a:ext uri="{FF2B5EF4-FFF2-40B4-BE49-F238E27FC236}">
                  <a16:creationId xmlns:a16="http://schemas.microsoft.com/office/drawing/2014/main" id="{A8CF6808-0CA8-DFA3-64E8-50C00C7B0BA0}"/>
                </a:ext>
              </a:extLst>
            </p:cNvPr>
            <p:cNvSpPr txBox="1"/>
            <p:nvPr/>
          </p:nvSpPr>
          <p:spPr>
            <a:xfrm>
              <a:off x="3271707" y="5744337"/>
              <a:ext cx="385916"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170" name="TextBox 169">
              <a:extLst>
                <a:ext uri="{FF2B5EF4-FFF2-40B4-BE49-F238E27FC236}">
                  <a16:creationId xmlns:a16="http://schemas.microsoft.com/office/drawing/2014/main" id="{02D40039-5DDA-D130-B013-E25375D44EE2}"/>
                </a:ext>
              </a:extLst>
            </p:cNvPr>
            <p:cNvSpPr txBox="1"/>
            <p:nvPr/>
          </p:nvSpPr>
          <p:spPr>
            <a:xfrm>
              <a:off x="3556003"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171" name="TextBox 170">
              <a:extLst>
                <a:ext uri="{FF2B5EF4-FFF2-40B4-BE49-F238E27FC236}">
                  <a16:creationId xmlns:a16="http://schemas.microsoft.com/office/drawing/2014/main" id="{BBD679C1-55F3-C5FD-A9C9-8D73D74D1493}"/>
                </a:ext>
              </a:extLst>
            </p:cNvPr>
            <p:cNvSpPr txBox="1"/>
            <p:nvPr/>
          </p:nvSpPr>
          <p:spPr>
            <a:xfrm>
              <a:off x="3805552"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172" name="TextBox 171">
              <a:extLst>
                <a:ext uri="{FF2B5EF4-FFF2-40B4-BE49-F238E27FC236}">
                  <a16:creationId xmlns:a16="http://schemas.microsoft.com/office/drawing/2014/main" id="{85357C65-40DD-FC4B-FA43-CCD9334617A8}"/>
                </a:ext>
              </a:extLst>
            </p:cNvPr>
            <p:cNvSpPr txBox="1"/>
            <p:nvPr/>
          </p:nvSpPr>
          <p:spPr>
            <a:xfrm>
              <a:off x="4062391"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173" name="TextBox 172">
              <a:extLst>
                <a:ext uri="{FF2B5EF4-FFF2-40B4-BE49-F238E27FC236}">
                  <a16:creationId xmlns:a16="http://schemas.microsoft.com/office/drawing/2014/main" id="{B46FD5B6-15FA-5CB7-22A6-BBFAABEBC918}"/>
                </a:ext>
              </a:extLst>
            </p:cNvPr>
            <p:cNvSpPr txBox="1"/>
            <p:nvPr/>
          </p:nvSpPr>
          <p:spPr>
            <a:xfrm>
              <a:off x="4319231"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174" name="TextBox 173">
              <a:extLst>
                <a:ext uri="{FF2B5EF4-FFF2-40B4-BE49-F238E27FC236}">
                  <a16:creationId xmlns:a16="http://schemas.microsoft.com/office/drawing/2014/main" id="{0DD8D915-1B5D-2B7D-393F-2BF0A5013AC4}"/>
                </a:ext>
              </a:extLst>
            </p:cNvPr>
            <p:cNvSpPr txBox="1"/>
            <p:nvPr/>
          </p:nvSpPr>
          <p:spPr>
            <a:xfrm>
              <a:off x="4565552"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175" name="TextBox 174">
              <a:extLst>
                <a:ext uri="{FF2B5EF4-FFF2-40B4-BE49-F238E27FC236}">
                  <a16:creationId xmlns:a16="http://schemas.microsoft.com/office/drawing/2014/main" id="{BCFB1C64-5530-62D8-C808-0617802D53FF}"/>
                </a:ext>
              </a:extLst>
            </p:cNvPr>
            <p:cNvSpPr txBox="1"/>
            <p:nvPr/>
          </p:nvSpPr>
          <p:spPr>
            <a:xfrm>
              <a:off x="4817968"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76" name="TextBox 175">
              <a:extLst>
                <a:ext uri="{FF2B5EF4-FFF2-40B4-BE49-F238E27FC236}">
                  <a16:creationId xmlns:a16="http://schemas.microsoft.com/office/drawing/2014/main" id="{2766C057-F397-7A69-B456-C6F65C96C112}"/>
                </a:ext>
              </a:extLst>
            </p:cNvPr>
            <p:cNvSpPr txBox="1"/>
            <p:nvPr/>
          </p:nvSpPr>
          <p:spPr>
            <a:xfrm>
              <a:off x="5081392"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77" name="TextBox 176">
              <a:extLst>
                <a:ext uri="{FF2B5EF4-FFF2-40B4-BE49-F238E27FC236}">
                  <a16:creationId xmlns:a16="http://schemas.microsoft.com/office/drawing/2014/main" id="{ED90F8AE-0B46-954F-E529-0C682CB23714}"/>
                </a:ext>
              </a:extLst>
            </p:cNvPr>
            <p:cNvSpPr txBox="1"/>
            <p:nvPr/>
          </p:nvSpPr>
          <p:spPr>
            <a:xfrm>
              <a:off x="5318342"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78" name="TextBox 177">
              <a:extLst>
                <a:ext uri="{FF2B5EF4-FFF2-40B4-BE49-F238E27FC236}">
                  <a16:creationId xmlns:a16="http://schemas.microsoft.com/office/drawing/2014/main" id="{8755E1D5-AA91-81FA-33A6-5B01F284E722}"/>
                </a:ext>
              </a:extLst>
            </p:cNvPr>
            <p:cNvSpPr txBox="1"/>
            <p:nvPr/>
          </p:nvSpPr>
          <p:spPr>
            <a:xfrm>
              <a:off x="5575083"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79" name="TextBox 178">
              <a:extLst>
                <a:ext uri="{FF2B5EF4-FFF2-40B4-BE49-F238E27FC236}">
                  <a16:creationId xmlns:a16="http://schemas.microsoft.com/office/drawing/2014/main" id="{4816BAF4-DDA4-5697-DC19-3DE1FCBE693B}"/>
                </a:ext>
              </a:extLst>
            </p:cNvPr>
            <p:cNvSpPr txBox="1"/>
            <p:nvPr/>
          </p:nvSpPr>
          <p:spPr>
            <a:xfrm>
              <a:off x="5827500"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80" name="TextBox 179">
              <a:extLst>
                <a:ext uri="{FF2B5EF4-FFF2-40B4-BE49-F238E27FC236}">
                  <a16:creationId xmlns:a16="http://schemas.microsoft.com/office/drawing/2014/main" id="{BB98DE7F-2097-AEAA-B53A-5AE700E4D2E1}"/>
                </a:ext>
              </a:extLst>
            </p:cNvPr>
            <p:cNvSpPr txBox="1"/>
            <p:nvPr/>
          </p:nvSpPr>
          <p:spPr>
            <a:xfrm>
              <a:off x="6079785"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181" name="TextBox 180">
              <a:extLst>
                <a:ext uri="{FF2B5EF4-FFF2-40B4-BE49-F238E27FC236}">
                  <a16:creationId xmlns:a16="http://schemas.microsoft.com/office/drawing/2014/main" id="{B16BF72C-8B12-CBE8-A795-7C93C7264E76}"/>
                </a:ext>
              </a:extLst>
            </p:cNvPr>
            <p:cNvSpPr txBox="1"/>
            <p:nvPr/>
          </p:nvSpPr>
          <p:spPr>
            <a:xfrm>
              <a:off x="6332201"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2" name="TextBox 181">
              <a:extLst>
                <a:ext uri="{FF2B5EF4-FFF2-40B4-BE49-F238E27FC236}">
                  <a16:creationId xmlns:a16="http://schemas.microsoft.com/office/drawing/2014/main" id="{8484617C-82C8-BA8A-F990-5B5B61AA7EB6}"/>
                </a:ext>
              </a:extLst>
            </p:cNvPr>
            <p:cNvSpPr txBox="1"/>
            <p:nvPr/>
          </p:nvSpPr>
          <p:spPr>
            <a:xfrm>
              <a:off x="6584616"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3" name="TextBox 182">
              <a:extLst>
                <a:ext uri="{FF2B5EF4-FFF2-40B4-BE49-F238E27FC236}">
                  <a16:creationId xmlns:a16="http://schemas.microsoft.com/office/drawing/2014/main" id="{4AF8EB90-61BA-ACA5-6724-7E9F1B964796}"/>
                </a:ext>
              </a:extLst>
            </p:cNvPr>
            <p:cNvSpPr txBox="1"/>
            <p:nvPr/>
          </p:nvSpPr>
          <p:spPr>
            <a:xfrm>
              <a:off x="6836901"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4" name="TextBox 183">
              <a:extLst>
                <a:ext uri="{FF2B5EF4-FFF2-40B4-BE49-F238E27FC236}">
                  <a16:creationId xmlns:a16="http://schemas.microsoft.com/office/drawing/2014/main" id="{F2401172-E2D0-F156-144C-E0628E38E9A5}"/>
                </a:ext>
              </a:extLst>
            </p:cNvPr>
            <p:cNvSpPr txBox="1"/>
            <p:nvPr/>
          </p:nvSpPr>
          <p:spPr>
            <a:xfrm>
              <a:off x="7070460"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5" name="TextBox 184">
              <a:extLst>
                <a:ext uri="{FF2B5EF4-FFF2-40B4-BE49-F238E27FC236}">
                  <a16:creationId xmlns:a16="http://schemas.microsoft.com/office/drawing/2014/main" id="{EA335076-5841-A880-1F0D-C743831640A9}"/>
                </a:ext>
              </a:extLst>
            </p:cNvPr>
            <p:cNvSpPr txBox="1"/>
            <p:nvPr/>
          </p:nvSpPr>
          <p:spPr>
            <a:xfrm>
              <a:off x="7341749"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6" name="TextBox 185">
              <a:extLst>
                <a:ext uri="{FF2B5EF4-FFF2-40B4-BE49-F238E27FC236}">
                  <a16:creationId xmlns:a16="http://schemas.microsoft.com/office/drawing/2014/main" id="{96624B0D-D17C-9F97-53D7-3DE4CB6C33CE}"/>
                </a:ext>
              </a:extLst>
            </p:cNvPr>
            <p:cNvSpPr txBox="1"/>
            <p:nvPr/>
          </p:nvSpPr>
          <p:spPr>
            <a:xfrm>
              <a:off x="7594165"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187" name="TextBox 186">
              <a:extLst>
                <a:ext uri="{FF2B5EF4-FFF2-40B4-BE49-F238E27FC236}">
                  <a16:creationId xmlns:a16="http://schemas.microsoft.com/office/drawing/2014/main" id="{9829474C-8B0A-68BC-E289-8D8E4371A82E}"/>
                </a:ext>
              </a:extLst>
            </p:cNvPr>
            <p:cNvSpPr txBox="1"/>
            <p:nvPr/>
          </p:nvSpPr>
          <p:spPr>
            <a:xfrm>
              <a:off x="7846449" y="5744337"/>
              <a:ext cx="337447" cy="28198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grpSp>
      <p:cxnSp>
        <p:nvCxnSpPr>
          <p:cNvPr id="188" name="Straight Connector 187">
            <a:extLst>
              <a:ext uri="{FF2B5EF4-FFF2-40B4-BE49-F238E27FC236}">
                <a16:creationId xmlns:a16="http://schemas.microsoft.com/office/drawing/2014/main" id="{A81552D2-6718-2BF3-985C-C269AA5E2230}"/>
              </a:ext>
            </a:extLst>
          </p:cNvPr>
          <p:cNvCxnSpPr>
            <a:cxnSpLocks/>
          </p:cNvCxnSpPr>
          <p:nvPr/>
        </p:nvCxnSpPr>
        <p:spPr>
          <a:xfrm>
            <a:off x="802634" y="3467030"/>
            <a:ext cx="1554278" cy="0"/>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CDDA11C-BB28-4253-AB38-DC19BE12F76D}"/>
              </a:ext>
            </a:extLst>
          </p:cNvPr>
          <p:cNvCxnSpPr>
            <a:cxnSpLocks/>
          </p:cNvCxnSpPr>
          <p:nvPr/>
        </p:nvCxnSpPr>
        <p:spPr>
          <a:xfrm flipV="1">
            <a:off x="1350973" y="3455006"/>
            <a:ext cx="0" cy="151770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41BFF8D-4437-D3CD-B7F9-66383B6DE136}"/>
              </a:ext>
            </a:extLst>
          </p:cNvPr>
          <p:cNvCxnSpPr>
            <a:cxnSpLocks/>
          </p:cNvCxnSpPr>
          <p:nvPr/>
        </p:nvCxnSpPr>
        <p:spPr>
          <a:xfrm flipV="1">
            <a:off x="2355025" y="3460030"/>
            <a:ext cx="0" cy="151770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81FD28E8-49E2-DE36-5354-BD52E1B62CBB}"/>
              </a:ext>
            </a:extLst>
          </p:cNvPr>
          <p:cNvSpPr txBox="1"/>
          <p:nvPr/>
        </p:nvSpPr>
        <p:spPr>
          <a:xfrm>
            <a:off x="2407839" y="2920242"/>
            <a:ext cx="1417135" cy="43088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rPr>
              <a:t>T-</a:t>
            </a:r>
            <a:r>
              <a:rPr kumimoji="0" lang="en-US" sz="1100" b="1" i="0" u="none" strike="noStrike" kern="1200" cap="none" spc="0" normalizeH="0" baseline="0" noProof="0" err="1">
                <a:ln>
                  <a:noFill/>
                </a:ln>
                <a:solidFill>
                  <a:prstClr val="white"/>
                </a:solidFill>
                <a:effectLst/>
                <a:uLnTx/>
                <a:uFillTx/>
                <a:latin typeface="Arial Narrow" panose="020B0606020202030204" pitchFamily="34" charset="0"/>
                <a:ea typeface="+mn-ea"/>
                <a:cs typeface="+mn-cs"/>
                <a:sym typeface="Helvetica-Bold"/>
                <a:rtl val="0"/>
              </a:rPr>
              <a:t>DXd</a:t>
            </a:r>
            <a:r>
              <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rPr>
              <a:t> </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mPFS</a:t>
            </a:r>
            <a:r>
              <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8.5 </a:t>
            </a: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92" name="TextBox 191">
            <a:extLst>
              <a:ext uri="{FF2B5EF4-FFF2-40B4-BE49-F238E27FC236}">
                <a16:creationId xmlns:a16="http://schemas.microsoft.com/office/drawing/2014/main" id="{B349B6D7-47D8-BAE1-04E9-5C5D5134E719}"/>
              </a:ext>
            </a:extLst>
          </p:cNvPr>
          <p:cNvSpPr txBox="1"/>
          <p:nvPr/>
        </p:nvSpPr>
        <p:spPr>
          <a:xfrm>
            <a:off x="811040" y="4345276"/>
            <a:ext cx="1494222" cy="43088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Arial Narrow" panose="020B0606020202030204" pitchFamily="34" charset="0"/>
                <a:ea typeface="+mn-ea"/>
                <a:cs typeface="+mn-cs"/>
                <a:sym typeface="Helvetica-Bold"/>
                <a:rtl val="0"/>
              </a:rPr>
              <a:t>TPC </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mPFS</a:t>
            </a:r>
            <a:r>
              <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 2.9 </a:t>
            </a: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endParaRPr>
          </a:p>
        </p:txBody>
      </p:sp>
      <p:sp>
        <p:nvSpPr>
          <p:cNvPr id="193" name="TextBox 192">
            <a:extLst>
              <a:ext uri="{FF2B5EF4-FFF2-40B4-BE49-F238E27FC236}">
                <a16:creationId xmlns:a16="http://schemas.microsoft.com/office/drawing/2014/main" id="{78D95034-3EDC-BC99-56B7-C9B715BA4113}"/>
              </a:ext>
            </a:extLst>
          </p:cNvPr>
          <p:cNvSpPr txBox="1"/>
          <p:nvPr/>
        </p:nvSpPr>
        <p:spPr>
          <a:xfrm>
            <a:off x="2318808" y="1882339"/>
            <a:ext cx="2309210" cy="523220"/>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Arial Narrow" panose="020B0606020202030204" pitchFamily="34" charset="0"/>
                <a:ea typeface="+mn-ea"/>
                <a:cs typeface="+mn-cs"/>
                <a:sym typeface="Helvetica-Bold"/>
                <a:rtl val="0"/>
              </a:rPr>
              <a:t>Hazard ratio: 0.46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Arial Narrow" panose="020B0606020202030204" pitchFamily="34" charset="0"/>
                <a:ea typeface="+mn-ea"/>
                <a:cs typeface="+mn-cs"/>
                <a:sym typeface="Helvetica-Bold"/>
                <a:rtl val="0"/>
              </a:rPr>
              <a:t>95% CI, 0.24-0.89</a:t>
            </a:r>
          </a:p>
        </p:txBody>
      </p:sp>
      <p:sp>
        <p:nvSpPr>
          <p:cNvPr id="194" name="TextBox 193">
            <a:extLst>
              <a:ext uri="{FF2B5EF4-FFF2-40B4-BE49-F238E27FC236}">
                <a16:creationId xmlns:a16="http://schemas.microsoft.com/office/drawing/2014/main" id="{AAB49832-AFC4-ECEC-3287-6AC7BF354C73}"/>
              </a:ext>
            </a:extLst>
          </p:cNvPr>
          <p:cNvSpPr txBox="1"/>
          <p:nvPr/>
        </p:nvSpPr>
        <p:spPr>
          <a:xfrm>
            <a:off x="1217080" y="3195779"/>
            <a:ext cx="942727" cy="306467"/>
          </a:xfrm>
          <a:prstGeom prst="round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2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Δ</a:t>
            </a:r>
            <a:r>
              <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 5.6 </a:t>
            </a:r>
            <a:r>
              <a:rPr kumimoji="0" lang="en-US" sz="1200" b="0" i="0" u="none" strike="noStrike" kern="0" cap="none" spc="0" normalizeH="0" baseline="0" noProof="0" err="1">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mo</a:t>
            </a: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endParaRPr>
          </a:p>
        </p:txBody>
      </p:sp>
      <p:grpSp>
        <p:nvGrpSpPr>
          <p:cNvPr id="195" name="Group 194">
            <a:extLst>
              <a:ext uri="{FF2B5EF4-FFF2-40B4-BE49-F238E27FC236}">
                <a16:creationId xmlns:a16="http://schemas.microsoft.com/office/drawing/2014/main" id="{F1A609AA-EC3C-201D-9A5F-6F59A2FB383D}"/>
              </a:ext>
            </a:extLst>
          </p:cNvPr>
          <p:cNvGrpSpPr/>
          <p:nvPr/>
        </p:nvGrpSpPr>
        <p:grpSpPr>
          <a:xfrm>
            <a:off x="6301025" y="1942877"/>
            <a:ext cx="5650127" cy="3515003"/>
            <a:chOff x="12500296" y="3888755"/>
            <a:chExt cx="11301724" cy="7030922"/>
          </a:xfrm>
        </p:grpSpPr>
        <p:grpSp>
          <p:nvGrpSpPr>
            <p:cNvPr id="196" name="Graphic 3">
              <a:extLst>
                <a:ext uri="{FF2B5EF4-FFF2-40B4-BE49-F238E27FC236}">
                  <a16:creationId xmlns:a16="http://schemas.microsoft.com/office/drawing/2014/main" id="{EE0AF69B-831D-99CE-7F2F-3A76FF48E3D9}"/>
                </a:ext>
              </a:extLst>
            </p:cNvPr>
            <p:cNvGrpSpPr/>
            <p:nvPr/>
          </p:nvGrpSpPr>
          <p:grpSpPr>
            <a:xfrm>
              <a:off x="13482681" y="3890988"/>
              <a:ext cx="10148877" cy="6197799"/>
              <a:chOff x="2743360" y="975382"/>
              <a:chExt cx="7351883" cy="3869208"/>
            </a:xfrm>
          </p:grpSpPr>
          <p:sp>
            <p:nvSpPr>
              <p:cNvPr id="286" name="Freeform 14">
                <a:extLst>
                  <a:ext uri="{FF2B5EF4-FFF2-40B4-BE49-F238E27FC236}">
                    <a16:creationId xmlns:a16="http://schemas.microsoft.com/office/drawing/2014/main" id="{E4A43AAE-18DC-99DB-CC59-97986B6D9225}"/>
                  </a:ext>
                </a:extLst>
              </p:cNvPr>
              <p:cNvSpPr/>
              <p:nvPr/>
            </p:nvSpPr>
            <p:spPr>
              <a:xfrm>
                <a:off x="2807275" y="975382"/>
                <a:ext cx="16388" cy="3805322"/>
              </a:xfrm>
              <a:custGeom>
                <a:avLst/>
                <a:gdLst>
                  <a:gd name="connsiteX0" fmla="*/ 0 w 16388"/>
                  <a:gd name="connsiteY0" fmla="*/ 3805323 h 3805322"/>
                  <a:gd name="connsiteX1" fmla="*/ 0 w 16388"/>
                  <a:gd name="connsiteY1" fmla="*/ 0 h 3805322"/>
                </a:gdLst>
                <a:ahLst/>
                <a:cxnLst>
                  <a:cxn ang="0">
                    <a:pos x="connsiteX0" y="connsiteY0"/>
                  </a:cxn>
                  <a:cxn ang="0">
                    <a:pos x="connsiteX1" y="connsiteY1"/>
                  </a:cxn>
                </a:cxnLst>
                <a:rect l="l" t="t" r="r" b="b"/>
                <a:pathLst>
                  <a:path w="16388" h="3805322">
                    <a:moveTo>
                      <a:pt x="0" y="3805323"/>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7" name="Freeform 15">
                <a:extLst>
                  <a:ext uri="{FF2B5EF4-FFF2-40B4-BE49-F238E27FC236}">
                    <a16:creationId xmlns:a16="http://schemas.microsoft.com/office/drawing/2014/main" id="{640083CB-2446-A4D3-40BD-E853587F6E1F}"/>
                  </a:ext>
                </a:extLst>
              </p:cNvPr>
              <p:cNvSpPr/>
              <p:nvPr/>
            </p:nvSpPr>
            <p:spPr>
              <a:xfrm>
                <a:off x="2807275" y="975382"/>
                <a:ext cx="16388" cy="3805322"/>
              </a:xfrm>
              <a:custGeom>
                <a:avLst/>
                <a:gdLst>
                  <a:gd name="connsiteX0" fmla="*/ 0 w 16388"/>
                  <a:gd name="connsiteY0" fmla="*/ 3805323 h 3805322"/>
                  <a:gd name="connsiteX1" fmla="*/ 0 w 16388"/>
                  <a:gd name="connsiteY1" fmla="*/ 0 h 3805322"/>
                </a:gdLst>
                <a:ahLst/>
                <a:cxnLst>
                  <a:cxn ang="0">
                    <a:pos x="connsiteX0" y="connsiteY0"/>
                  </a:cxn>
                  <a:cxn ang="0">
                    <a:pos x="connsiteX1" y="connsiteY1"/>
                  </a:cxn>
                </a:cxnLst>
                <a:rect l="l" t="t" r="r" b="b"/>
                <a:pathLst>
                  <a:path w="16388" h="3805322">
                    <a:moveTo>
                      <a:pt x="0" y="3805323"/>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8" name="Freeform 16">
                <a:extLst>
                  <a:ext uri="{FF2B5EF4-FFF2-40B4-BE49-F238E27FC236}">
                    <a16:creationId xmlns:a16="http://schemas.microsoft.com/office/drawing/2014/main" id="{154D0DAE-22BB-E1B3-1285-E398A1039B43}"/>
                  </a:ext>
                </a:extLst>
              </p:cNvPr>
              <p:cNvSpPr/>
              <p:nvPr/>
            </p:nvSpPr>
            <p:spPr>
              <a:xfrm>
                <a:off x="2774498" y="4335140"/>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9" name="Freeform 17">
                <a:extLst>
                  <a:ext uri="{FF2B5EF4-FFF2-40B4-BE49-F238E27FC236}">
                    <a16:creationId xmlns:a16="http://schemas.microsoft.com/office/drawing/2014/main" id="{DB05682C-E67B-9BE4-C1DF-A41CB62E8C52}"/>
                  </a:ext>
                </a:extLst>
              </p:cNvPr>
              <p:cNvSpPr/>
              <p:nvPr/>
            </p:nvSpPr>
            <p:spPr>
              <a:xfrm>
                <a:off x="2774498" y="3606182"/>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0" name="Freeform 18">
                <a:extLst>
                  <a:ext uri="{FF2B5EF4-FFF2-40B4-BE49-F238E27FC236}">
                    <a16:creationId xmlns:a16="http://schemas.microsoft.com/office/drawing/2014/main" id="{0A8012FA-8200-901A-24FB-B52BC1409FFE}"/>
                  </a:ext>
                </a:extLst>
              </p:cNvPr>
              <p:cNvSpPr/>
              <p:nvPr/>
            </p:nvSpPr>
            <p:spPr>
              <a:xfrm>
                <a:off x="2774498" y="2878863"/>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1" name="Freeform 19">
                <a:extLst>
                  <a:ext uri="{FF2B5EF4-FFF2-40B4-BE49-F238E27FC236}">
                    <a16:creationId xmlns:a16="http://schemas.microsoft.com/office/drawing/2014/main" id="{81E5076B-139E-7088-A7A4-09D68C8574BB}"/>
                  </a:ext>
                </a:extLst>
              </p:cNvPr>
              <p:cNvSpPr/>
              <p:nvPr/>
            </p:nvSpPr>
            <p:spPr>
              <a:xfrm>
                <a:off x="2774498" y="2149905"/>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2" name="Freeform 20">
                <a:extLst>
                  <a:ext uri="{FF2B5EF4-FFF2-40B4-BE49-F238E27FC236}">
                    <a16:creationId xmlns:a16="http://schemas.microsoft.com/office/drawing/2014/main" id="{43AD1B4A-E55B-E88D-0790-93474E8316F0}"/>
                  </a:ext>
                </a:extLst>
              </p:cNvPr>
              <p:cNvSpPr/>
              <p:nvPr/>
            </p:nvSpPr>
            <p:spPr>
              <a:xfrm>
                <a:off x="2774498" y="1420947"/>
                <a:ext cx="32777" cy="16381"/>
              </a:xfrm>
              <a:custGeom>
                <a:avLst/>
                <a:gdLst>
                  <a:gd name="connsiteX0" fmla="*/ 32777 w 32777"/>
                  <a:gd name="connsiteY0" fmla="*/ 0 h 16381"/>
                  <a:gd name="connsiteX1" fmla="*/ 0 w 32777"/>
                  <a:gd name="connsiteY1" fmla="*/ 0 h 16381"/>
                </a:gdLst>
                <a:ahLst/>
                <a:cxnLst>
                  <a:cxn ang="0">
                    <a:pos x="connsiteX0" y="connsiteY0"/>
                  </a:cxn>
                  <a:cxn ang="0">
                    <a:pos x="connsiteX1" y="connsiteY1"/>
                  </a:cxn>
                </a:cxnLst>
                <a:rect l="l" t="t" r="r" b="b"/>
                <a:pathLst>
                  <a:path w="32777" h="16381">
                    <a:moveTo>
                      <a:pt x="32777"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3" name="Freeform 21">
                <a:extLst>
                  <a:ext uri="{FF2B5EF4-FFF2-40B4-BE49-F238E27FC236}">
                    <a16:creationId xmlns:a16="http://schemas.microsoft.com/office/drawing/2014/main" id="{8C520397-B2CA-9C64-11A1-17290CE9D444}"/>
                  </a:ext>
                </a:extLst>
              </p:cNvPr>
              <p:cNvSpPr/>
              <p:nvPr/>
            </p:nvSpPr>
            <p:spPr>
              <a:xfrm>
                <a:off x="2743360" y="4700438"/>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4" name="Freeform 22">
                <a:extLst>
                  <a:ext uri="{FF2B5EF4-FFF2-40B4-BE49-F238E27FC236}">
                    <a16:creationId xmlns:a16="http://schemas.microsoft.com/office/drawing/2014/main" id="{A9E19733-6F48-E165-3027-F7414C931EF4}"/>
                  </a:ext>
                </a:extLst>
              </p:cNvPr>
              <p:cNvSpPr/>
              <p:nvPr/>
            </p:nvSpPr>
            <p:spPr>
              <a:xfrm>
                <a:off x="2743360" y="3971480"/>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5" name="Freeform 23">
                <a:extLst>
                  <a:ext uri="{FF2B5EF4-FFF2-40B4-BE49-F238E27FC236}">
                    <a16:creationId xmlns:a16="http://schemas.microsoft.com/office/drawing/2014/main" id="{EA589B90-D9D1-6BEB-DECB-60B2A3F33550}"/>
                  </a:ext>
                </a:extLst>
              </p:cNvPr>
              <p:cNvSpPr/>
              <p:nvPr/>
            </p:nvSpPr>
            <p:spPr>
              <a:xfrm>
                <a:off x="2743360" y="3242522"/>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6" name="Freeform 24">
                <a:extLst>
                  <a:ext uri="{FF2B5EF4-FFF2-40B4-BE49-F238E27FC236}">
                    <a16:creationId xmlns:a16="http://schemas.microsoft.com/office/drawing/2014/main" id="{9BFC530A-6C59-73F1-A96E-4C266DE3D85E}"/>
                  </a:ext>
                </a:extLst>
              </p:cNvPr>
              <p:cNvSpPr/>
              <p:nvPr/>
            </p:nvSpPr>
            <p:spPr>
              <a:xfrm>
                <a:off x="2743360" y="2513565"/>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7" name="Freeform 25">
                <a:extLst>
                  <a:ext uri="{FF2B5EF4-FFF2-40B4-BE49-F238E27FC236}">
                    <a16:creationId xmlns:a16="http://schemas.microsoft.com/office/drawing/2014/main" id="{58D51EB6-63F4-D000-150E-DE0D461BE244}"/>
                  </a:ext>
                </a:extLst>
              </p:cNvPr>
              <p:cNvSpPr/>
              <p:nvPr/>
            </p:nvSpPr>
            <p:spPr>
              <a:xfrm>
                <a:off x="2743360" y="1784607"/>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98" name="Freeform 26">
                <a:extLst>
                  <a:ext uri="{FF2B5EF4-FFF2-40B4-BE49-F238E27FC236}">
                    <a16:creationId xmlns:a16="http://schemas.microsoft.com/office/drawing/2014/main" id="{8BC86F4A-FF27-02DD-9460-151135DCED37}"/>
                  </a:ext>
                </a:extLst>
              </p:cNvPr>
              <p:cNvSpPr/>
              <p:nvPr/>
            </p:nvSpPr>
            <p:spPr>
              <a:xfrm>
                <a:off x="2743360" y="1055649"/>
                <a:ext cx="63915" cy="16381"/>
              </a:xfrm>
              <a:custGeom>
                <a:avLst/>
                <a:gdLst>
                  <a:gd name="connsiteX0" fmla="*/ 63915 w 63915"/>
                  <a:gd name="connsiteY0" fmla="*/ 0 h 16381"/>
                  <a:gd name="connsiteX1" fmla="*/ 0 w 63915"/>
                  <a:gd name="connsiteY1" fmla="*/ 0 h 16381"/>
                </a:gdLst>
                <a:ahLst/>
                <a:cxnLst>
                  <a:cxn ang="0">
                    <a:pos x="connsiteX0" y="connsiteY0"/>
                  </a:cxn>
                  <a:cxn ang="0">
                    <a:pos x="connsiteX1" y="connsiteY1"/>
                  </a:cxn>
                </a:cxnLst>
                <a:rect l="l" t="t" r="r" b="b"/>
                <a:pathLst>
                  <a:path w="63915" h="16381">
                    <a:moveTo>
                      <a:pt x="63915" y="0"/>
                    </a:moveTo>
                    <a:lnTo>
                      <a:pt x="0"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nvGrpSpPr>
              <p:cNvPr id="299" name="Graphic 3">
                <a:extLst>
                  <a:ext uri="{FF2B5EF4-FFF2-40B4-BE49-F238E27FC236}">
                    <a16:creationId xmlns:a16="http://schemas.microsoft.com/office/drawing/2014/main" id="{ED5E9118-CC7E-E6D9-0669-3FD684AB713A}"/>
                  </a:ext>
                </a:extLst>
              </p:cNvPr>
              <p:cNvGrpSpPr/>
              <p:nvPr/>
            </p:nvGrpSpPr>
            <p:grpSpPr>
              <a:xfrm>
                <a:off x="2807275" y="4780705"/>
                <a:ext cx="7287968" cy="63886"/>
                <a:chOff x="2807275" y="4780705"/>
                <a:chExt cx="7287968" cy="63886"/>
              </a:xfrm>
            </p:grpSpPr>
            <p:sp>
              <p:nvSpPr>
                <p:cNvPr id="300" name="Freeform 28">
                  <a:extLst>
                    <a:ext uri="{FF2B5EF4-FFF2-40B4-BE49-F238E27FC236}">
                      <a16:creationId xmlns:a16="http://schemas.microsoft.com/office/drawing/2014/main" id="{0B03E68A-29DA-4E58-93DA-77932F61F6BA}"/>
                    </a:ext>
                  </a:extLst>
                </p:cNvPr>
                <p:cNvSpPr/>
                <p:nvPr/>
              </p:nvSpPr>
              <p:spPr>
                <a:xfrm>
                  <a:off x="2807275" y="4780705"/>
                  <a:ext cx="7287968" cy="16381"/>
                </a:xfrm>
                <a:custGeom>
                  <a:avLst/>
                  <a:gdLst>
                    <a:gd name="connsiteX0" fmla="*/ 0 w 7287968"/>
                    <a:gd name="connsiteY0" fmla="*/ 0 h 16381"/>
                    <a:gd name="connsiteX1" fmla="*/ 7287968 w 7287968"/>
                    <a:gd name="connsiteY1" fmla="*/ 0 h 16381"/>
                  </a:gdLst>
                  <a:ahLst/>
                  <a:cxnLst>
                    <a:cxn ang="0">
                      <a:pos x="connsiteX0" y="connsiteY0"/>
                    </a:cxn>
                    <a:cxn ang="0">
                      <a:pos x="connsiteX1" y="connsiteY1"/>
                    </a:cxn>
                  </a:cxnLst>
                  <a:rect l="l" t="t" r="r" b="b"/>
                  <a:pathLst>
                    <a:path w="7287968" h="16381">
                      <a:moveTo>
                        <a:pt x="0" y="0"/>
                      </a:moveTo>
                      <a:lnTo>
                        <a:pt x="7287968"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1" name="Freeform 29">
                  <a:extLst>
                    <a:ext uri="{FF2B5EF4-FFF2-40B4-BE49-F238E27FC236}">
                      <a16:creationId xmlns:a16="http://schemas.microsoft.com/office/drawing/2014/main" id="{1197F533-70C2-ACEF-6378-399E453A26D7}"/>
                    </a:ext>
                  </a:extLst>
                </p:cNvPr>
                <p:cNvSpPr/>
                <p:nvPr/>
              </p:nvSpPr>
              <p:spPr>
                <a:xfrm>
                  <a:off x="2807275" y="4780705"/>
                  <a:ext cx="7287968" cy="16381"/>
                </a:xfrm>
                <a:custGeom>
                  <a:avLst/>
                  <a:gdLst>
                    <a:gd name="connsiteX0" fmla="*/ 0 w 7287968"/>
                    <a:gd name="connsiteY0" fmla="*/ 0 h 16381"/>
                    <a:gd name="connsiteX1" fmla="*/ 7287968 w 7287968"/>
                    <a:gd name="connsiteY1" fmla="*/ 0 h 16381"/>
                  </a:gdLst>
                  <a:ahLst/>
                  <a:cxnLst>
                    <a:cxn ang="0">
                      <a:pos x="connsiteX0" y="connsiteY0"/>
                    </a:cxn>
                    <a:cxn ang="0">
                      <a:pos x="connsiteX1" y="connsiteY1"/>
                    </a:cxn>
                  </a:cxnLst>
                  <a:rect l="l" t="t" r="r" b="b"/>
                  <a:pathLst>
                    <a:path w="7287968" h="16381">
                      <a:moveTo>
                        <a:pt x="0" y="0"/>
                      </a:moveTo>
                      <a:lnTo>
                        <a:pt x="7287968" y="0"/>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2" name="Freeform 30">
                  <a:extLst>
                    <a:ext uri="{FF2B5EF4-FFF2-40B4-BE49-F238E27FC236}">
                      <a16:creationId xmlns:a16="http://schemas.microsoft.com/office/drawing/2014/main" id="{EAA9AD72-DDAC-B6C9-7795-48ACDFA122FF}"/>
                    </a:ext>
                  </a:extLst>
                </p:cNvPr>
                <p:cNvSpPr/>
                <p:nvPr/>
              </p:nvSpPr>
              <p:spPr>
                <a:xfrm>
                  <a:off x="2917078"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3" name="Freeform 31">
                  <a:extLst>
                    <a:ext uri="{FF2B5EF4-FFF2-40B4-BE49-F238E27FC236}">
                      <a16:creationId xmlns:a16="http://schemas.microsoft.com/office/drawing/2014/main" id="{561222B2-D31A-BED2-818E-A2AD3F21AAC1}"/>
                    </a:ext>
                  </a:extLst>
                </p:cNvPr>
                <p:cNvSpPr/>
                <p:nvPr/>
              </p:nvSpPr>
              <p:spPr>
                <a:xfrm>
                  <a:off x="316946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4" name="Freeform 32">
                  <a:extLst>
                    <a:ext uri="{FF2B5EF4-FFF2-40B4-BE49-F238E27FC236}">
                      <a16:creationId xmlns:a16="http://schemas.microsoft.com/office/drawing/2014/main" id="{02789B6A-365D-AD7D-CB19-92C6DECAA557}"/>
                    </a:ext>
                  </a:extLst>
                </p:cNvPr>
                <p:cNvSpPr/>
                <p:nvPr/>
              </p:nvSpPr>
              <p:spPr>
                <a:xfrm>
                  <a:off x="3421844"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5" name="Freeform 33">
                  <a:extLst>
                    <a:ext uri="{FF2B5EF4-FFF2-40B4-BE49-F238E27FC236}">
                      <a16:creationId xmlns:a16="http://schemas.microsoft.com/office/drawing/2014/main" id="{1328D5CA-7FEF-90EB-12F4-38DA695EFE7A}"/>
                    </a:ext>
                  </a:extLst>
                </p:cNvPr>
                <p:cNvSpPr/>
                <p:nvPr/>
              </p:nvSpPr>
              <p:spPr>
                <a:xfrm>
                  <a:off x="367422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6" name="Freeform 34">
                  <a:extLst>
                    <a:ext uri="{FF2B5EF4-FFF2-40B4-BE49-F238E27FC236}">
                      <a16:creationId xmlns:a16="http://schemas.microsoft.com/office/drawing/2014/main" id="{EE28B90F-64B7-928A-8AD9-2DE026421F9D}"/>
                    </a:ext>
                  </a:extLst>
                </p:cNvPr>
                <p:cNvSpPr/>
                <p:nvPr/>
              </p:nvSpPr>
              <p:spPr>
                <a:xfrm>
                  <a:off x="392661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7" name="Freeform 35">
                  <a:extLst>
                    <a:ext uri="{FF2B5EF4-FFF2-40B4-BE49-F238E27FC236}">
                      <a16:creationId xmlns:a16="http://schemas.microsoft.com/office/drawing/2014/main" id="{ED95E11C-5C3A-715A-0D07-FFC2DB1D26FB}"/>
                    </a:ext>
                  </a:extLst>
                </p:cNvPr>
                <p:cNvSpPr/>
                <p:nvPr/>
              </p:nvSpPr>
              <p:spPr>
                <a:xfrm>
                  <a:off x="4178993"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8" name="Freeform 36">
                  <a:extLst>
                    <a:ext uri="{FF2B5EF4-FFF2-40B4-BE49-F238E27FC236}">
                      <a16:creationId xmlns:a16="http://schemas.microsoft.com/office/drawing/2014/main" id="{A5330DA2-5A4D-58DC-42A5-7F6B6127AAA5}"/>
                    </a:ext>
                  </a:extLst>
                </p:cNvPr>
                <p:cNvSpPr/>
                <p:nvPr/>
              </p:nvSpPr>
              <p:spPr>
                <a:xfrm>
                  <a:off x="4431376"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09" name="Freeform 37">
                  <a:extLst>
                    <a:ext uri="{FF2B5EF4-FFF2-40B4-BE49-F238E27FC236}">
                      <a16:creationId xmlns:a16="http://schemas.microsoft.com/office/drawing/2014/main" id="{C2E19FE7-6F2B-9CE0-CE67-AADB485A5D3E}"/>
                    </a:ext>
                  </a:extLst>
                </p:cNvPr>
                <p:cNvSpPr/>
                <p:nvPr/>
              </p:nvSpPr>
              <p:spPr>
                <a:xfrm>
                  <a:off x="4683759"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0" name="Freeform 38">
                  <a:extLst>
                    <a:ext uri="{FF2B5EF4-FFF2-40B4-BE49-F238E27FC236}">
                      <a16:creationId xmlns:a16="http://schemas.microsoft.com/office/drawing/2014/main" id="{7793B745-693B-4C7B-E652-60783719BD84}"/>
                    </a:ext>
                  </a:extLst>
                </p:cNvPr>
                <p:cNvSpPr/>
                <p:nvPr/>
              </p:nvSpPr>
              <p:spPr>
                <a:xfrm>
                  <a:off x="4936142"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1" name="Freeform 39">
                  <a:extLst>
                    <a:ext uri="{FF2B5EF4-FFF2-40B4-BE49-F238E27FC236}">
                      <a16:creationId xmlns:a16="http://schemas.microsoft.com/office/drawing/2014/main" id="{91BFC28C-6EFE-FEB6-6D46-BB65231FCAD1}"/>
                    </a:ext>
                  </a:extLst>
                </p:cNvPr>
                <p:cNvSpPr/>
                <p:nvPr/>
              </p:nvSpPr>
              <p:spPr>
                <a:xfrm>
                  <a:off x="5188525"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2" name="Freeform 40">
                  <a:extLst>
                    <a:ext uri="{FF2B5EF4-FFF2-40B4-BE49-F238E27FC236}">
                      <a16:creationId xmlns:a16="http://schemas.microsoft.com/office/drawing/2014/main" id="{8DBDE4B2-66D3-0874-46F5-71B856B9CF23}"/>
                    </a:ext>
                  </a:extLst>
                </p:cNvPr>
                <p:cNvSpPr/>
                <p:nvPr/>
              </p:nvSpPr>
              <p:spPr>
                <a:xfrm>
                  <a:off x="5440908"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3" name="Freeform 41">
                  <a:extLst>
                    <a:ext uri="{FF2B5EF4-FFF2-40B4-BE49-F238E27FC236}">
                      <a16:creationId xmlns:a16="http://schemas.microsoft.com/office/drawing/2014/main" id="{20253924-75F2-4DD6-CA9B-8EDC39F8D9B7}"/>
                    </a:ext>
                  </a:extLst>
                </p:cNvPr>
                <p:cNvSpPr/>
                <p:nvPr/>
              </p:nvSpPr>
              <p:spPr>
                <a:xfrm>
                  <a:off x="569329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4" name="Freeform 42">
                  <a:extLst>
                    <a:ext uri="{FF2B5EF4-FFF2-40B4-BE49-F238E27FC236}">
                      <a16:creationId xmlns:a16="http://schemas.microsoft.com/office/drawing/2014/main" id="{C331D2F0-F663-C5A1-ADDE-EDC0BEBE650D}"/>
                    </a:ext>
                  </a:extLst>
                </p:cNvPr>
                <p:cNvSpPr/>
                <p:nvPr/>
              </p:nvSpPr>
              <p:spPr>
                <a:xfrm>
                  <a:off x="5945674"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5" name="Freeform 43">
                  <a:extLst>
                    <a:ext uri="{FF2B5EF4-FFF2-40B4-BE49-F238E27FC236}">
                      <a16:creationId xmlns:a16="http://schemas.microsoft.com/office/drawing/2014/main" id="{96A5F34D-805B-5078-A7A1-8431F94D8984}"/>
                    </a:ext>
                  </a:extLst>
                </p:cNvPr>
                <p:cNvSpPr/>
                <p:nvPr/>
              </p:nvSpPr>
              <p:spPr>
                <a:xfrm>
                  <a:off x="619805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6" name="Freeform 44">
                  <a:extLst>
                    <a:ext uri="{FF2B5EF4-FFF2-40B4-BE49-F238E27FC236}">
                      <a16:creationId xmlns:a16="http://schemas.microsoft.com/office/drawing/2014/main" id="{9FB6F0B9-7423-C77F-2044-0905C35BD1FF}"/>
                    </a:ext>
                  </a:extLst>
                </p:cNvPr>
                <p:cNvSpPr/>
                <p:nvPr/>
              </p:nvSpPr>
              <p:spPr>
                <a:xfrm>
                  <a:off x="645044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7" name="Freeform 45">
                  <a:extLst>
                    <a:ext uri="{FF2B5EF4-FFF2-40B4-BE49-F238E27FC236}">
                      <a16:creationId xmlns:a16="http://schemas.microsoft.com/office/drawing/2014/main" id="{4B32721C-3B63-48FC-3AC1-827A16ACD1B0}"/>
                    </a:ext>
                  </a:extLst>
                </p:cNvPr>
                <p:cNvSpPr/>
                <p:nvPr/>
              </p:nvSpPr>
              <p:spPr>
                <a:xfrm>
                  <a:off x="670446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8" name="Freeform 46">
                  <a:extLst>
                    <a:ext uri="{FF2B5EF4-FFF2-40B4-BE49-F238E27FC236}">
                      <a16:creationId xmlns:a16="http://schemas.microsoft.com/office/drawing/2014/main" id="{6F6E63F4-22EC-E5EA-A93E-02EA2859BBB1}"/>
                    </a:ext>
                  </a:extLst>
                </p:cNvPr>
                <p:cNvSpPr/>
                <p:nvPr/>
              </p:nvSpPr>
              <p:spPr>
                <a:xfrm>
                  <a:off x="6955206"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19" name="Freeform 47">
                  <a:extLst>
                    <a:ext uri="{FF2B5EF4-FFF2-40B4-BE49-F238E27FC236}">
                      <a16:creationId xmlns:a16="http://schemas.microsoft.com/office/drawing/2014/main" id="{F24BCC6A-C07F-C1D7-9DED-BE1142029B53}"/>
                    </a:ext>
                  </a:extLst>
                </p:cNvPr>
                <p:cNvSpPr/>
                <p:nvPr/>
              </p:nvSpPr>
              <p:spPr>
                <a:xfrm>
                  <a:off x="720922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0" name="Freeform 48">
                  <a:extLst>
                    <a:ext uri="{FF2B5EF4-FFF2-40B4-BE49-F238E27FC236}">
                      <a16:creationId xmlns:a16="http://schemas.microsoft.com/office/drawing/2014/main" id="{F7226D0D-806B-53D7-0445-3E83A3BBD8D3}"/>
                    </a:ext>
                  </a:extLst>
                </p:cNvPr>
                <p:cNvSpPr/>
                <p:nvPr/>
              </p:nvSpPr>
              <p:spPr>
                <a:xfrm>
                  <a:off x="746161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1" name="Freeform 49">
                  <a:extLst>
                    <a:ext uri="{FF2B5EF4-FFF2-40B4-BE49-F238E27FC236}">
                      <a16:creationId xmlns:a16="http://schemas.microsoft.com/office/drawing/2014/main" id="{0C84908E-DE1C-7A1F-F155-9DFE140D2326}"/>
                    </a:ext>
                  </a:extLst>
                </p:cNvPr>
                <p:cNvSpPr/>
                <p:nvPr/>
              </p:nvSpPr>
              <p:spPr>
                <a:xfrm>
                  <a:off x="7713993"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2" name="Freeform 50">
                  <a:extLst>
                    <a:ext uri="{FF2B5EF4-FFF2-40B4-BE49-F238E27FC236}">
                      <a16:creationId xmlns:a16="http://schemas.microsoft.com/office/drawing/2014/main" id="{BA972F83-7E84-0FE9-8D4F-DDE9A713AACF}"/>
                    </a:ext>
                  </a:extLst>
                </p:cNvPr>
                <p:cNvSpPr/>
                <p:nvPr/>
              </p:nvSpPr>
              <p:spPr>
                <a:xfrm>
                  <a:off x="7966376"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3" name="Freeform 51">
                  <a:extLst>
                    <a:ext uri="{FF2B5EF4-FFF2-40B4-BE49-F238E27FC236}">
                      <a16:creationId xmlns:a16="http://schemas.microsoft.com/office/drawing/2014/main" id="{A2633D1B-2BFF-E623-998C-A11909849F36}"/>
                    </a:ext>
                  </a:extLst>
                </p:cNvPr>
                <p:cNvSpPr/>
                <p:nvPr/>
              </p:nvSpPr>
              <p:spPr>
                <a:xfrm>
                  <a:off x="8218759"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4" name="Freeform 52">
                  <a:extLst>
                    <a:ext uri="{FF2B5EF4-FFF2-40B4-BE49-F238E27FC236}">
                      <a16:creationId xmlns:a16="http://schemas.microsoft.com/office/drawing/2014/main" id="{0AE2DAA6-8B3E-1860-9783-7B853E3A5EAD}"/>
                    </a:ext>
                  </a:extLst>
                </p:cNvPr>
                <p:cNvSpPr/>
                <p:nvPr/>
              </p:nvSpPr>
              <p:spPr>
                <a:xfrm>
                  <a:off x="8471142"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5" name="Freeform 53">
                  <a:extLst>
                    <a:ext uri="{FF2B5EF4-FFF2-40B4-BE49-F238E27FC236}">
                      <a16:creationId xmlns:a16="http://schemas.microsoft.com/office/drawing/2014/main" id="{EEABE08C-9D5E-0727-A631-E727679CE555}"/>
                    </a:ext>
                  </a:extLst>
                </p:cNvPr>
                <p:cNvSpPr/>
                <p:nvPr/>
              </p:nvSpPr>
              <p:spPr>
                <a:xfrm>
                  <a:off x="8723525"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6" name="Freeform 54">
                  <a:extLst>
                    <a:ext uri="{FF2B5EF4-FFF2-40B4-BE49-F238E27FC236}">
                      <a16:creationId xmlns:a16="http://schemas.microsoft.com/office/drawing/2014/main" id="{AE4EAE81-751C-40F9-7FAB-4F45FEA2427E}"/>
                    </a:ext>
                  </a:extLst>
                </p:cNvPr>
                <p:cNvSpPr/>
                <p:nvPr/>
              </p:nvSpPr>
              <p:spPr>
                <a:xfrm>
                  <a:off x="8975908"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7" name="Freeform 55">
                  <a:extLst>
                    <a:ext uri="{FF2B5EF4-FFF2-40B4-BE49-F238E27FC236}">
                      <a16:creationId xmlns:a16="http://schemas.microsoft.com/office/drawing/2014/main" id="{7C598752-F98E-FBFA-D805-404F89121BF1}"/>
                    </a:ext>
                  </a:extLst>
                </p:cNvPr>
                <p:cNvSpPr/>
                <p:nvPr/>
              </p:nvSpPr>
              <p:spPr>
                <a:xfrm>
                  <a:off x="9228291"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8" name="Freeform 56">
                  <a:extLst>
                    <a:ext uri="{FF2B5EF4-FFF2-40B4-BE49-F238E27FC236}">
                      <a16:creationId xmlns:a16="http://schemas.microsoft.com/office/drawing/2014/main" id="{B2198B32-86C3-7F7D-7432-C36260F8BB1A}"/>
                    </a:ext>
                  </a:extLst>
                </p:cNvPr>
                <p:cNvSpPr/>
                <p:nvPr/>
              </p:nvSpPr>
              <p:spPr>
                <a:xfrm>
                  <a:off x="9480674"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29" name="Freeform 57">
                  <a:extLst>
                    <a:ext uri="{FF2B5EF4-FFF2-40B4-BE49-F238E27FC236}">
                      <a16:creationId xmlns:a16="http://schemas.microsoft.com/office/drawing/2014/main" id="{F6BBFDDE-3B70-F064-4E19-EC90D3200ACC}"/>
                    </a:ext>
                  </a:extLst>
                </p:cNvPr>
                <p:cNvSpPr/>
                <p:nvPr/>
              </p:nvSpPr>
              <p:spPr>
                <a:xfrm>
                  <a:off x="9733057"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330" name="Freeform 58">
                  <a:extLst>
                    <a:ext uri="{FF2B5EF4-FFF2-40B4-BE49-F238E27FC236}">
                      <a16:creationId xmlns:a16="http://schemas.microsoft.com/office/drawing/2014/main" id="{8C65404A-EE95-53F2-DDE2-118D72EB0880}"/>
                    </a:ext>
                  </a:extLst>
                </p:cNvPr>
                <p:cNvSpPr/>
                <p:nvPr/>
              </p:nvSpPr>
              <p:spPr>
                <a:xfrm>
                  <a:off x="9985440" y="4780705"/>
                  <a:ext cx="16388" cy="63886"/>
                </a:xfrm>
                <a:custGeom>
                  <a:avLst/>
                  <a:gdLst>
                    <a:gd name="connsiteX0" fmla="*/ 0 w 16388"/>
                    <a:gd name="connsiteY0" fmla="*/ 0 h 63886"/>
                    <a:gd name="connsiteX1" fmla="*/ 0 w 16388"/>
                    <a:gd name="connsiteY1" fmla="*/ 63886 h 63886"/>
                  </a:gdLst>
                  <a:ahLst/>
                  <a:cxnLst>
                    <a:cxn ang="0">
                      <a:pos x="connsiteX0" y="connsiteY0"/>
                    </a:cxn>
                    <a:cxn ang="0">
                      <a:pos x="connsiteX1" y="connsiteY1"/>
                    </a:cxn>
                  </a:cxnLst>
                  <a:rect l="l" t="t" r="r" b="b"/>
                  <a:pathLst>
                    <a:path w="16388" h="63886">
                      <a:moveTo>
                        <a:pt x="0" y="0"/>
                      </a:moveTo>
                      <a:lnTo>
                        <a:pt x="0" y="63886"/>
                      </a:lnTo>
                    </a:path>
                  </a:pathLst>
                </a:custGeom>
                <a:ln w="1638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grpSp>
          <p:nvGrpSpPr>
            <p:cNvPr id="197" name="Graphic 3">
              <a:extLst>
                <a:ext uri="{FF2B5EF4-FFF2-40B4-BE49-F238E27FC236}">
                  <a16:creationId xmlns:a16="http://schemas.microsoft.com/office/drawing/2014/main" id="{658AC57B-56DB-4AD0-0FEB-B103279EB520}"/>
                </a:ext>
              </a:extLst>
            </p:cNvPr>
            <p:cNvGrpSpPr/>
            <p:nvPr/>
          </p:nvGrpSpPr>
          <p:grpSpPr>
            <a:xfrm>
              <a:off x="13702128" y="3961835"/>
              <a:ext cx="9920380" cy="5888172"/>
              <a:chOff x="2902328" y="1019611"/>
              <a:chExt cx="7186359" cy="3675912"/>
            </a:xfrm>
            <a:noFill/>
          </p:grpSpPr>
          <p:grpSp>
            <p:nvGrpSpPr>
              <p:cNvPr id="236" name="Graphic 3">
                <a:extLst>
                  <a:ext uri="{FF2B5EF4-FFF2-40B4-BE49-F238E27FC236}">
                    <a16:creationId xmlns:a16="http://schemas.microsoft.com/office/drawing/2014/main" id="{581CDA84-76AB-4AF3-8A0F-72CBF886177C}"/>
                  </a:ext>
                </a:extLst>
              </p:cNvPr>
              <p:cNvGrpSpPr/>
              <p:nvPr/>
            </p:nvGrpSpPr>
            <p:grpSpPr>
              <a:xfrm>
                <a:off x="7561580" y="3597992"/>
                <a:ext cx="60637" cy="60609"/>
                <a:chOff x="7561580" y="3597992"/>
                <a:chExt cx="60637" cy="60609"/>
              </a:xfrm>
            </p:grpSpPr>
            <p:sp>
              <p:nvSpPr>
                <p:cNvPr id="284" name="Freeform 61">
                  <a:extLst>
                    <a:ext uri="{FF2B5EF4-FFF2-40B4-BE49-F238E27FC236}">
                      <a16:creationId xmlns:a16="http://schemas.microsoft.com/office/drawing/2014/main" id="{AECC5A29-C906-75C2-2237-DF0A10D2E252}"/>
                    </a:ext>
                  </a:extLst>
                </p:cNvPr>
                <p:cNvSpPr/>
                <p:nvPr/>
              </p:nvSpPr>
              <p:spPr>
                <a:xfrm>
                  <a:off x="7561580" y="3629116"/>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5" name="Freeform 62">
                  <a:extLst>
                    <a:ext uri="{FF2B5EF4-FFF2-40B4-BE49-F238E27FC236}">
                      <a16:creationId xmlns:a16="http://schemas.microsoft.com/office/drawing/2014/main" id="{CA08A7C9-61DA-29A6-928B-8B87CE805935}"/>
                    </a:ext>
                  </a:extLst>
                </p:cNvPr>
                <p:cNvSpPr/>
                <p:nvPr/>
              </p:nvSpPr>
              <p:spPr>
                <a:xfrm>
                  <a:off x="7592718" y="3597992"/>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37" name="Graphic 3">
                <a:extLst>
                  <a:ext uri="{FF2B5EF4-FFF2-40B4-BE49-F238E27FC236}">
                    <a16:creationId xmlns:a16="http://schemas.microsoft.com/office/drawing/2014/main" id="{3D301C27-C096-F396-7B64-CE089DB31B3F}"/>
                  </a:ext>
                </a:extLst>
              </p:cNvPr>
              <p:cNvGrpSpPr/>
              <p:nvPr/>
            </p:nvGrpSpPr>
            <p:grpSpPr>
              <a:xfrm>
                <a:off x="9520007" y="3134407"/>
                <a:ext cx="60637" cy="60609"/>
                <a:chOff x="9520007" y="3134407"/>
                <a:chExt cx="60637" cy="60609"/>
              </a:xfrm>
            </p:grpSpPr>
            <p:sp>
              <p:nvSpPr>
                <p:cNvPr id="282" name="Freeform 64">
                  <a:extLst>
                    <a:ext uri="{FF2B5EF4-FFF2-40B4-BE49-F238E27FC236}">
                      <a16:creationId xmlns:a16="http://schemas.microsoft.com/office/drawing/2014/main" id="{F5EFC515-0D27-6310-3C04-D12FA378A64C}"/>
                    </a:ext>
                  </a:extLst>
                </p:cNvPr>
                <p:cNvSpPr/>
                <p:nvPr/>
              </p:nvSpPr>
              <p:spPr>
                <a:xfrm>
                  <a:off x="9520007" y="3163893"/>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3" name="Freeform 65">
                  <a:extLst>
                    <a:ext uri="{FF2B5EF4-FFF2-40B4-BE49-F238E27FC236}">
                      <a16:creationId xmlns:a16="http://schemas.microsoft.com/office/drawing/2014/main" id="{B715F600-A0CC-C70C-918A-69F581FEBAE3}"/>
                    </a:ext>
                  </a:extLst>
                </p:cNvPr>
                <p:cNvSpPr/>
                <p:nvPr/>
              </p:nvSpPr>
              <p:spPr>
                <a:xfrm>
                  <a:off x="9551145"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38" name="Graphic 3">
                <a:extLst>
                  <a:ext uri="{FF2B5EF4-FFF2-40B4-BE49-F238E27FC236}">
                    <a16:creationId xmlns:a16="http://schemas.microsoft.com/office/drawing/2014/main" id="{0C64B1A1-E773-88AA-97D3-541447AE1584}"/>
                  </a:ext>
                </a:extLst>
              </p:cNvPr>
              <p:cNvGrpSpPr/>
              <p:nvPr/>
            </p:nvGrpSpPr>
            <p:grpSpPr>
              <a:xfrm>
                <a:off x="9334816" y="3134407"/>
                <a:ext cx="60637" cy="60609"/>
                <a:chOff x="9334816" y="3134407"/>
                <a:chExt cx="60637" cy="60609"/>
              </a:xfrm>
            </p:grpSpPr>
            <p:sp>
              <p:nvSpPr>
                <p:cNvPr id="280" name="Freeform 67">
                  <a:extLst>
                    <a:ext uri="{FF2B5EF4-FFF2-40B4-BE49-F238E27FC236}">
                      <a16:creationId xmlns:a16="http://schemas.microsoft.com/office/drawing/2014/main" id="{9D210747-1B1B-C1A7-7156-A6215815D782}"/>
                    </a:ext>
                  </a:extLst>
                </p:cNvPr>
                <p:cNvSpPr/>
                <p:nvPr/>
              </p:nvSpPr>
              <p:spPr>
                <a:xfrm>
                  <a:off x="9334816" y="3163893"/>
                  <a:ext cx="60637" cy="16381"/>
                </a:xfrm>
                <a:custGeom>
                  <a:avLst/>
                  <a:gdLst>
                    <a:gd name="connsiteX0" fmla="*/ 0 w 60637"/>
                    <a:gd name="connsiteY0" fmla="*/ 0 h 16381"/>
                    <a:gd name="connsiteX1" fmla="*/ 60637 w 60637"/>
                    <a:gd name="connsiteY1" fmla="*/ 0 h 16381"/>
                  </a:gdLst>
                  <a:ahLst/>
                  <a:cxnLst>
                    <a:cxn ang="0">
                      <a:pos x="connsiteX0" y="connsiteY0"/>
                    </a:cxn>
                    <a:cxn ang="0">
                      <a:pos x="connsiteX1" y="connsiteY1"/>
                    </a:cxn>
                  </a:cxnLst>
                  <a:rect l="l" t="t" r="r" b="b"/>
                  <a:pathLst>
                    <a:path w="60637" h="16381">
                      <a:moveTo>
                        <a:pt x="0" y="0"/>
                      </a:moveTo>
                      <a:lnTo>
                        <a:pt x="60637"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81" name="Freeform 68">
                  <a:extLst>
                    <a:ext uri="{FF2B5EF4-FFF2-40B4-BE49-F238E27FC236}">
                      <a16:creationId xmlns:a16="http://schemas.microsoft.com/office/drawing/2014/main" id="{A32B4B61-E8C6-A352-BE75-04A530812777}"/>
                    </a:ext>
                  </a:extLst>
                </p:cNvPr>
                <p:cNvSpPr/>
                <p:nvPr/>
              </p:nvSpPr>
              <p:spPr>
                <a:xfrm>
                  <a:off x="9365955"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39" name="Graphic 3">
                <a:extLst>
                  <a:ext uri="{FF2B5EF4-FFF2-40B4-BE49-F238E27FC236}">
                    <a16:creationId xmlns:a16="http://schemas.microsoft.com/office/drawing/2014/main" id="{79330FF3-62A3-AC3E-42CE-2E816F7556C9}"/>
                  </a:ext>
                </a:extLst>
              </p:cNvPr>
              <p:cNvGrpSpPr/>
              <p:nvPr/>
            </p:nvGrpSpPr>
            <p:grpSpPr>
              <a:xfrm>
                <a:off x="8859550" y="3134407"/>
                <a:ext cx="58998" cy="60609"/>
                <a:chOff x="8859550" y="3134407"/>
                <a:chExt cx="58998" cy="60609"/>
              </a:xfrm>
            </p:grpSpPr>
            <p:sp>
              <p:nvSpPr>
                <p:cNvPr id="278" name="Freeform 70">
                  <a:extLst>
                    <a:ext uri="{FF2B5EF4-FFF2-40B4-BE49-F238E27FC236}">
                      <a16:creationId xmlns:a16="http://schemas.microsoft.com/office/drawing/2014/main" id="{F0B74444-7CA7-8B7A-A4D6-FE83571684D1}"/>
                    </a:ext>
                  </a:extLst>
                </p:cNvPr>
                <p:cNvSpPr/>
                <p:nvPr/>
              </p:nvSpPr>
              <p:spPr>
                <a:xfrm>
                  <a:off x="8859550" y="3163893"/>
                  <a:ext cx="58998" cy="16381"/>
                </a:xfrm>
                <a:custGeom>
                  <a:avLst/>
                  <a:gdLst>
                    <a:gd name="connsiteX0" fmla="*/ 0 w 58998"/>
                    <a:gd name="connsiteY0" fmla="*/ 0 h 16381"/>
                    <a:gd name="connsiteX1" fmla="*/ 58998 w 58998"/>
                    <a:gd name="connsiteY1" fmla="*/ 0 h 16381"/>
                  </a:gdLst>
                  <a:ahLst/>
                  <a:cxnLst>
                    <a:cxn ang="0">
                      <a:pos x="connsiteX0" y="connsiteY0"/>
                    </a:cxn>
                    <a:cxn ang="0">
                      <a:pos x="connsiteX1" y="connsiteY1"/>
                    </a:cxn>
                  </a:cxnLst>
                  <a:rect l="l" t="t" r="r" b="b"/>
                  <a:pathLst>
                    <a:path w="58998" h="16381">
                      <a:moveTo>
                        <a:pt x="0" y="0"/>
                      </a:moveTo>
                      <a:lnTo>
                        <a:pt x="58998"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79" name="Freeform 71">
                  <a:extLst>
                    <a:ext uri="{FF2B5EF4-FFF2-40B4-BE49-F238E27FC236}">
                      <a16:creationId xmlns:a16="http://schemas.microsoft.com/office/drawing/2014/main" id="{3E3DAEDC-9E5F-130F-6413-11C057AED921}"/>
                    </a:ext>
                  </a:extLst>
                </p:cNvPr>
                <p:cNvSpPr/>
                <p:nvPr/>
              </p:nvSpPr>
              <p:spPr>
                <a:xfrm>
                  <a:off x="8889049"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0" name="Graphic 3">
                <a:extLst>
                  <a:ext uri="{FF2B5EF4-FFF2-40B4-BE49-F238E27FC236}">
                    <a16:creationId xmlns:a16="http://schemas.microsoft.com/office/drawing/2014/main" id="{48640886-DF2D-28E2-AE60-8E097B7EB524}"/>
                  </a:ext>
                </a:extLst>
              </p:cNvPr>
              <p:cNvGrpSpPr/>
              <p:nvPr/>
            </p:nvGrpSpPr>
            <p:grpSpPr>
              <a:xfrm>
                <a:off x="8248259" y="3134407"/>
                <a:ext cx="58998" cy="60609"/>
                <a:chOff x="8248259" y="3134407"/>
                <a:chExt cx="58998" cy="60609"/>
              </a:xfrm>
            </p:grpSpPr>
            <p:sp>
              <p:nvSpPr>
                <p:cNvPr id="276" name="Freeform 73">
                  <a:extLst>
                    <a:ext uri="{FF2B5EF4-FFF2-40B4-BE49-F238E27FC236}">
                      <a16:creationId xmlns:a16="http://schemas.microsoft.com/office/drawing/2014/main" id="{DA132D49-85E9-9F54-36EB-151704BF8A73}"/>
                    </a:ext>
                  </a:extLst>
                </p:cNvPr>
                <p:cNvSpPr/>
                <p:nvPr/>
              </p:nvSpPr>
              <p:spPr>
                <a:xfrm>
                  <a:off x="8248259" y="3163893"/>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77" name="Freeform 74">
                  <a:extLst>
                    <a:ext uri="{FF2B5EF4-FFF2-40B4-BE49-F238E27FC236}">
                      <a16:creationId xmlns:a16="http://schemas.microsoft.com/office/drawing/2014/main" id="{C8D2E37F-CD8F-45AB-922E-BBFB5443DCF0}"/>
                    </a:ext>
                  </a:extLst>
                </p:cNvPr>
                <p:cNvSpPr/>
                <p:nvPr/>
              </p:nvSpPr>
              <p:spPr>
                <a:xfrm>
                  <a:off x="8277758" y="313440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1" name="Graphic 3">
                <a:extLst>
                  <a:ext uri="{FF2B5EF4-FFF2-40B4-BE49-F238E27FC236}">
                    <a16:creationId xmlns:a16="http://schemas.microsoft.com/office/drawing/2014/main" id="{04FA1F07-D1AB-A4D2-E488-17C3A91D9FAA}"/>
                  </a:ext>
                </a:extLst>
              </p:cNvPr>
              <p:cNvGrpSpPr/>
              <p:nvPr/>
            </p:nvGrpSpPr>
            <p:grpSpPr>
              <a:xfrm>
                <a:off x="7677939" y="2944387"/>
                <a:ext cx="58998" cy="60609"/>
                <a:chOff x="7677939" y="2944387"/>
                <a:chExt cx="58998" cy="60609"/>
              </a:xfrm>
            </p:grpSpPr>
            <p:sp>
              <p:nvSpPr>
                <p:cNvPr id="274" name="Freeform 76">
                  <a:extLst>
                    <a:ext uri="{FF2B5EF4-FFF2-40B4-BE49-F238E27FC236}">
                      <a16:creationId xmlns:a16="http://schemas.microsoft.com/office/drawing/2014/main" id="{E555A555-C286-4B3D-D3A8-F7D8BDC7EC6E}"/>
                    </a:ext>
                  </a:extLst>
                </p:cNvPr>
                <p:cNvSpPr/>
                <p:nvPr/>
              </p:nvSpPr>
              <p:spPr>
                <a:xfrm>
                  <a:off x="7677939" y="2975511"/>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75" name="Freeform 77">
                  <a:extLst>
                    <a:ext uri="{FF2B5EF4-FFF2-40B4-BE49-F238E27FC236}">
                      <a16:creationId xmlns:a16="http://schemas.microsoft.com/office/drawing/2014/main" id="{C5F9D8DA-A311-501E-7811-0395BAB740FF}"/>
                    </a:ext>
                  </a:extLst>
                </p:cNvPr>
                <p:cNvSpPr/>
                <p:nvPr/>
              </p:nvSpPr>
              <p:spPr>
                <a:xfrm>
                  <a:off x="7707438" y="294438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2" name="Graphic 3">
                <a:extLst>
                  <a:ext uri="{FF2B5EF4-FFF2-40B4-BE49-F238E27FC236}">
                    <a16:creationId xmlns:a16="http://schemas.microsoft.com/office/drawing/2014/main" id="{C33C8F34-A880-4015-2F4D-BAEE0ACC912A}"/>
                  </a:ext>
                </a:extLst>
              </p:cNvPr>
              <p:cNvGrpSpPr/>
              <p:nvPr/>
            </p:nvGrpSpPr>
            <p:grpSpPr>
              <a:xfrm>
                <a:off x="7536998" y="2944387"/>
                <a:ext cx="58998" cy="60609"/>
                <a:chOff x="7536998" y="2944387"/>
                <a:chExt cx="58998" cy="60609"/>
              </a:xfrm>
            </p:grpSpPr>
            <p:sp>
              <p:nvSpPr>
                <p:cNvPr id="272" name="Freeform 79">
                  <a:extLst>
                    <a:ext uri="{FF2B5EF4-FFF2-40B4-BE49-F238E27FC236}">
                      <a16:creationId xmlns:a16="http://schemas.microsoft.com/office/drawing/2014/main" id="{BCA6614A-667B-E778-EFEB-5B24BCA29E77}"/>
                    </a:ext>
                  </a:extLst>
                </p:cNvPr>
                <p:cNvSpPr/>
                <p:nvPr/>
              </p:nvSpPr>
              <p:spPr>
                <a:xfrm>
                  <a:off x="7536998" y="2975511"/>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73" name="Freeform 80">
                  <a:extLst>
                    <a:ext uri="{FF2B5EF4-FFF2-40B4-BE49-F238E27FC236}">
                      <a16:creationId xmlns:a16="http://schemas.microsoft.com/office/drawing/2014/main" id="{3F2DA1A1-77B3-A313-D130-95597B40D5F4}"/>
                    </a:ext>
                  </a:extLst>
                </p:cNvPr>
                <p:cNvSpPr/>
                <p:nvPr/>
              </p:nvSpPr>
              <p:spPr>
                <a:xfrm>
                  <a:off x="7566497" y="294438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3" name="Graphic 3">
                <a:extLst>
                  <a:ext uri="{FF2B5EF4-FFF2-40B4-BE49-F238E27FC236}">
                    <a16:creationId xmlns:a16="http://schemas.microsoft.com/office/drawing/2014/main" id="{EE12A84B-19DC-4D28-CE5C-197D52CF587B}"/>
                  </a:ext>
                </a:extLst>
              </p:cNvPr>
              <p:cNvGrpSpPr/>
              <p:nvPr/>
            </p:nvGrpSpPr>
            <p:grpSpPr>
              <a:xfrm>
                <a:off x="7430472" y="2788767"/>
                <a:ext cx="58998" cy="60609"/>
                <a:chOff x="7430472" y="2788767"/>
                <a:chExt cx="58998" cy="60609"/>
              </a:xfrm>
            </p:grpSpPr>
            <p:sp>
              <p:nvSpPr>
                <p:cNvPr id="270" name="Freeform 82">
                  <a:extLst>
                    <a:ext uri="{FF2B5EF4-FFF2-40B4-BE49-F238E27FC236}">
                      <a16:creationId xmlns:a16="http://schemas.microsoft.com/office/drawing/2014/main" id="{F2FCAF37-1D73-58EC-F6D8-6FE2B33E882F}"/>
                    </a:ext>
                  </a:extLst>
                </p:cNvPr>
                <p:cNvSpPr/>
                <p:nvPr/>
              </p:nvSpPr>
              <p:spPr>
                <a:xfrm>
                  <a:off x="7430472" y="2818253"/>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71" name="Freeform 83">
                  <a:extLst>
                    <a:ext uri="{FF2B5EF4-FFF2-40B4-BE49-F238E27FC236}">
                      <a16:creationId xmlns:a16="http://schemas.microsoft.com/office/drawing/2014/main" id="{209354E1-2CDD-3605-FBB4-93648B469D43}"/>
                    </a:ext>
                  </a:extLst>
                </p:cNvPr>
                <p:cNvSpPr/>
                <p:nvPr/>
              </p:nvSpPr>
              <p:spPr>
                <a:xfrm>
                  <a:off x="7459972"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4" name="Graphic 3">
                <a:extLst>
                  <a:ext uri="{FF2B5EF4-FFF2-40B4-BE49-F238E27FC236}">
                    <a16:creationId xmlns:a16="http://schemas.microsoft.com/office/drawing/2014/main" id="{4D21D081-8943-AC8C-5134-9A23F3D7F081}"/>
                  </a:ext>
                </a:extLst>
              </p:cNvPr>
              <p:cNvGrpSpPr/>
              <p:nvPr/>
            </p:nvGrpSpPr>
            <p:grpSpPr>
              <a:xfrm>
                <a:off x="7183006" y="2788767"/>
                <a:ext cx="58998" cy="60609"/>
                <a:chOff x="7183006" y="2788767"/>
                <a:chExt cx="58998" cy="60609"/>
              </a:xfrm>
            </p:grpSpPr>
            <p:sp>
              <p:nvSpPr>
                <p:cNvPr id="268" name="Freeform 85">
                  <a:extLst>
                    <a:ext uri="{FF2B5EF4-FFF2-40B4-BE49-F238E27FC236}">
                      <a16:creationId xmlns:a16="http://schemas.microsoft.com/office/drawing/2014/main" id="{81DAFEA5-41CA-4ADD-4845-C1B461BB76B8}"/>
                    </a:ext>
                  </a:extLst>
                </p:cNvPr>
                <p:cNvSpPr/>
                <p:nvPr/>
              </p:nvSpPr>
              <p:spPr>
                <a:xfrm>
                  <a:off x="7183006" y="2818253"/>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69" name="Freeform 86">
                  <a:extLst>
                    <a:ext uri="{FF2B5EF4-FFF2-40B4-BE49-F238E27FC236}">
                      <a16:creationId xmlns:a16="http://schemas.microsoft.com/office/drawing/2014/main" id="{C18B7F99-ADB2-4DD0-DEE9-252E46693FEC}"/>
                    </a:ext>
                  </a:extLst>
                </p:cNvPr>
                <p:cNvSpPr/>
                <p:nvPr/>
              </p:nvSpPr>
              <p:spPr>
                <a:xfrm>
                  <a:off x="7212505"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5" name="Graphic 3">
                <a:extLst>
                  <a:ext uri="{FF2B5EF4-FFF2-40B4-BE49-F238E27FC236}">
                    <a16:creationId xmlns:a16="http://schemas.microsoft.com/office/drawing/2014/main" id="{FD31E9B6-10A2-4ED7-AFD2-E85BF2F3271B}"/>
                  </a:ext>
                </a:extLst>
              </p:cNvPr>
              <p:cNvGrpSpPr/>
              <p:nvPr/>
            </p:nvGrpSpPr>
            <p:grpSpPr>
              <a:xfrm>
                <a:off x="7079758" y="2788767"/>
                <a:ext cx="60637" cy="60609"/>
                <a:chOff x="7079758" y="2788767"/>
                <a:chExt cx="60637" cy="60609"/>
              </a:xfrm>
            </p:grpSpPr>
            <p:sp>
              <p:nvSpPr>
                <p:cNvPr id="266" name="Freeform 88">
                  <a:extLst>
                    <a:ext uri="{FF2B5EF4-FFF2-40B4-BE49-F238E27FC236}">
                      <a16:creationId xmlns:a16="http://schemas.microsoft.com/office/drawing/2014/main" id="{D8B2A497-E13E-CB12-72FE-E604ECF04A89}"/>
                    </a:ext>
                  </a:extLst>
                </p:cNvPr>
                <p:cNvSpPr/>
                <p:nvPr/>
              </p:nvSpPr>
              <p:spPr>
                <a:xfrm>
                  <a:off x="7079758" y="2818253"/>
                  <a:ext cx="60637" cy="16381"/>
                </a:xfrm>
                <a:custGeom>
                  <a:avLst/>
                  <a:gdLst>
                    <a:gd name="connsiteX0" fmla="*/ 0 w 60637"/>
                    <a:gd name="connsiteY0" fmla="*/ 0 h 16381"/>
                    <a:gd name="connsiteX1" fmla="*/ 60637 w 60637"/>
                    <a:gd name="connsiteY1" fmla="*/ 0 h 16381"/>
                  </a:gdLst>
                  <a:ahLst/>
                  <a:cxnLst>
                    <a:cxn ang="0">
                      <a:pos x="connsiteX0" y="connsiteY0"/>
                    </a:cxn>
                    <a:cxn ang="0">
                      <a:pos x="connsiteX1" y="connsiteY1"/>
                    </a:cxn>
                  </a:cxnLst>
                  <a:rect l="l" t="t" r="r" b="b"/>
                  <a:pathLst>
                    <a:path w="60637" h="16381">
                      <a:moveTo>
                        <a:pt x="0" y="0"/>
                      </a:moveTo>
                      <a:lnTo>
                        <a:pt x="60637"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67" name="Freeform 89">
                  <a:extLst>
                    <a:ext uri="{FF2B5EF4-FFF2-40B4-BE49-F238E27FC236}">
                      <a16:creationId xmlns:a16="http://schemas.microsoft.com/office/drawing/2014/main" id="{0FB5845F-F899-BEB2-6BF9-1F6EFE0F0267}"/>
                    </a:ext>
                  </a:extLst>
                </p:cNvPr>
                <p:cNvSpPr/>
                <p:nvPr/>
              </p:nvSpPr>
              <p:spPr>
                <a:xfrm>
                  <a:off x="7110896"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6" name="Graphic 3">
                <a:extLst>
                  <a:ext uri="{FF2B5EF4-FFF2-40B4-BE49-F238E27FC236}">
                    <a16:creationId xmlns:a16="http://schemas.microsoft.com/office/drawing/2014/main" id="{55EC8A52-ED25-B7F5-F498-E1AC069B7F97}"/>
                  </a:ext>
                </a:extLst>
              </p:cNvPr>
              <p:cNvGrpSpPr/>
              <p:nvPr/>
            </p:nvGrpSpPr>
            <p:grpSpPr>
              <a:xfrm>
                <a:off x="7024037" y="2788767"/>
                <a:ext cx="58998" cy="60609"/>
                <a:chOff x="7024037" y="2788767"/>
                <a:chExt cx="58998" cy="60609"/>
              </a:xfrm>
            </p:grpSpPr>
            <p:sp>
              <p:nvSpPr>
                <p:cNvPr id="264" name="Freeform 91">
                  <a:extLst>
                    <a:ext uri="{FF2B5EF4-FFF2-40B4-BE49-F238E27FC236}">
                      <a16:creationId xmlns:a16="http://schemas.microsoft.com/office/drawing/2014/main" id="{DCF7475F-EC9C-A3E8-5030-31B6FDA651F3}"/>
                    </a:ext>
                  </a:extLst>
                </p:cNvPr>
                <p:cNvSpPr/>
                <p:nvPr/>
              </p:nvSpPr>
              <p:spPr>
                <a:xfrm>
                  <a:off x="7024037" y="2818253"/>
                  <a:ext cx="58998" cy="16381"/>
                </a:xfrm>
                <a:custGeom>
                  <a:avLst/>
                  <a:gdLst>
                    <a:gd name="connsiteX0" fmla="*/ 0 w 58998"/>
                    <a:gd name="connsiteY0" fmla="*/ 0 h 16381"/>
                    <a:gd name="connsiteX1" fmla="*/ 58998 w 58998"/>
                    <a:gd name="connsiteY1" fmla="*/ 0 h 16381"/>
                  </a:gdLst>
                  <a:ahLst/>
                  <a:cxnLst>
                    <a:cxn ang="0">
                      <a:pos x="connsiteX0" y="connsiteY0"/>
                    </a:cxn>
                    <a:cxn ang="0">
                      <a:pos x="connsiteX1" y="connsiteY1"/>
                    </a:cxn>
                  </a:cxnLst>
                  <a:rect l="l" t="t" r="r" b="b"/>
                  <a:pathLst>
                    <a:path w="58998" h="16381">
                      <a:moveTo>
                        <a:pt x="0" y="0"/>
                      </a:moveTo>
                      <a:lnTo>
                        <a:pt x="58998"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65" name="Freeform 92">
                  <a:extLst>
                    <a:ext uri="{FF2B5EF4-FFF2-40B4-BE49-F238E27FC236}">
                      <a16:creationId xmlns:a16="http://schemas.microsoft.com/office/drawing/2014/main" id="{8AEDA7DE-0E6C-223F-9AB7-98396CC95430}"/>
                    </a:ext>
                  </a:extLst>
                </p:cNvPr>
                <p:cNvSpPr/>
                <p:nvPr/>
              </p:nvSpPr>
              <p:spPr>
                <a:xfrm>
                  <a:off x="7053537"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7" name="Graphic 3">
                <a:extLst>
                  <a:ext uri="{FF2B5EF4-FFF2-40B4-BE49-F238E27FC236}">
                    <a16:creationId xmlns:a16="http://schemas.microsoft.com/office/drawing/2014/main" id="{70C80F91-5EE4-E871-81DE-4E83388FB0A2}"/>
                  </a:ext>
                </a:extLst>
              </p:cNvPr>
              <p:cNvGrpSpPr/>
              <p:nvPr/>
            </p:nvGrpSpPr>
            <p:grpSpPr>
              <a:xfrm>
                <a:off x="6933901" y="2788767"/>
                <a:ext cx="58998" cy="60609"/>
                <a:chOff x="6933901" y="2788767"/>
                <a:chExt cx="58998" cy="60609"/>
              </a:xfrm>
            </p:grpSpPr>
            <p:sp>
              <p:nvSpPr>
                <p:cNvPr id="262" name="Freeform 94">
                  <a:extLst>
                    <a:ext uri="{FF2B5EF4-FFF2-40B4-BE49-F238E27FC236}">
                      <a16:creationId xmlns:a16="http://schemas.microsoft.com/office/drawing/2014/main" id="{8582E14D-275D-C617-A842-E531787A2303}"/>
                    </a:ext>
                  </a:extLst>
                </p:cNvPr>
                <p:cNvSpPr/>
                <p:nvPr/>
              </p:nvSpPr>
              <p:spPr>
                <a:xfrm>
                  <a:off x="6933901" y="2818253"/>
                  <a:ext cx="58998" cy="16381"/>
                </a:xfrm>
                <a:custGeom>
                  <a:avLst/>
                  <a:gdLst>
                    <a:gd name="connsiteX0" fmla="*/ 0 w 58998"/>
                    <a:gd name="connsiteY0" fmla="*/ 0 h 16381"/>
                    <a:gd name="connsiteX1" fmla="*/ 58998 w 58998"/>
                    <a:gd name="connsiteY1" fmla="*/ 0 h 16381"/>
                  </a:gdLst>
                  <a:ahLst/>
                  <a:cxnLst>
                    <a:cxn ang="0">
                      <a:pos x="connsiteX0" y="connsiteY0"/>
                    </a:cxn>
                    <a:cxn ang="0">
                      <a:pos x="connsiteX1" y="connsiteY1"/>
                    </a:cxn>
                  </a:cxnLst>
                  <a:rect l="l" t="t" r="r" b="b"/>
                  <a:pathLst>
                    <a:path w="58998" h="16381">
                      <a:moveTo>
                        <a:pt x="0" y="0"/>
                      </a:moveTo>
                      <a:lnTo>
                        <a:pt x="58998"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63" name="Freeform 95">
                  <a:extLst>
                    <a:ext uri="{FF2B5EF4-FFF2-40B4-BE49-F238E27FC236}">
                      <a16:creationId xmlns:a16="http://schemas.microsoft.com/office/drawing/2014/main" id="{3E94D98B-8F98-B835-5524-DDB4CBE667E9}"/>
                    </a:ext>
                  </a:extLst>
                </p:cNvPr>
                <p:cNvSpPr/>
                <p:nvPr/>
              </p:nvSpPr>
              <p:spPr>
                <a:xfrm>
                  <a:off x="6963400" y="2788767"/>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48" name="Graphic 3">
                <a:extLst>
                  <a:ext uri="{FF2B5EF4-FFF2-40B4-BE49-F238E27FC236}">
                    <a16:creationId xmlns:a16="http://schemas.microsoft.com/office/drawing/2014/main" id="{2071F0D7-1366-A96D-7EF4-1317D7FD5C25}"/>
                  </a:ext>
                </a:extLst>
              </p:cNvPr>
              <p:cNvGrpSpPr/>
              <p:nvPr/>
            </p:nvGrpSpPr>
            <p:grpSpPr>
              <a:xfrm>
                <a:off x="6873263" y="2687204"/>
                <a:ext cx="60637" cy="60609"/>
                <a:chOff x="6873263" y="2687204"/>
                <a:chExt cx="60637" cy="60609"/>
              </a:xfrm>
            </p:grpSpPr>
            <p:sp>
              <p:nvSpPr>
                <p:cNvPr id="260" name="Freeform 97">
                  <a:extLst>
                    <a:ext uri="{FF2B5EF4-FFF2-40B4-BE49-F238E27FC236}">
                      <a16:creationId xmlns:a16="http://schemas.microsoft.com/office/drawing/2014/main" id="{BE2313FA-7E3B-FC45-A164-54437621284C}"/>
                    </a:ext>
                  </a:extLst>
                </p:cNvPr>
                <p:cNvSpPr/>
                <p:nvPr/>
              </p:nvSpPr>
              <p:spPr>
                <a:xfrm>
                  <a:off x="6873263" y="2718328"/>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61" name="Freeform 98">
                  <a:extLst>
                    <a:ext uri="{FF2B5EF4-FFF2-40B4-BE49-F238E27FC236}">
                      <a16:creationId xmlns:a16="http://schemas.microsoft.com/office/drawing/2014/main" id="{37CA9B47-D558-11E3-2099-86F3CD0B0A00}"/>
                    </a:ext>
                  </a:extLst>
                </p:cNvPr>
                <p:cNvSpPr/>
                <p:nvPr/>
              </p:nvSpPr>
              <p:spPr>
                <a:xfrm>
                  <a:off x="6904401" y="2687204"/>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sp>
            <p:nvSpPr>
              <p:cNvPr id="249" name="Freeform 99">
                <a:extLst>
                  <a:ext uri="{FF2B5EF4-FFF2-40B4-BE49-F238E27FC236}">
                    <a16:creationId xmlns:a16="http://schemas.microsoft.com/office/drawing/2014/main" id="{51B07888-718A-ED8B-55DF-803BFE8A35DA}"/>
                  </a:ext>
                </a:extLst>
              </p:cNvPr>
              <p:cNvSpPr/>
              <p:nvPr/>
            </p:nvSpPr>
            <p:spPr>
              <a:xfrm>
                <a:off x="2902328" y="1049097"/>
                <a:ext cx="7186359" cy="2116434"/>
              </a:xfrm>
              <a:custGeom>
                <a:avLst/>
                <a:gdLst>
                  <a:gd name="connsiteX0" fmla="*/ 0 w 7186359"/>
                  <a:gd name="connsiteY0" fmla="*/ 0 h 2116434"/>
                  <a:gd name="connsiteX1" fmla="*/ 80304 w 7186359"/>
                  <a:gd name="connsiteY1" fmla="*/ 0 h 2116434"/>
                  <a:gd name="connsiteX2" fmla="*/ 80304 w 7186359"/>
                  <a:gd name="connsiteY2" fmla="*/ 101563 h 2116434"/>
                  <a:gd name="connsiteX3" fmla="*/ 468711 w 7186359"/>
                  <a:gd name="connsiteY3" fmla="*/ 101563 h 2116434"/>
                  <a:gd name="connsiteX4" fmla="*/ 468711 w 7186359"/>
                  <a:gd name="connsiteY4" fmla="*/ 188382 h 2116434"/>
                  <a:gd name="connsiteX5" fmla="*/ 747316 w 7186359"/>
                  <a:gd name="connsiteY5" fmla="*/ 188382 h 2116434"/>
                  <a:gd name="connsiteX6" fmla="*/ 747316 w 7186359"/>
                  <a:gd name="connsiteY6" fmla="*/ 278478 h 2116434"/>
                  <a:gd name="connsiteX7" fmla="*/ 878424 w 7186359"/>
                  <a:gd name="connsiteY7" fmla="*/ 278478 h 2116434"/>
                  <a:gd name="connsiteX8" fmla="*/ 878424 w 7186359"/>
                  <a:gd name="connsiteY8" fmla="*/ 368574 h 2116434"/>
                  <a:gd name="connsiteX9" fmla="*/ 1160306 w 7186359"/>
                  <a:gd name="connsiteY9" fmla="*/ 368574 h 2116434"/>
                  <a:gd name="connsiteX10" fmla="*/ 1160306 w 7186359"/>
                  <a:gd name="connsiteY10" fmla="*/ 463584 h 2116434"/>
                  <a:gd name="connsiteX11" fmla="*/ 1204555 w 7186359"/>
                  <a:gd name="connsiteY11" fmla="*/ 463584 h 2116434"/>
                  <a:gd name="connsiteX12" fmla="*/ 1204555 w 7186359"/>
                  <a:gd name="connsiteY12" fmla="*/ 556956 h 2116434"/>
                  <a:gd name="connsiteX13" fmla="*/ 1532325 w 7186359"/>
                  <a:gd name="connsiteY13" fmla="*/ 556956 h 2116434"/>
                  <a:gd name="connsiteX14" fmla="*/ 1532325 w 7186359"/>
                  <a:gd name="connsiteY14" fmla="*/ 643776 h 2116434"/>
                  <a:gd name="connsiteX15" fmla="*/ 1666711 w 7186359"/>
                  <a:gd name="connsiteY15" fmla="*/ 643776 h 2116434"/>
                  <a:gd name="connsiteX16" fmla="*/ 1666711 w 7186359"/>
                  <a:gd name="connsiteY16" fmla="*/ 737148 h 2116434"/>
                  <a:gd name="connsiteX17" fmla="*/ 1833874 w 7186359"/>
                  <a:gd name="connsiteY17" fmla="*/ 737148 h 2116434"/>
                  <a:gd name="connsiteX18" fmla="*/ 1833874 w 7186359"/>
                  <a:gd name="connsiteY18" fmla="*/ 827244 h 2116434"/>
                  <a:gd name="connsiteX19" fmla="*/ 2145256 w 7186359"/>
                  <a:gd name="connsiteY19" fmla="*/ 827244 h 2116434"/>
                  <a:gd name="connsiteX20" fmla="*/ 2145256 w 7186359"/>
                  <a:gd name="connsiteY20" fmla="*/ 915702 h 2116434"/>
                  <a:gd name="connsiteX21" fmla="*/ 2399277 w 7186359"/>
                  <a:gd name="connsiteY21" fmla="*/ 915702 h 2116434"/>
                  <a:gd name="connsiteX22" fmla="*/ 2399277 w 7186359"/>
                  <a:gd name="connsiteY22" fmla="*/ 1012350 h 2116434"/>
                  <a:gd name="connsiteX23" fmla="*/ 2541857 w 7186359"/>
                  <a:gd name="connsiteY23" fmla="*/ 1012350 h 2116434"/>
                  <a:gd name="connsiteX24" fmla="*/ 2541857 w 7186359"/>
                  <a:gd name="connsiteY24" fmla="*/ 1102446 h 2116434"/>
                  <a:gd name="connsiteX25" fmla="*/ 2858155 w 7186359"/>
                  <a:gd name="connsiteY25" fmla="*/ 1102446 h 2116434"/>
                  <a:gd name="connsiteX26" fmla="*/ 2858155 w 7186359"/>
                  <a:gd name="connsiteY26" fmla="*/ 1199094 h 2116434"/>
                  <a:gd name="connsiteX27" fmla="*/ 3438308 w 7186359"/>
                  <a:gd name="connsiteY27" fmla="*/ 1199094 h 2116434"/>
                  <a:gd name="connsiteX28" fmla="*/ 3438308 w 7186359"/>
                  <a:gd name="connsiteY28" fmla="*/ 1292466 h 2116434"/>
                  <a:gd name="connsiteX29" fmla="*/ 3448142 w 7186359"/>
                  <a:gd name="connsiteY29" fmla="*/ 1292466 h 2116434"/>
                  <a:gd name="connsiteX30" fmla="*/ 3448142 w 7186359"/>
                  <a:gd name="connsiteY30" fmla="*/ 1387477 h 2116434"/>
                  <a:gd name="connsiteX31" fmla="*/ 3503862 w 7186359"/>
                  <a:gd name="connsiteY31" fmla="*/ 1387477 h 2116434"/>
                  <a:gd name="connsiteX32" fmla="*/ 3503862 w 7186359"/>
                  <a:gd name="connsiteY32" fmla="*/ 1482487 h 2116434"/>
                  <a:gd name="connsiteX33" fmla="*/ 3934880 w 7186359"/>
                  <a:gd name="connsiteY33" fmla="*/ 1482487 h 2116434"/>
                  <a:gd name="connsiteX34" fmla="*/ 3934880 w 7186359"/>
                  <a:gd name="connsiteY34" fmla="*/ 1574221 h 2116434"/>
                  <a:gd name="connsiteX35" fmla="*/ 3967657 w 7186359"/>
                  <a:gd name="connsiteY35" fmla="*/ 1574221 h 2116434"/>
                  <a:gd name="connsiteX36" fmla="*/ 3967657 w 7186359"/>
                  <a:gd name="connsiteY36" fmla="*/ 1669231 h 2116434"/>
                  <a:gd name="connsiteX37" fmla="*/ 4021739 w 7186359"/>
                  <a:gd name="connsiteY37" fmla="*/ 1669231 h 2116434"/>
                  <a:gd name="connsiteX38" fmla="*/ 4021739 w 7186359"/>
                  <a:gd name="connsiteY38" fmla="*/ 1769156 h 2116434"/>
                  <a:gd name="connsiteX39" fmla="*/ 4596976 w 7186359"/>
                  <a:gd name="connsiteY39" fmla="*/ 1769156 h 2116434"/>
                  <a:gd name="connsiteX40" fmla="*/ 4596976 w 7186359"/>
                  <a:gd name="connsiteY40" fmla="*/ 1924776 h 2116434"/>
                  <a:gd name="connsiteX41" fmla="*/ 5088631 w 7186359"/>
                  <a:gd name="connsiteY41" fmla="*/ 1924776 h 2116434"/>
                  <a:gd name="connsiteX42" fmla="*/ 5088631 w 7186359"/>
                  <a:gd name="connsiteY42" fmla="*/ 2116434 h 2116434"/>
                  <a:gd name="connsiteX43" fmla="*/ 7186360 w 7186359"/>
                  <a:gd name="connsiteY43" fmla="*/ 2116434 h 211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186359" h="2116434">
                    <a:moveTo>
                      <a:pt x="0" y="0"/>
                    </a:moveTo>
                    <a:lnTo>
                      <a:pt x="80304" y="0"/>
                    </a:lnTo>
                    <a:lnTo>
                      <a:pt x="80304" y="101563"/>
                    </a:lnTo>
                    <a:lnTo>
                      <a:pt x="468711" y="101563"/>
                    </a:lnTo>
                    <a:lnTo>
                      <a:pt x="468711" y="188382"/>
                    </a:lnTo>
                    <a:lnTo>
                      <a:pt x="747316" y="188382"/>
                    </a:lnTo>
                    <a:lnTo>
                      <a:pt x="747316" y="278478"/>
                    </a:lnTo>
                    <a:lnTo>
                      <a:pt x="878424" y="278478"/>
                    </a:lnTo>
                    <a:lnTo>
                      <a:pt x="878424" y="368574"/>
                    </a:lnTo>
                    <a:lnTo>
                      <a:pt x="1160306" y="368574"/>
                    </a:lnTo>
                    <a:lnTo>
                      <a:pt x="1160306" y="463584"/>
                    </a:lnTo>
                    <a:lnTo>
                      <a:pt x="1204555" y="463584"/>
                    </a:lnTo>
                    <a:lnTo>
                      <a:pt x="1204555" y="556956"/>
                    </a:lnTo>
                    <a:lnTo>
                      <a:pt x="1532325" y="556956"/>
                    </a:lnTo>
                    <a:lnTo>
                      <a:pt x="1532325" y="643776"/>
                    </a:lnTo>
                    <a:lnTo>
                      <a:pt x="1666711" y="643776"/>
                    </a:lnTo>
                    <a:lnTo>
                      <a:pt x="1666711" y="737148"/>
                    </a:lnTo>
                    <a:lnTo>
                      <a:pt x="1833874" y="737148"/>
                    </a:lnTo>
                    <a:lnTo>
                      <a:pt x="1833874" y="827244"/>
                    </a:lnTo>
                    <a:lnTo>
                      <a:pt x="2145256" y="827244"/>
                    </a:lnTo>
                    <a:lnTo>
                      <a:pt x="2145256" y="915702"/>
                    </a:lnTo>
                    <a:lnTo>
                      <a:pt x="2399277" y="915702"/>
                    </a:lnTo>
                    <a:lnTo>
                      <a:pt x="2399277" y="1012350"/>
                    </a:lnTo>
                    <a:lnTo>
                      <a:pt x="2541857" y="1012350"/>
                    </a:lnTo>
                    <a:lnTo>
                      <a:pt x="2541857" y="1102446"/>
                    </a:lnTo>
                    <a:lnTo>
                      <a:pt x="2858155" y="1102446"/>
                    </a:lnTo>
                    <a:lnTo>
                      <a:pt x="2858155" y="1199094"/>
                    </a:lnTo>
                    <a:lnTo>
                      <a:pt x="3438308" y="1199094"/>
                    </a:lnTo>
                    <a:lnTo>
                      <a:pt x="3438308" y="1292466"/>
                    </a:lnTo>
                    <a:lnTo>
                      <a:pt x="3448142" y="1292466"/>
                    </a:lnTo>
                    <a:lnTo>
                      <a:pt x="3448142" y="1387477"/>
                    </a:lnTo>
                    <a:lnTo>
                      <a:pt x="3503862" y="1387477"/>
                    </a:lnTo>
                    <a:lnTo>
                      <a:pt x="3503862" y="1482487"/>
                    </a:lnTo>
                    <a:lnTo>
                      <a:pt x="3934880" y="1482487"/>
                    </a:lnTo>
                    <a:lnTo>
                      <a:pt x="3934880" y="1574221"/>
                    </a:lnTo>
                    <a:lnTo>
                      <a:pt x="3967657" y="1574221"/>
                    </a:lnTo>
                    <a:lnTo>
                      <a:pt x="3967657" y="1669231"/>
                    </a:lnTo>
                    <a:lnTo>
                      <a:pt x="4021739" y="1669231"/>
                    </a:lnTo>
                    <a:lnTo>
                      <a:pt x="4021739" y="1769156"/>
                    </a:lnTo>
                    <a:lnTo>
                      <a:pt x="4596976" y="1769156"/>
                    </a:lnTo>
                    <a:lnTo>
                      <a:pt x="4596976" y="1924776"/>
                    </a:lnTo>
                    <a:lnTo>
                      <a:pt x="5088631" y="1924776"/>
                    </a:lnTo>
                    <a:lnTo>
                      <a:pt x="5088631" y="2116434"/>
                    </a:lnTo>
                    <a:lnTo>
                      <a:pt x="7186360" y="2116434"/>
                    </a:lnTo>
                  </a:path>
                </a:pathLst>
              </a:custGeom>
              <a:noFill/>
              <a:ln w="16382" cap="flat">
                <a:solidFill>
                  <a:schemeClr val="accent3"/>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nvGrpSpPr>
              <p:cNvPr id="250" name="Graphic 3">
                <a:extLst>
                  <a:ext uri="{FF2B5EF4-FFF2-40B4-BE49-F238E27FC236}">
                    <a16:creationId xmlns:a16="http://schemas.microsoft.com/office/drawing/2014/main" id="{658C1656-8BFD-32DB-6549-ADF6BC8C43CB}"/>
                  </a:ext>
                </a:extLst>
              </p:cNvPr>
              <p:cNvGrpSpPr/>
              <p:nvPr/>
            </p:nvGrpSpPr>
            <p:grpSpPr>
              <a:xfrm>
                <a:off x="8698942" y="3964928"/>
                <a:ext cx="60637" cy="58971"/>
                <a:chOff x="8698942" y="3964928"/>
                <a:chExt cx="60637" cy="58971"/>
              </a:xfrm>
            </p:grpSpPr>
            <p:sp>
              <p:nvSpPr>
                <p:cNvPr id="258" name="Freeform 101">
                  <a:extLst>
                    <a:ext uri="{FF2B5EF4-FFF2-40B4-BE49-F238E27FC236}">
                      <a16:creationId xmlns:a16="http://schemas.microsoft.com/office/drawing/2014/main" id="{A489FB70-937C-183C-DB62-294D00961095}"/>
                    </a:ext>
                  </a:extLst>
                </p:cNvPr>
                <p:cNvSpPr/>
                <p:nvPr/>
              </p:nvSpPr>
              <p:spPr>
                <a:xfrm>
                  <a:off x="8698942" y="3994414"/>
                  <a:ext cx="60637" cy="16381"/>
                </a:xfrm>
                <a:custGeom>
                  <a:avLst/>
                  <a:gdLst>
                    <a:gd name="connsiteX0" fmla="*/ 0 w 60637"/>
                    <a:gd name="connsiteY0" fmla="*/ 0 h 16381"/>
                    <a:gd name="connsiteX1" fmla="*/ 60638 w 60637"/>
                    <a:gd name="connsiteY1" fmla="*/ 0 h 16381"/>
                  </a:gdLst>
                  <a:ahLst/>
                  <a:cxnLst>
                    <a:cxn ang="0">
                      <a:pos x="connsiteX0" y="connsiteY0"/>
                    </a:cxn>
                    <a:cxn ang="0">
                      <a:pos x="connsiteX1" y="connsiteY1"/>
                    </a:cxn>
                  </a:cxnLst>
                  <a:rect l="l" t="t" r="r" b="b"/>
                  <a:pathLst>
                    <a:path w="60637" h="16381">
                      <a:moveTo>
                        <a:pt x="0" y="0"/>
                      </a:moveTo>
                      <a:lnTo>
                        <a:pt x="60638"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59" name="Freeform 102">
                  <a:extLst>
                    <a:ext uri="{FF2B5EF4-FFF2-40B4-BE49-F238E27FC236}">
                      <a16:creationId xmlns:a16="http://schemas.microsoft.com/office/drawing/2014/main" id="{54321792-63DA-CC7E-C4B7-D8C458596C5B}"/>
                    </a:ext>
                  </a:extLst>
                </p:cNvPr>
                <p:cNvSpPr/>
                <p:nvPr/>
              </p:nvSpPr>
              <p:spPr>
                <a:xfrm>
                  <a:off x="8730081" y="3964928"/>
                  <a:ext cx="16388" cy="58971"/>
                </a:xfrm>
                <a:custGeom>
                  <a:avLst/>
                  <a:gdLst>
                    <a:gd name="connsiteX0" fmla="*/ 0 w 16388"/>
                    <a:gd name="connsiteY0" fmla="*/ 0 h 58971"/>
                    <a:gd name="connsiteX1" fmla="*/ 0 w 16388"/>
                    <a:gd name="connsiteY1" fmla="*/ 58972 h 58971"/>
                  </a:gdLst>
                  <a:ahLst/>
                  <a:cxnLst>
                    <a:cxn ang="0">
                      <a:pos x="connsiteX0" y="connsiteY0"/>
                    </a:cxn>
                    <a:cxn ang="0">
                      <a:pos x="connsiteX1" y="connsiteY1"/>
                    </a:cxn>
                  </a:cxnLst>
                  <a:rect l="l" t="t" r="r" b="b"/>
                  <a:pathLst>
                    <a:path w="16388" h="58971">
                      <a:moveTo>
                        <a:pt x="0" y="0"/>
                      </a:moveTo>
                      <a:lnTo>
                        <a:pt x="0" y="58972"/>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sp>
            <p:nvSpPr>
              <p:cNvPr id="251" name="Freeform 103">
                <a:extLst>
                  <a:ext uri="{FF2B5EF4-FFF2-40B4-BE49-F238E27FC236}">
                    <a16:creationId xmlns:a16="http://schemas.microsoft.com/office/drawing/2014/main" id="{3F2E8781-7F31-98FA-AE13-1E667DF60629}"/>
                  </a:ext>
                </a:extLst>
              </p:cNvPr>
              <p:cNvSpPr/>
              <p:nvPr/>
            </p:nvSpPr>
            <p:spPr>
              <a:xfrm>
                <a:off x="2908884" y="1050735"/>
                <a:ext cx="5960498" cy="3644788"/>
              </a:xfrm>
              <a:custGeom>
                <a:avLst/>
                <a:gdLst>
                  <a:gd name="connsiteX0" fmla="*/ 0 w 5960498"/>
                  <a:gd name="connsiteY0" fmla="*/ 0 h 3644788"/>
                  <a:gd name="connsiteX1" fmla="*/ 455600 w 5960498"/>
                  <a:gd name="connsiteY1" fmla="*/ 0 h 3644788"/>
                  <a:gd name="connsiteX2" fmla="*/ 455600 w 5960498"/>
                  <a:gd name="connsiteY2" fmla="*/ 221144 h 3644788"/>
                  <a:gd name="connsiteX3" fmla="*/ 594903 w 5960498"/>
                  <a:gd name="connsiteY3" fmla="*/ 221144 h 3644788"/>
                  <a:gd name="connsiteX4" fmla="*/ 594903 w 5960498"/>
                  <a:gd name="connsiteY4" fmla="*/ 429184 h 3644788"/>
                  <a:gd name="connsiteX5" fmla="*/ 735844 w 5960498"/>
                  <a:gd name="connsiteY5" fmla="*/ 429184 h 3644788"/>
                  <a:gd name="connsiteX6" fmla="*/ 735844 w 5960498"/>
                  <a:gd name="connsiteY6" fmla="*/ 648690 h 3644788"/>
                  <a:gd name="connsiteX7" fmla="*/ 1414328 w 5960498"/>
                  <a:gd name="connsiteY7" fmla="*/ 648690 h 3644788"/>
                  <a:gd name="connsiteX8" fmla="*/ 1414328 w 5960498"/>
                  <a:gd name="connsiteY8" fmla="*/ 858368 h 3644788"/>
                  <a:gd name="connsiteX9" fmla="*/ 1560186 w 5960498"/>
                  <a:gd name="connsiteY9" fmla="*/ 858368 h 3644788"/>
                  <a:gd name="connsiteX10" fmla="*/ 1560186 w 5960498"/>
                  <a:gd name="connsiteY10" fmla="*/ 1079513 h 3644788"/>
                  <a:gd name="connsiteX11" fmla="*/ 1704405 w 5960498"/>
                  <a:gd name="connsiteY11" fmla="*/ 1079513 h 3644788"/>
                  <a:gd name="connsiteX12" fmla="*/ 1704405 w 5960498"/>
                  <a:gd name="connsiteY12" fmla="*/ 1294105 h 3644788"/>
                  <a:gd name="connsiteX13" fmla="*/ 2007592 w 5960498"/>
                  <a:gd name="connsiteY13" fmla="*/ 1294105 h 3644788"/>
                  <a:gd name="connsiteX14" fmla="*/ 2007592 w 5960498"/>
                  <a:gd name="connsiteY14" fmla="*/ 1510335 h 3644788"/>
                  <a:gd name="connsiteX15" fmla="*/ 2101006 w 5960498"/>
                  <a:gd name="connsiteY15" fmla="*/ 1510335 h 3644788"/>
                  <a:gd name="connsiteX16" fmla="*/ 2101006 w 5960498"/>
                  <a:gd name="connsiteY16" fmla="*/ 1934605 h 3644788"/>
                  <a:gd name="connsiteX17" fmla="*/ 2882738 w 5960498"/>
                  <a:gd name="connsiteY17" fmla="*/ 1934605 h 3644788"/>
                  <a:gd name="connsiteX18" fmla="*/ 2882738 w 5960498"/>
                  <a:gd name="connsiteY18" fmla="*/ 2154111 h 3644788"/>
                  <a:gd name="connsiteX19" fmla="*/ 3259674 w 5960498"/>
                  <a:gd name="connsiteY19" fmla="*/ 2154111 h 3644788"/>
                  <a:gd name="connsiteX20" fmla="*/ 3259674 w 5960498"/>
                  <a:gd name="connsiteY20" fmla="*/ 2363789 h 3644788"/>
                  <a:gd name="connsiteX21" fmla="*/ 3564500 w 5960498"/>
                  <a:gd name="connsiteY21" fmla="*/ 2363789 h 3644788"/>
                  <a:gd name="connsiteX22" fmla="*/ 3564500 w 5960498"/>
                  <a:gd name="connsiteY22" fmla="*/ 2578381 h 3644788"/>
                  <a:gd name="connsiteX23" fmla="*/ 5204990 w 5960498"/>
                  <a:gd name="connsiteY23" fmla="*/ 2578381 h 3644788"/>
                  <a:gd name="connsiteX24" fmla="*/ 5204990 w 5960498"/>
                  <a:gd name="connsiteY24" fmla="*/ 2943679 h 3644788"/>
                  <a:gd name="connsiteX25" fmla="*/ 5960499 w 5960498"/>
                  <a:gd name="connsiteY25" fmla="*/ 2943679 h 3644788"/>
                  <a:gd name="connsiteX26" fmla="*/ 5960499 w 5960498"/>
                  <a:gd name="connsiteY26" fmla="*/ 3644788 h 364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0498" h="3644788">
                    <a:moveTo>
                      <a:pt x="0" y="0"/>
                    </a:moveTo>
                    <a:lnTo>
                      <a:pt x="455600" y="0"/>
                    </a:lnTo>
                    <a:lnTo>
                      <a:pt x="455600" y="221144"/>
                    </a:lnTo>
                    <a:lnTo>
                      <a:pt x="594903" y="221144"/>
                    </a:lnTo>
                    <a:lnTo>
                      <a:pt x="594903" y="429184"/>
                    </a:lnTo>
                    <a:lnTo>
                      <a:pt x="735844" y="429184"/>
                    </a:lnTo>
                    <a:lnTo>
                      <a:pt x="735844" y="648690"/>
                    </a:lnTo>
                    <a:lnTo>
                      <a:pt x="1414328" y="648690"/>
                    </a:lnTo>
                    <a:lnTo>
                      <a:pt x="1414328" y="858368"/>
                    </a:lnTo>
                    <a:lnTo>
                      <a:pt x="1560186" y="858368"/>
                    </a:lnTo>
                    <a:lnTo>
                      <a:pt x="1560186" y="1079513"/>
                    </a:lnTo>
                    <a:lnTo>
                      <a:pt x="1704405" y="1079513"/>
                    </a:lnTo>
                    <a:lnTo>
                      <a:pt x="1704405" y="1294105"/>
                    </a:lnTo>
                    <a:lnTo>
                      <a:pt x="2007592" y="1294105"/>
                    </a:lnTo>
                    <a:lnTo>
                      <a:pt x="2007592" y="1510335"/>
                    </a:lnTo>
                    <a:lnTo>
                      <a:pt x="2101006" y="1510335"/>
                    </a:lnTo>
                    <a:lnTo>
                      <a:pt x="2101006" y="1934605"/>
                    </a:lnTo>
                    <a:lnTo>
                      <a:pt x="2882738" y="1934605"/>
                    </a:lnTo>
                    <a:lnTo>
                      <a:pt x="2882738" y="2154111"/>
                    </a:lnTo>
                    <a:lnTo>
                      <a:pt x="3259674" y="2154111"/>
                    </a:lnTo>
                    <a:lnTo>
                      <a:pt x="3259674" y="2363789"/>
                    </a:lnTo>
                    <a:lnTo>
                      <a:pt x="3564500" y="2363789"/>
                    </a:lnTo>
                    <a:lnTo>
                      <a:pt x="3564500" y="2578381"/>
                    </a:lnTo>
                    <a:lnTo>
                      <a:pt x="5204990" y="2578381"/>
                    </a:lnTo>
                    <a:lnTo>
                      <a:pt x="5204990" y="2943679"/>
                    </a:lnTo>
                    <a:lnTo>
                      <a:pt x="5960499" y="2943679"/>
                    </a:lnTo>
                    <a:lnTo>
                      <a:pt x="5960499" y="3644788"/>
                    </a:lnTo>
                  </a:path>
                </a:pathLst>
              </a:custGeom>
              <a:noFill/>
              <a:ln w="16382" cap="flat">
                <a:solidFill>
                  <a:schemeClr val="accent4"/>
                </a:solidFill>
                <a:custDash>
                  <a:ds d="550470" sp="183487"/>
                </a:custDash>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nvGrpSpPr>
              <p:cNvPr id="252" name="Graphic 3">
                <a:extLst>
                  <a:ext uri="{FF2B5EF4-FFF2-40B4-BE49-F238E27FC236}">
                    <a16:creationId xmlns:a16="http://schemas.microsoft.com/office/drawing/2014/main" id="{D274864D-5CA9-886D-90B5-4B82E3C26179}"/>
                  </a:ext>
                </a:extLst>
              </p:cNvPr>
              <p:cNvGrpSpPr/>
              <p:nvPr/>
            </p:nvGrpSpPr>
            <p:grpSpPr>
              <a:xfrm>
                <a:off x="2907245" y="1019611"/>
                <a:ext cx="60637" cy="60609"/>
                <a:chOff x="2907245" y="1019611"/>
                <a:chExt cx="60637" cy="60609"/>
              </a:xfrm>
            </p:grpSpPr>
            <p:sp>
              <p:nvSpPr>
                <p:cNvPr id="256" name="Freeform 105">
                  <a:extLst>
                    <a:ext uri="{FF2B5EF4-FFF2-40B4-BE49-F238E27FC236}">
                      <a16:creationId xmlns:a16="http://schemas.microsoft.com/office/drawing/2014/main" id="{D105DF2B-C457-1143-9BBB-E37FDFE8A089}"/>
                    </a:ext>
                  </a:extLst>
                </p:cNvPr>
                <p:cNvSpPr/>
                <p:nvPr/>
              </p:nvSpPr>
              <p:spPr>
                <a:xfrm>
                  <a:off x="2907245" y="1049097"/>
                  <a:ext cx="60637" cy="16381"/>
                </a:xfrm>
                <a:custGeom>
                  <a:avLst/>
                  <a:gdLst>
                    <a:gd name="connsiteX0" fmla="*/ 0 w 60637"/>
                    <a:gd name="connsiteY0" fmla="*/ 0 h 16381"/>
                    <a:gd name="connsiteX1" fmla="*/ 60637 w 60637"/>
                    <a:gd name="connsiteY1" fmla="*/ 0 h 16381"/>
                  </a:gdLst>
                  <a:ahLst/>
                  <a:cxnLst>
                    <a:cxn ang="0">
                      <a:pos x="connsiteX0" y="connsiteY0"/>
                    </a:cxn>
                    <a:cxn ang="0">
                      <a:pos x="connsiteX1" y="connsiteY1"/>
                    </a:cxn>
                  </a:cxnLst>
                  <a:rect l="l" t="t" r="r" b="b"/>
                  <a:pathLst>
                    <a:path w="60637" h="16381">
                      <a:moveTo>
                        <a:pt x="0" y="0"/>
                      </a:moveTo>
                      <a:lnTo>
                        <a:pt x="60637" y="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57" name="Freeform 106">
                  <a:extLst>
                    <a:ext uri="{FF2B5EF4-FFF2-40B4-BE49-F238E27FC236}">
                      <a16:creationId xmlns:a16="http://schemas.microsoft.com/office/drawing/2014/main" id="{BA755138-D768-5C58-F73B-794783CFD20F}"/>
                    </a:ext>
                  </a:extLst>
                </p:cNvPr>
                <p:cNvSpPr/>
                <p:nvPr/>
              </p:nvSpPr>
              <p:spPr>
                <a:xfrm>
                  <a:off x="2938383" y="1019611"/>
                  <a:ext cx="16388" cy="60609"/>
                </a:xfrm>
                <a:custGeom>
                  <a:avLst/>
                  <a:gdLst>
                    <a:gd name="connsiteX0" fmla="*/ 0 w 16388"/>
                    <a:gd name="connsiteY0" fmla="*/ 0 h 60609"/>
                    <a:gd name="connsiteX1" fmla="*/ 0 w 16388"/>
                    <a:gd name="connsiteY1" fmla="*/ 60610 h 60609"/>
                  </a:gdLst>
                  <a:ahLst/>
                  <a:cxnLst>
                    <a:cxn ang="0">
                      <a:pos x="connsiteX0" y="connsiteY0"/>
                    </a:cxn>
                    <a:cxn ang="0">
                      <a:pos x="connsiteX1" y="connsiteY1"/>
                    </a:cxn>
                  </a:cxnLst>
                  <a:rect l="l" t="t" r="r" b="b"/>
                  <a:pathLst>
                    <a:path w="16388" h="60609">
                      <a:moveTo>
                        <a:pt x="0" y="0"/>
                      </a:moveTo>
                      <a:lnTo>
                        <a:pt x="0" y="60610"/>
                      </a:lnTo>
                    </a:path>
                  </a:pathLst>
                </a:custGeom>
                <a:ln w="16382" cap="sq">
                  <a:solidFill>
                    <a:srgbClr val="A3A5A8"/>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nvGrpSpPr>
              <p:cNvPr id="253" name="Graphic 3">
                <a:extLst>
                  <a:ext uri="{FF2B5EF4-FFF2-40B4-BE49-F238E27FC236}">
                    <a16:creationId xmlns:a16="http://schemas.microsoft.com/office/drawing/2014/main" id="{E09ADE03-371B-E994-4AF4-8500CAB85C33}"/>
                  </a:ext>
                </a:extLst>
              </p:cNvPr>
              <p:cNvGrpSpPr/>
              <p:nvPr/>
            </p:nvGrpSpPr>
            <p:grpSpPr>
              <a:xfrm>
                <a:off x="5272106" y="2030323"/>
                <a:ext cx="58998" cy="58971"/>
                <a:chOff x="5272106" y="2030323"/>
                <a:chExt cx="58998" cy="58971"/>
              </a:xfrm>
            </p:grpSpPr>
            <p:sp>
              <p:nvSpPr>
                <p:cNvPr id="254" name="Freeform 108">
                  <a:extLst>
                    <a:ext uri="{FF2B5EF4-FFF2-40B4-BE49-F238E27FC236}">
                      <a16:creationId xmlns:a16="http://schemas.microsoft.com/office/drawing/2014/main" id="{4658DF50-EA6B-714F-7201-894311431355}"/>
                    </a:ext>
                  </a:extLst>
                </p:cNvPr>
                <p:cNvSpPr/>
                <p:nvPr/>
              </p:nvSpPr>
              <p:spPr>
                <a:xfrm>
                  <a:off x="5272106" y="2059809"/>
                  <a:ext cx="58998" cy="16381"/>
                </a:xfrm>
                <a:custGeom>
                  <a:avLst/>
                  <a:gdLst>
                    <a:gd name="connsiteX0" fmla="*/ 0 w 58998"/>
                    <a:gd name="connsiteY0" fmla="*/ 0 h 16381"/>
                    <a:gd name="connsiteX1" fmla="*/ 58999 w 58998"/>
                    <a:gd name="connsiteY1" fmla="*/ 0 h 16381"/>
                  </a:gdLst>
                  <a:ahLst/>
                  <a:cxnLst>
                    <a:cxn ang="0">
                      <a:pos x="connsiteX0" y="connsiteY0"/>
                    </a:cxn>
                    <a:cxn ang="0">
                      <a:pos x="connsiteX1" y="connsiteY1"/>
                    </a:cxn>
                  </a:cxnLst>
                  <a:rect l="l" t="t" r="r" b="b"/>
                  <a:pathLst>
                    <a:path w="58998" h="16381">
                      <a:moveTo>
                        <a:pt x="0" y="0"/>
                      </a:moveTo>
                      <a:lnTo>
                        <a:pt x="58999" y="0"/>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sp>
              <p:nvSpPr>
                <p:cNvPr id="255" name="Freeform 109">
                  <a:extLst>
                    <a:ext uri="{FF2B5EF4-FFF2-40B4-BE49-F238E27FC236}">
                      <a16:creationId xmlns:a16="http://schemas.microsoft.com/office/drawing/2014/main" id="{2618B4B6-B9E6-B874-3A48-76B9248F9526}"/>
                    </a:ext>
                  </a:extLst>
                </p:cNvPr>
                <p:cNvSpPr/>
                <p:nvPr/>
              </p:nvSpPr>
              <p:spPr>
                <a:xfrm>
                  <a:off x="5301605" y="2030323"/>
                  <a:ext cx="16388" cy="58971"/>
                </a:xfrm>
                <a:custGeom>
                  <a:avLst/>
                  <a:gdLst>
                    <a:gd name="connsiteX0" fmla="*/ 0 w 16388"/>
                    <a:gd name="connsiteY0" fmla="*/ 0 h 58971"/>
                    <a:gd name="connsiteX1" fmla="*/ 0 w 16388"/>
                    <a:gd name="connsiteY1" fmla="*/ 58972 h 58971"/>
                  </a:gdLst>
                  <a:ahLst/>
                  <a:cxnLst>
                    <a:cxn ang="0">
                      <a:pos x="connsiteX0" y="connsiteY0"/>
                    </a:cxn>
                    <a:cxn ang="0">
                      <a:pos x="connsiteX1" y="connsiteY1"/>
                    </a:cxn>
                  </a:cxnLst>
                  <a:rect l="l" t="t" r="r" b="b"/>
                  <a:pathLst>
                    <a:path w="16388" h="58971">
                      <a:moveTo>
                        <a:pt x="0" y="0"/>
                      </a:moveTo>
                      <a:lnTo>
                        <a:pt x="0" y="58972"/>
                      </a:lnTo>
                    </a:path>
                  </a:pathLst>
                </a:custGeom>
                <a:ln w="16382" cap="sq">
                  <a:solidFill>
                    <a:srgbClr val="00529C"/>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Narrow" panose="020B0606020202030204" pitchFamily="34" charset="0"/>
                    <a:ea typeface="+mn-ea"/>
                    <a:cs typeface="+mn-cs"/>
                  </a:endParaRPr>
                </a:p>
              </p:txBody>
            </p:sp>
          </p:grpSp>
        </p:grpSp>
        <p:grpSp>
          <p:nvGrpSpPr>
            <p:cNvPr id="198" name="Group 197">
              <a:extLst>
                <a:ext uri="{FF2B5EF4-FFF2-40B4-BE49-F238E27FC236}">
                  <a16:creationId xmlns:a16="http://schemas.microsoft.com/office/drawing/2014/main" id="{EBD1F0B0-88AB-41DB-ED9D-D0E1B8F4968D}"/>
                </a:ext>
              </a:extLst>
            </p:cNvPr>
            <p:cNvGrpSpPr/>
            <p:nvPr/>
          </p:nvGrpSpPr>
          <p:grpSpPr>
            <a:xfrm>
              <a:off x="13551657" y="10149927"/>
              <a:ext cx="10250363" cy="769750"/>
              <a:chOff x="13551657" y="10149927"/>
              <a:chExt cx="10250363" cy="769750"/>
            </a:xfrm>
          </p:grpSpPr>
          <p:sp>
            <p:nvSpPr>
              <p:cNvPr id="206" name="TextBox 205">
                <a:extLst>
                  <a:ext uri="{FF2B5EF4-FFF2-40B4-BE49-F238E27FC236}">
                    <a16:creationId xmlns:a16="http://schemas.microsoft.com/office/drawing/2014/main" id="{9255D11D-4A62-C129-B53F-2F003744E48E}"/>
                  </a:ext>
                </a:extLst>
              </p:cNvPr>
              <p:cNvSpPr txBox="1"/>
              <p:nvPr/>
            </p:nvSpPr>
            <p:spPr>
              <a:xfrm>
                <a:off x="13551657"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207" name="TextBox 206">
                <a:extLst>
                  <a:ext uri="{FF2B5EF4-FFF2-40B4-BE49-F238E27FC236}">
                    <a16:creationId xmlns:a16="http://schemas.microsoft.com/office/drawing/2014/main" id="{66010471-B103-89BE-7CC6-2ED777DA05D3}"/>
                  </a:ext>
                </a:extLst>
              </p:cNvPr>
              <p:cNvSpPr txBox="1"/>
              <p:nvPr/>
            </p:nvSpPr>
            <p:spPr>
              <a:xfrm>
                <a:off x="13900184"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a:t>
                </a:r>
              </a:p>
            </p:txBody>
          </p:sp>
          <p:sp>
            <p:nvSpPr>
              <p:cNvPr id="208" name="TextBox 207">
                <a:extLst>
                  <a:ext uri="{FF2B5EF4-FFF2-40B4-BE49-F238E27FC236}">
                    <a16:creationId xmlns:a16="http://schemas.microsoft.com/office/drawing/2014/main" id="{772F5678-47DE-F561-B65A-F5508E81D4B1}"/>
                  </a:ext>
                </a:extLst>
              </p:cNvPr>
              <p:cNvSpPr txBox="1"/>
              <p:nvPr/>
            </p:nvSpPr>
            <p:spPr>
              <a:xfrm>
                <a:off x="14248632"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209" name="TextBox 208">
                <a:extLst>
                  <a:ext uri="{FF2B5EF4-FFF2-40B4-BE49-F238E27FC236}">
                    <a16:creationId xmlns:a16="http://schemas.microsoft.com/office/drawing/2014/main" id="{3EEFB4F6-AA40-F1A2-7917-DF6299BCB321}"/>
                  </a:ext>
                </a:extLst>
              </p:cNvPr>
              <p:cNvSpPr txBox="1"/>
              <p:nvPr/>
            </p:nvSpPr>
            <p:spPr>
              <a:xfrm>
                <a:off x="14597191"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210" name="TextBox 209">
                <a:extLst>
                  <a:ext uri="{FF2B5EF4-FFF2-40B4-BE49-F238E27FC236}">
                    <a16:creationId xmlns:a16="http://schemas.microsoft.com/office/drawing/2014/main" id="{F6084546-8F42-EBBD-E7AA-59FD5AAE3D34}"/>
                  </a:ext>
                </a:extLst>
              </p:cNvPr>
              <p:cNvSpPr txBox="1"/>
              <p:nvPr/>
            </p:nvSpPr>
            <p:spPr>
              <a:xfrm>
                <a:off x="14941790"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211" name="TextBox 210">
                <a:extLst>
                  <a:ext uri="{FF2B5EF4-FFF2-40B4-BE49-F238E27FC236}">
                    <a16:creationId xmlns:a16="http://schemas.microsoft.com/office/drawing/2014/main" id="{AD5D7129-11D8-8BBB-BCD5-B1BA98585A7F}"/>
                  </a:ext>
                </a:extLst>
              </p:cNvPr>
              <p:cNvSpPr txBox="1"/>
              <p:nvPr/>
            </p:nvSpPr>
            <p:spPr>
              <a:xfrm>
                <a:off x="15296458"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212" name="TextBox 211">
                <a:extLst>
                  <a:ext uri="{FF2B5EF4-FFF2-40B4-BE49-F238E27FC236}">
                    <a16:creationId xmlns:a16="http://schemas.microsoft.com/office/drawing/2014/main" id="{8A891E6F-636B-8A62-D5CB-51EEA484C3FA}"/>
                  </a:ext>
                </a:extLst>
              </p:cNvPr>
              <p:cNvSpPr txBox="1"/>
              <p:nvPr/>
            </p:nvSpPr>
            <p:spPr>
              <a:xfrm>
                <a:off x="15651126"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213" name="TextBox 212">
                <a:extLst>
                  <a:ext uri="{FF2B5EF4-FFF2-40B4-BE49-F238E27FC236}">
                    <a16:creationId xmlns:a16="http://schemas.microsoft.com/office/drawing/2014/main" id="{5017F2FD-4B14-DD81-C534-1A2E92361BF2}"/>
                  </a:ext>
                </a:extLst>
              </p:cNvPr>
              <p:cNvSpPr txBox="1"/>
              <p:nvPr/>
            </p:nvSpPr>
            <p:spPr>
              <a:xfrm>
                <a:off x="15991271"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214" name="TextBox 213">
                <a:extLst>
                  <a:ext uri="{FF2B5EF4-FFF2-40B4-BE49-F238E27FC236}">
                    <a16:creationId xmlns:a16="http://schemas.microsoft.com/office/drawing/2014/main" id="{B64E0CF7-8E29-4464-81A2-EA79A4E3C4A9}"/>
                  </a:ext>
                </a:extLst>
              </p:cNvPr>
              <p:cNvSpPr txBox="1"/>
              <p:nvPr/>
            </p:nvSpPr>
            <p:spPr>
              <a:xfrm>
                <a:off x="16339828"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215" name="TextBox 214">
                <a:extLst>
                  <a:ext uri="{FF2B5EF4-FFF2-40B4-BE49-F238E27FC236}">
                    <a16:creationId xmlns:a16="http://schemas.microsoft.com/office/drawing/2014/main" id="{5FEA0F55-414B-967A-0C15-DF546C165BCF}"/>
                  </a:ext>
                </a:extLst>
              </p:cNvPr>
              <p:cNvSpPr txBox="1"/>
              <p:nvPr/>
            </p:nvSpPr>
            <p:spPr>
              <a:xfrm>
                <a:off x="16703591" y="1014992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216" name="TextBox 215">
                <a:extLst>
                  <a:ext uri="{FF2B5EF4-FFF2-40B4-BE49-F238E27FC236}">
                    <a16:creationId xmlns:a16="http://schemas.microsoft.com/office/drawing/2014/main" id="{4959AAAF-CAB0-A47E-6F40-9D808607E377}"/>
                  </a:ext>
                </a:extLst>
              </p:cNvPr>
              <p:cNvSpPr txBox="1"/>
              <p:nvPr/>
            </p:nvSpPr>
            <p:spPr>
              <a:xfrm>
                <a:off x="16986746"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217" name="TextBox 216">
                <a:extLst>
                  <a:ext uri="{FF2B5EF4-FFF2-40B4-BE49-F238E27FC236}">
                    <a16:creationId xmlns:a16="http://schemas.microsoft.com/office/drawing/2014/main" id="{343F45AE-54E1-B010-D818-A12C5832480B}"/>
                  </a:ext>
                </a:extLst>
              </p:cNvPr>
              <p:cNvSpPr txBox="1"/>
              <p:nvPr/>
            </p:nvSpPr>
            <p:spPr>
              <a:xfrm>
                <a:off x="17341278"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218" name="TextBox 217">
                <a:extLst>
                  <a:ext uri="{FF2B5EF4-FFF2-40B4-BE49-F238E27FC236}">
                    <a16:creationId xmlns:a16="http://schemas.microsoft.com/office/drawing/2014/main" id="{C60F5664-D816-CE32-A67C-47533FDA5170}"/>
                  </a:ext>
                </a:extLst>
              </p:cNvPr>
              <p:cNvSpPr txBox="1"/>
              <p:nvPr/>
            </p:nvSpPr>
            <p:spPr>
              <a:xfrm>
                <a:off x="17689838"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12</a:t>
                </a:r>
              </a:p>
            </p:txBody>
          </p:sp>
          <p:sp>
            <p:nvSpPr>
              <p:cNvPr id="219" name="TextBox 218">
                <a:extLst>
                  <a:ext uri="{FF2B5EF4-FFF2-40B4-BE49-F238E27FC236}">
                    <a16:creationId xmlns:a16="http://schemas.microsoft.com/office/drawing/2014/main" id="{F50F2957-9F2E-B553-52BC-6D817418577D}"/>
                  </a:ext>
                </a:extLst>
              </p:cNvPr>
              <p:cNvSpPr txBox="1"/>
              <p:nvPr/>
            </p:nvSpPr>
            <p:spPr>
              <a:xfrm>
                <a:off x="18038193"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220" name="TextBox 219">
                <a:extLst>
                  <a:ext uri="{FF2B5EF4-FFF2-40B4-BE49-F238E27FC236}">
                    <a16:creationId xmlns:a16="http://schemas.microsoft.com/office/drawing/2014/main" id="{ABFF13FC-E877-A5E6-BC72-D9FD546EF19B}"/>
                  </a:ext>
                </a:extLst>
              </p:cNvPr>
              <p:cNvSpPr txBox="1"/>
              <p:nvPr/>
            </p:nvSpPr>
            <p:spPr>
              <a:xfrm>
                <a:off x="18386777"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221" name="TextBox 220">
                <a:extLst>
                  <a:ext uri="{FF2B5EF4-FFF2-40B4-BE49-F238E27FC236}">
                    <a16:creationId xmlns:a16="http://schemas.microsoft.com/office/drawing/2014/main" id="{05898BC0-CCC9-2294-FF63-B28B8D362546}"/>
                  </a:ext>
                </a:extLst>
              </p:cNvPr>
              <p:cNvSpPr txBox="1"/>
              <p:nvPr/>
            </p:nvSpPr>
            <p:spPr>
              <a:xfrm>
                <a:off x="18735336"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15</a:t>
                </a:r>
              </a:p>
            </p:txBody>
          </p:sp>
          <p:sp>
            <p:nvSpPr>
              <p:cNvPr id="222" name="TextBox 221">
                <a:extLst>
                  <a:ext uri="{FF2B5EF4-FFF2-40B4-BE49-F238E27FC236}">
                    <a16:creationId xmlns:a16="http://schemas.microsoft.com/office/drawing/2014/main" id="{4815A83E-49C4-547E-54D3-21597DECDBA5}"/>
                  </a:ext>
                </a:extLst>
              </p:cNvPr>
              <p:cNvSpPr txBox="1"/>
              <p:nvPr/>
            </p:nvSpPr>
            <p:spPr>
              <a:xfrm>
                <a:off x="19083713"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223" name="TextBox 222">
                <a:extLst>
                  <a:ext uri="{FF2B5EF4-FFF2-40B4-BE49-F238E27FC236}">
                    <a16:creationId xmlns:a16="http://schemas.microsoft.com/office/drawing/2014/main" id="{3CF42BB0-7E2B-3D84-945C-2A286FC2EC56}"/>
                  </a:ext>
                </a:extLst>
              </p:cNvPr>
              <p:cNvSpPr txBox="1"/>
              <p:nvPr/>
            </p:nvSpPr>
            <p:spPr>
              <a:xfrm>
                <a:off x="19406233"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224" name="TextBox 223">
                <a:extLst>
                  <a:ext uri="{FF2B5EF4-FFF2-40B4-BE49-F238E27FC236}">
                    <a16:creationId xmlns:a16="http://schemas.microsoft.com/office/drawing/2014/main" id="{1A60A9A8-D7FD-0EE5-022B-9AABEC13CB44}"/>
                  </a:ext>
                </a:extLst>
              </p:cNvPr>
              <p:cNvSpPr txBox="1"/>
              <p:nvPr/>
            </p:nvSpPr>
            <p:spPr>
              <a:xfrm>
                <a:off x="19780854"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225" name="TextBox 224">
                <a:extLst>
                  <a:ext uri="{FF2B5EF4-FFF2-40B4-BE49-F238E27FC236}">
                    <a16:creationId xmlns:a16="http://schemas.microsoft.com/office/drawing/2014/main" id="{B085C4A5-5662-1CB9-F82A-11D777D1E2D1}"/>
                  </a:ext>
                </a:extLst>
              </p:cNvPr>
              <p:cNvSpPr txBox="1"/>
              <p:nvPr/>
            </p:nvSpPr>
            <p:spPr>
              <a:xfrm>
                <a:off x="20129416"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226" name="TextBox 225">
                <a:extLst>
                  <a:ext uri="{FF2B5EF4-FFF2-40B4-BE49-F238E27FC236}">
                    <a16:creationId xmlns:a16="http://schemas.microsoft.com/office/drawing/2014/main" id="{50A16D5D-73D9-E3AB-BFA6-BC853CFFD24E}"/>
                  </a:ext>
                </a:extLst>
              </p:cNvPr>
              <p:cNvSpPr txBox="1"/>
              <p:nvPr/>
            </p:nvSpPr>
            <p:spPr>
              <a:xfrm>
                <a:off x="20477771"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227" name="TextBox 226">
                <a:extLst>
                  <a:ext uri="{FF2B5EF4-FFF2-40B4-BE49-F238E27FC236}">
                    <a16:creationId xmlns:a16="http://schemas.microsoft.com/office/drawing/2014/main" id="{9E0829E9-9092-D6E5-5939-264CDAAEC9F0}"/>
                  </a:ext>
                </a:extLst>
              </p:cNvPr>
              <p:cNvSpPr txBox="1"/>
              <p:nvPr/>
            </p:nvSpPr>
            <p:spPr>
              <a:xfrm>
                <a:off x="20842324"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21</a:t>
                </a:r>
              </a:p>
            </p:txBody>
          </p:sp>
          <p:sp>
            <p:nvSpPr>
              <p:cNvPr id="228" name="TextBox 227">
                <a:extLst>
                  <a:ext uri="{FF2B5EF4-FFF2-40B4-BE49-F238E27FC236}">
                    <a16:creationId xmlns:a16="http://schemas.microsoft.com/office/drawing/2014/main" id="{0F8CAFD1-7590-6AE2-177A-47AD4979724B}"/>
                  </a:ext>
                </a:extLst>
              </p:cNvPr>
              <p:cNvSpPr txBox="1"/>
              <p:nvPr/>
            </p:nvSpPr>
            <p:spPr>
              <a:xfrm>
                <a:off x="21174912"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22</a:t>
                </a:r>
              </a:p>
            </p:txBody>
          </p:sp>
          <p:sp>
            <p:nvSpPr>
              <p:cNvPr id="229" name="TextBox 228">
                <a:extLst>
                  <a:ext uri="{FF2B5EF4-FFF2-40B4-BE49-F238E27FC236}">
                    <a16:creationId xmlns:a16="http://schemas.microsoft.com/office/drawing/2014/main" id="{B2059EAA-9624-27A1-DB45-B06DEB4B274C}"/>
                  </a:ext>
                </a:extLst>
              </p:cNvPr>
              <p:cNvSpPr txBox="1"/>
              <p:nvPr/>
            </p:nvSpPr>
            <p:spPr>
              <a:xfrm>
                <a:off x="21519037"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230" name="TextBox 229">
                <a:extLst>
                  <a:ext uri="{FF2B5EF4-FFF2-40B4-BE49-F238E27FC236}">
                    <a16:creationId xmlns:a16="http://schemas.microsoft.com/office/drawing/2014/main" id="{8A20A49F-93DE-9EFE-AF3B-3CF7D89F5357}"/>
                  </a:ext>
                </a:extLst>
              </p:cNvPr>
              <p:cNvSpPr txBox="1"/>
              <p:nvPr/>
            </p:nvSpPr>
            <p:spPr>
              <a:xfrm>
                <a:off x="21871848"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24</a:t>
                </a:r>
              </a:p>
            </p:txBody>
          </p:sp>
          <p:sp>
            <p:nvSpPr>
              <p:cNvPr id="231" name="TextBox 230">
                <a:extLst>
                  <a:ext uri="{FF2B5EF4-FFF2-40B4-BE49-F238E27FC236}">
                    <a16:creationId xmlns:a16="http://schemas.microsoft.com/office/drawing/2014/main" id="{012F7A89-1352-0B92-4139-48475E9E0655}"/>
                  </a:ext>
                </a:extLst>
              </p:cNvPr>
              <p:cNvSpPr txBox="1"/>
              <p:nvPr/>
            </p:nvSpPr>
            <p:spPr>
              <a:xfrm>
                <a:off x="22220410"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25</a:t>
                </a:r>
              </a:p>
            </p:txBody>
          </p:sp>
          <p:sp>
            <p:nvSpPr>
              <p:cNvPr id="232" name="TextBox 231">
                <a:extLst>
                  <a:ext uri="{FF2B5EF4-FFF2-40B4-BE49-F238E27FC236}">
                    <a16:creationId xmlns:a16="http://schemas.microsoft.com/office/drawing/2014/main" id="{1C0C499B-63B9-60F3-4842-A1328E242386}"/>
                  </a:ext>
                </a:extLst>
              </p:cNvPr>
              <p:cNvSpPr txBox="1"/>
              <p:nvPr/>
            </p:nvSpPr>
            <p:spPr>
              <a:xfrm>
                <a:off x="22568967"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233" name="TextBox 232">
                <a:extLst>
                  <a:ext uri="{FF2B5EF4-FFF2-40B4-BE49-F238E27FC236}">
                    <a16:creationId xmlns:a16="http://schemas.microsoft.com/office/drawing/2014/main" id="{E74019A1-071A-ACD0-6A44-B6C2C7DF05B4}"/>
                  </a:ext>
                </a:extLst>
              </p:cNvPr>
              <p:cNvSpPr txBox="1"/>
              <p:nvPr/>
            </p:nvSpPr>
            <p:spPr>
              <a:xfrm>
                <a:off x="22917347"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a:t>
                </a:r>
              </a:p>
            </p:txBody>
          </p:sp>
          <p:sp>
            <p:nvSpPr>
              <p:cNvPr id="234" name="TextBox 233">
                <a:extLst>
                  <a:ext uri="{FF2B5EF4-FFF2-40B4-BE49-F238E27FC236}">
                    <a16:creationId xmlns:a16="http://schemas.microsoft.com/office/drawing/2014/main" id="{46C4C4BE-B8A5-D60E-78D3-423C0EFD0774}"/>
                  </a:ext>
                </a:extLst>
              </p:cNvPr>
              <p:cNvSpPr txBox="1"/>
              <p:nvPr/>
            </p:nvSpPr>
            <p:spPr>
              <a:xfrm>
                <a:off x="23265906" y="1014992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235" name="TextBox 234">
                <a:extLst>
                  <a:ext uri="{FF2B5EF4-FFF2-40B4-BE49-F238E27FC236}">
                    <a16:creationId xmlns:a16="http://schemas.microsoft.com/office/drawing/2014/main" id="{D4831A78-CDC6-93F7-72AF-939EE48DEF6F}"/>
                  </a:ext>
                </a:extLst>
              </p:cNvPr>
              <p:cNvSpPr txBox="1"/>
              <p:nvPr/>
            </p:nvSpPr>
            <p:spPr>
              <a:xfrm>
                <a:off x="17618349" y="10457953"/>
                <a:ext cx="991427" cy="461724"/>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Months</a:t>
                </a:r>
              </a:p>
            </p:txBody>
          </p:sp>
        </p:grpSp>
        <p:sp>
          <p:nvSpPr>
            <p:cNvPr id="199" name="TextBox 198">
              <a:extLst>
                <a:ext uri="{FF2B5EF4-FFF2-40B4-BE49-F238E27FC236}">
                  <a16:creationId xmlns:a16="http://schemas.microsoft.com/office/drawing/2014/main" id="{40015D3C-C14F-350A-F830-9D1584B780BF}"/>
                </a:ext>
              </a:extLst>
            </p:cNvPr>
            <p:cNvSpPr txBox="1"/>
            <p:nvPr/>
          </p:nvSpPr>
          <p:spPr>
            <a:xfrm>
              <a:off x="13200962" y="9724817"/>
              <a:ext cx="4687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sp>
          <p:nvSpPr>
            <p:cNvPr id="200" name="TextBox 199">
              <a:extLst>
                <a:ext uri="{FF2B5EF4-FFF2-40B4-BE49-F238E27FC236}">
                  <a16:creationId xmlns:a16="http://schemas.microsoft.com/office/drawing/2014/main" id="{EF7E4BAA-93B4-DA4C-24FC-3BECA693B3B9}"/>
                </a:ext>
              </a:extLst>
            </p:cNvPr>
            <p:cNvSpPr txBox="1"/>
            <p:nvPr/>
          </p:nvSpPr>
          <p:spPr>
            <a:xfrm>
              <a:off x="13112888" y="8557705"/>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20</a:t>
              </a:r>
            </a:p>
          </p:txBody>
        </p:sp>
        <p:sp>
          <p:nvSpPr>
            <p:cNvPr id="201" name="TextBox 200">
              <a:extLst>
                <a:ext uri="{FF2B5EF4-FFF2-40B4-BE49-F238E27FC236}">
                  <a16:creationId xmlns:a16="http://schemas.microsoft.com/office/drawing/2014/main" id="{5B1214EE-B5C1-C655-54E8-F37662ED18D8}"/>
                </a:ext>
              </a:extLst>
            </p:cNvPr>
            <p:cNvSpPr txBox="1"/>
            <p:nvPr/>
          </p:nvSpPr>
          <p:spPr>
            <a:xfrm>
              <a:off x="13112888" y="7390357"/>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202" name="TextBox 201">
              <a:extLst>
                <a:ext uri="{FF2B5EF4-FFF2-40B4-BE49-F238E27FC236}">
                  <a16:creationId xmlns:a16="http://schemas.microsoft.com/office/drawing/2014/main" id="{760EF80D-2C08-2338-C66C-011A804A4505}"/>
                </a:ext>
              </a:extLst>
            </p:cNvPr>
            <p:cNvSpPr txBox="1"/>
            <p:nvPr/>
          </p:nvSpPr>
          <p:spPr>
            <a:xfrm>
              <a:off x="13112888" y="6223243"/>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60</a:t>
              </a:r>
            </a:p>
          </p:txBody>
        </p:sp>
        <p:sp>
          <p:nvSpPr>
            <p:cNvPr id="203" name="TextBox 202">
              <a:extLst>
                <a:ext uri="{FF2B5EF4-FFF2-40B4-BE49-F238E27FC236}">
                  <a16:creationId xmlns:a16="http://schemas.microsoft.com/office/drawing/2014/main" id="{D36833BA-A431-91C5-97A3-BFBF8867551E}"/>
                </a:ext>
              </a:extLst>
            </p:cNvPr>
            <p:cNvSpPr txBox="1"/>
            <p:nvPr/>
          </p:nvSpPr>
          <p:spPr>
            <a:xfrm>
              <a:off x="13112888" y="5055903"/>
              <a:ext cx="536114"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80</a:t>
              </a:r>
            </a:p>
          </p:txBody>
        </p:sp>
        <p:sp>
          <p:nvSpPr>
            <p:cNvPr id="204" name="TextBox 203">
              <a:extLst>
                <a:ext uri="{FF2B5EF4-FFF2-40B4-BE49-F238E27FC236}">
                  <a16:creationId xmlns:a16="http://schemas.microsoft.com/office/drawing/2014/main" id="{611EEFB3-CABC-ABDD-1FAD-5631F239A70E}"/>
                </a:ext>
              </a:extLst>
            </p:cNvPr>
            <p:cNvSpPr txBox="1"/>
            <p:nvPr/>
          </p:nvSpPr>
          <p:spPr>
            <a:xfrm>
              <a:off x="13024810" y="3888755"/>
              <a:ext cx="619481" cy="400162"/>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100</a:t>
              </a:r>
            </a:p>
          </p:txBody>
        </p:sp>
        <p:sp>
          <p:nvSpPr>
            <p:cNvPr id="205" name="TextBox 204">
              <a:extLst>
                <a:ext uri="{FF2B5EF4-FFF2-40B4-BE49-F238E27FC236}">
                  <a16:creationId xmlns:a16="http://schemas.microsoft.com/office/drawing/2014/main" id="{501DD576-06BC-6CD3-89C0-DC11AC1E0B14}"/>
                </a:ext>
              </a:extLst>
            </p:cNvPr>
            <p:cNvSpPr txBox="1"/>
            <p:nvPr/>
          </p:nvSpPr>
          <p:spPr>
            <a:xfrm rot="16200000">
              <a:off x="11239849" y="6707466"/>
              <a:ext cx="2982617" cy="461724"/>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Overall Survival Probability (%)</a:t>
              </a:r>
            </a:p>
          </p:txBody>
        </p:sp>
      </p:grpSp>
      <p:grpSp>
        <p:nvGrpSpPr>
          <p:cNvPr id="331" name="Group 330">
            <a:extLst>
              <a:ext uri="{FF2B5EF4-FFF2-40B4-BE49-F238E27FC236}">
                <a16:creationId xmlns:a16="http://schemas.microsoft.com/office/drawing/2014/main" id="{24A25745-E91C-48C1-E134-ACFD15929117}"/>
              </a:ext>
            </a:extLst>
          </p:cNvPr>
          <p:cNvGrpSpPr/>
          <p:nvPr/>
        </p:nvGrpSpPr>
        <p:grpSpPr>
          <a:xfrm>
            <a:off x="6089751" y="5323646"/>
            <a:ext cx="5851495" cy="526448"/>
            <a:chOff x="1826408" y="5284095"/>
            <a:chExt cx="8368953" cy="740569"/>
          </a:xfrm>
        </p:grpSpPr>
        <p:sp>
          <p:nvSpPr>
            <p:cNvPr id="332" name="TextBox 331">
              <a:extLst>
                <a:ext uri="{FF2B5EF4-FFF2-40B4-BE49-F238E27FC236}">
                  <a16:creationId xmlns:a16="http://schemas.microsoft.com/office/drawing/2014/main" id="{07896882-D0F8-8E52-40C7-F8A65911A505}"/>
                </a:ext>
              </a:extLst>
            </p:cNvPr>
            <p:cNvSpPr txBox="1"/>
            <p:nvPr/>
          </p:nvSpPr>
          <p:spPr>
            <a:xfrm>
              <a:off x="1989113" y="5284095"/>
              <a:ext cx="887716" cy="303071"/>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rPr>
                <a:t>No. at Risk</a:t>
              </a:r>
            </a:p>
          </p:txBody>
        </p:sp>
        <p:sp>
          <p:nvSpPr>
            <p:cNvPr id="333" name="TextBox 332">
              <a:extLst>
                <a:ext uri="{FF2B5EF4-FFF2-40B4-BE49-F238E27FC236}">
                  <a16:creationId xmlns:a16="http://schemas.microsoft.com/office/drawing/2014/main" id="{331931F3-A3B1-4137-A985-380DE103619E}"/>
                </a:ext>
              </a:extLst>
            </p:cNvPr>
            <p:cNvSpPr txBox="1"/>
            <p:nvPr/>
          </p:nvSpPr>
          <p:spPr>
            <a:xfrm>
              <a:off x="2761421"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40</a:t>
              </a:r>
            </a:p>
          </p:txBody>
        </p:sp>
        <p:sp>
          <p:nvSpPr>
            <p:cNvPr id="334" name="TextBox 333">
              <a:extLst>
                <a:ext uri="{FF2B5EF4-FFF2-40B4-BE49-F238E27FC236}">
                  <a16:creationId xmlns:a16="http://schemas.microsoft.com/office/drawing/2014/main" id="{3EEBC79F-2E7C-76F9-48FA-439517F46EC3}"/>
                </a:ext>
              </a:extLst>
            </p:cNvPr>
            <p:cNvSpPr txBox="1"/>
            <p:nvPr/>
          </p:nvSpPr>
          <p:spPr>
            <a:xfrm>
              <a:off x="1826408" y="5554367"/>
              <a:ext cx="951912" cy="281423"/>
            </a:xfrm>
            <a:prstGeom prst="rect">
              <a:avLst/>
            </a:prstGeom>
            <a:noFill/>
          </p:spPr>
          <p:txBody>
            <a:bodyPr wrap="none" rtlCol="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T-DXd (n=40):</a:t>
              </a:r>
            </a:p>
          </p:txBody>
        </p:sp>
        <p:sp>
          <p:nvSpPr>
            <p:cNvPr id="335" name="TextBox 334">
              <a:extLst>
                <a:ext uri="{FF2B5EF4-FFF2-40B4-BE49-F238E27FC236}">
                  <a16:creationId xmlns:a16="http://schemas.microsoft.com/office/drawing/2014/main" id="{EDF9B0F1-A155-4D61-5CBA-F554A97678C2}"/>
                </a:ext>
              </a:extLst>
            </p:cNvPr>
            <p:cNvSpPr txBox="1"/>
            <p:nvPr/>
          </p:nvSpPr>
          <p:spPr>
            <a:xfrm>
              <a:off x="3013893"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39</a:t>
              </a:r>
            </a:p>
          </p:txBody>
        </p:sp>
        <p:sp>
          <p:nvSpPr>
            <p:cNvPr id="336" name="TextBox 335">
              <a:extLst>
                <a:ext uri="{FF2B5EF4-FFF2-40B4-BE49-F238E27FC236}">
                  <a16:creationId xmlns:a16="http://schemas.microsoft.com/office/drawing/2014/main" id="{8E21A135-5D0E-392C-5DDB-5F327FFCC68E}"/>
                </a:ext>
              </a:extLst>
            </p:cNvPr>
            <p:cNvSpPr txBox="1"/>
            <p:nvPr/>
          </p:nvSpPr>
          <p:spPr>
            <a:xfrm>
              <a:off x="3266325"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38</a:t>
              </a:r>
            </a:p>
          </p:txBody>
        </p:sp>
        <p:sp>
          <p:nvSpPr>
            <p:cNvPr id="337" name="TextBox 336">
              <a:extLst>
                <a:ext uri="{FF2B5EF4-FFF2-40B4-BE49-F238E27FC236}">
                  <a16:creationId xmlns:a16="http://schemas.microsoft.com/office/drawing/2014/main" id="{63E7CD72-33F3-BE75-53AA-9EB20879709C}"/>
                </a:ext>
              </a:extLst>
            </p:cNvPr>
            <p:cNvSpPr txBox="1"/>
            <p:nvPr/>
          </p:nvSpPr>
          <p:spPr>
            <a:xfrm>
              <a:off x="3518823"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37</a:t>
              </a:r>
            </a:p>
          </p:txBody>
        </p:sp>
        <p:sp>
          <p:nvSpPr>
            <p:cNvPr id="338" name="TextBox 337">
              <a:extLst>
                <a:ext uri="{FF2B5EF4-FFF2-40B4-BE49-F238E27FC236}">
                  <a16:creationId xmlns:a16="http://schemas.microsoft.com/office/drawing/2014/main" id="{B33C8FE4-A4BD-67D9-6484-E702C19F6496}"/>
                </a:ext>
              </a:extLst>
            </p:cNvPr>
            <p:cNvSpPr txBox="1"/>
            <p:nvPr/>
          </p:nvSpPr>
          <p:spPr>
            <a:xfrm>
              <a:off x="3768435"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36</a:t>
              </a:r>
            </a:p>
          </p:txBody>
        </p:sp>
        <p:sp>
          <p:nvSpPr>
            <p:cNvPr id="339" name="TextBox 338">
              <a:extLst>
                <a:ext uri="{FF2B5EF4-FFF2-40B4-BE49-F238E27FC236}">
                  <a16:creationId xmlns:a16="http://schemas.microsoft.com/office/drawing/2014/main" id="{60D72DBC-AFD6-C03F-5AC3-7FBDC8B49FCD}"/>
                </a:ext>
              </a:extLst>
            </p:cNvPr>
            <p:cNvSpPr txBox="1"/>
            <p:nvPr/>
          </p:nvSpPr>
          <p:spPr>
            <a:xfrm>
              <a:off x="4025375"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34</a:t>
              </a:r>
            </a:p>
          </p:txBody>
        </p:sp>
        <p:sp>
          <p:nvSpPr>
            <p:cNvPr id="340" name="TextBox 339">
              <a:extLst>
                <a:ext uri="{FF2B5EF4-FFF2-40B4-BE49-F238E27FC236}">
                  <a16:creationId xmlns:a16="http://schemas.microsoft.com/office/drawing/2014/main" id="{414CF94F-C7E0-6383-784F-0A711593A40F}"/>
                </a:ext>
              </a:extLst>
            </p:cNvPr>
            <p:cNvSpPr txBox="1"/>
            <p:nvPr/>
          </p:nvSpPr>
          <p:spPr>
            <a:xfrm>
              <a:off x="4282281"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34</a:t>
              </a:r>
            </a:p>
          </p:txBody>
        </p:sp>
        <p:sp>
          <p:nvSpPr>
            <p:cNvPr id="341" name="TextBox 340">
              <a:extLst>
                <a:ext uri="{FF2B5EF4-FFF2-40B4-BE49-F238E27FC236}">
                  <a16:creationId xmlns:a16="http://schemas.microsoft.com/office/drawing/2014/main" id="{67E82482-4B91-76BB-81EA-53541247E7B5}"/>
                </a:ext>
              </a:extLst>
            </p:cNvPr>
            <p:cNvSpPr txBox="1"/>
            <p:nvPr/>
          </p:nvSpPr>
          <p:spPr>
            <a:xfrm>
              <a:off x="4528681"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32</a:t>
              </a:r>
            </a:p>
          </p:txBody>
        </p:sp>
        <p:sp>
          <p:nvSpPr>
            <p:cNvPr id="342" name="TextBox 341">
              <a:extLst>
                <a:ext uri="{FF2B5EF4-FFF2-40B4-BE49-F238E27FC236}">
                  <a16:creationId xmlns:a16="http://schemas.microsoft.com/office/drawing/2014/main" id="{B6CC03C0-4180-6ADA-6E09-FA45A6CC6BFB}"/>
                </a:ext>
              </a:extLst>
            </p:cNvPr>
            <p:cNvSpPr txBox="1"/>
            <p:nvPr/>
          </p:nvSpPr>
          <p:spPr>
            <a:xfrm>
              <a:off x="4781180"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31</a:t>
              </a:r>
            </a:p>
          </p:txBody>
        </p:sp>
        <p:sp>
          <p:nvSpPr>
            <p:cNvPr id="343" name="TextBox 342">
              <a:extLst>
                <a:ext uri="{FF2B5EF4-FFF2-40B4-BE49-F238E27FC236}">
                  <a16:creationId xmlns:a16="http://schemas.microsoft.com/office/drawing/2014/main" id="{A43FA1CA-13E4-C181-1C3C-602A80EDCA5B}"/>
                </a:ext>
              </a:extLst>
            </p:cNvPr>
            <p:cNvSpPr txBox="1"/>
            <p:nvPr/>
          </p:nvSpPr>
          <p:spPr>
            <a:xfrm>
              <a:off x="5044691"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30</a:t>
              </a:r>
            </a:p>
          </p:txBody>
        </p:sp>
        <p:sp>
          <p:nvSpPr>
            <p:cNvPr id="344" name="TextBox 343">
              <a:extLst>
                <a:ext uri="{FF2B5EF4-FFF2-40B4-BE49-F238E27FC236}">
                  <a16:creationId xmlns:a16="http://schemas.microsoft.com/office/drawing/2014/main" id="{B01472D0-368F-9E93-66D0-12541F177ACC}"/>
                </a:ext>
              </a:extLst>
            </p:cNvPr>
            <p:cNvSpPr txBox="1"/>
            <p:nvPr/>
          </p:nvSpPr>
          <p:spPr>
            <a:xfrm>
              <a:off x="5281718"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28</a:t>
              </a:r>
            </a:p>
          </p:txBody>
        </p:sp>
        <p:sp>
          <p:nvSpPr>
            <p:cNvPr id="345" name="TextBox 344">
              <a:extLst>
                <a:ext uri="{FF2B5EF4-FFF2-40B4-BE49-F238E27FC236}">
                  <a16:creationId xmlns:a16="http://schemas.microsoft.com/office/drawing/2014/main" id="{7834CB0E-ED06-B72D-F3EB-6D2A8220110E}"/>
                </a:ext>
              </a:extLst>
            </p:cNvPr>
            <p:cNvSpPr txBox="1"/>
            <p:nvPr/>
          </p:nvSpPr>
          <p:spPr>
            <a:xfrm>
              <a:off x="5538542"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27</a:t>
              </a:r>
            </a:p>
          </p:txBody>
        </p:sp>
        <p:sp>
          <p:nvSpPr>
            <p:cNvPr id="346" name="TextBox 345">
              <a:extLst>
                <a:ext uri="{FF2B5EF4-FFF2-40B4-BE49-F238E27FC236}">
                  <a16:creationId xmlns:a16="http://schemas.microsoft.com/office/drawing/2014/main" id="{17AA5536-DCF4-105A-5107-26F3F1823D16}"/>
                </a:ext>
              </a:extLst>
            </p:cNvPr>
            <p:cNvSpPr txBox="1"/>
            <p:nvPr/>
          </p:nvSpPr>
          <p:spPr>
            <a:xfrm>
              <a:off x="5791055"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347" name="TextBox 346">
              <a:extLst>
                <a:ext uri="{FF2B5EF4-FFF2-40B4-BE49-F238E27FC236}">
                  <a16:creationId xmlns:a16="http://schemas.microsoft.com/office/drawing/2014/main" id="{D67CFF30-B529-9BB2-1675-F998D668ABA3}"/>
                </a:ext>
              </a:extLst>
            </p:cNvPr>
            <p:cNvSpPr txBox="1"/>
            <p:nvPr/>
          </p:nvSpPr>
          <p:spPr>
            <a:xfrm>
              <a:off x="6043405"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26</a:t>
              </a:r>
            </a:p>
          </p:txBody>
        </p:sp>
        <p:sp>
          <p:nvSpPr>
            <p:cNvPr id="348" name="TextBox 347">
              <a:extLst>
                <a:ext uri="{FF2B5EF4-FFF2-40B4-BE49-F238E27FC236}">
                  <a16:creationId xmlns:a16="http://schemas.microsoft.com/office/drawing/2014/main" id="{46CC3976-D2A0-2C7E-DFCE-3375B3883D81}"/>
                </a:ext>
              </a:extLst>
            </p:cNvPr>
            <p:cNvSpPr txBox="1"/>
            <p:nvPr/>
          </p:nvSpPr>
          <p:spPr>
            <a:xfrm>
              <a:off x="6295904"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349" name="TextBox 348">
              <a:extLst>
                <a:ext uri="{FF2B5EF4-FFF2-40B4-BE49-F238E27FC236}">
                  <a16:creationId xmlns:a16="http://schemas.microsoft.com/office/drawing/2014/main" id="{59A5B1C1-0988-B2E0-82A3-4B84AF113D13}"/>
                </a:ext>
              </a:extLst>
            </p:cNvPr>
            <p:cNvSpPr txBox="1"/>
            <p:nvPr/>
          </p:nvSpPr>
          <p:spPr>
            <a:xfrm>
              <a:off x="6548418"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23</a:t>
              </a:r>
            </a:p>
          </p:txBody>
        </p:sp>
        <p:sp>
          <p:nvSpPr>
            <p:cNvPr id="350" name="TextBox 349">
              <a:extLst>
                <a:ext uri="{FF2B5EF4-FFF2-40B4-BE49-F238E27FC236}">
                  <a16:creationId xmlns:a16="http://schemas.microsoft.com/office/drawing/2014/main" id="{B59775C8-EFF6-3E4A-0335-8D46CDB1FFCD}"/>
                </a:ext>
              </a:extLst>
            </p:cNvPr>
            <p:cNvSpPr txBox="1"/>
            <p:nvPr/>
          </p:nvSpPr>
          <p:spPr>
            <a:xfrm>
              <a:off x="6800768"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19</a:t>
              </a:r>
            </a:p>
          </p:txBody>
        </p:sp>
        <p:sp>
          <p:nvSpPr>
            <p:cNvPr id="351" name="TextBox 350">
              <a:extLst>
                <a:ext uri="{FF2B5EF4-FFF2-40B4-BE49-F238E27FC236}">
                  <a16:creationId xmlns:a16="http://schemas.microsoft.com/office/drawing/2014/main" id="{AE47D049-733D-A33E-6E65-C4ACFAD57863}"/>
                </a:ext>
              </a:extLst>
            </p:cNvPr>
            <p:cNvSpPr txBox="1"/>
            <p:nvPr/>
          </p:nvSpPr>
          <p:spPr>
            <a:xfrm>
              <a:off x="7034402"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52" name="TextBox 351">
              <a:extLst>
                <a:ext uri="{FF2B5EF4-FFF2-40B4-BE49-F238E27FC236}">
                  <a16:creationId xmlns:a16="http://schemas.microsoft.com/office/drawing/2014/main" id="{882AD8A8-5384-A22E-A33C-645FDC00ACC4}"/>
                </a:ext>
              </a:extLst>
            </p:cNvPr>
            <p:cNvSpPr txBox="1"/>
            <p:nvPr/>
          </p:nvSpPr>
          <p:spPr>
            <a:xfrm>
              <a:off x="7305780" y="5554367"/>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13</a:t>
              </a:r>
            </a:p>
          </p:txBody>
        </p:sp>
        <p:sp>
          <p:nvSpPr>
            <p:cNvPr id="353" name="TextBox 352">
              <a:extLst>
                <a:ext uri="{FF2B5EF4-FFF2-40B4-BE49-F238E27FC236}">
                  <a16:creationId xmlns:a16="http://schemas.microsoft.com/office/drawing/2014/main" id="{762782D9-9E26-1A04-C16D-3AEE646E5AD6}"/>
                </a:ext>
              </a:extLst>
            </p:cNvPr>
            <p:cNvSpPr txBox="1"/>
            <p:nvPr/>
          </p:nvSpPr>
          <p:spPr>
            <a:xfrm>
              <a:off x="7590187"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354" name="TextBox 353">
              <a:extLst>
                <a:ext uri="{FF2B5EF4-FFF2-40B4-BE49-F238E27FC236}">
                  <a16:creationId xmlns:a16="http://schemas.microsoft.com/office/drawing/2014/main" id="{4E5727E8-6791-9CE4-CDE5-FFBB1C54DAD8}"/>
                </a:ext>
              </a:extLst>
            </p:cNvPr>
            <p:cNvSpPr txBox="1"/>
            <p:nvPr/>
          </p:nvSpPr>
          <p:spPr>
            <a:xfrm>
              <a:off x="7842553"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9</a:t>
              </a:r>
            </a:p>
          </p:txBody>
        </p:sp>
        <p:sp>
          <p:nvSpPr>
            <p:cNvPr id="355" name="TextBox 354">
              <a:extLst>
                <a:ext uri="{FF2B5EF4-FFF2-40B4-BE49-F238E27FC236}">
                  <a16:creationId xmlns:a16="http://schemas.microsoft.com/office/drawing/2014/main" id="{8752A633-1958-D1EC-C42C-DC5BF37C2804}"/>
                </a:ext>
              </a:extLst>
            </p:cNvPr>
            <p:cNvSpPr txBox="1"/>
            <p:nvPr/>
          </p:nvSpPr>
          <p:spPr>
            <a:xfrm>
              <a:off x="8106621"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356" name="TextBox 355">
              <a:extLst>
                <a:ext uri="{FF2B5EF4-FFF2-40B4-BE49-F238E27FC236}">
                  <a16:creationId xmlns:a16="http://schemas.microsoft.com/office/drawing/2014/main" id="{DC2D0010-42E1-AF54-F056-6D4AFE6E44E2}"/>
                </a:ext>
              </a:extLst>
            </p:cNvPr>
            <p:cNvSpPr txBox="1"/>
            <p:nvPr/>
          </p:nvSpPr>
          <p:spPr>
            <a:xfrm>
              <a:off x="8347548"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357" name="TextBox 356">
              <a:extLst>
                <a:ext uri="{FF2B5EF4-FFF2-40B4-BE49-F238E27FC236}">
                  <a16:creationId xmlns:a16="http://schemas.microsoft.com/office/drawing/2014/main" id="{8C4C0F5E-D32E-917E-551E-394D10AFBB6D}"/>
                </a:ext>
              </a:extLst>
            </p:cNvPr>
            <p:cNvSpPr txBox="1"/>
            <p:nvPr/>
          </p:nvSpPr>
          <p:spPr>
            <a:xfrm>
              <a:off x="8596835"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358" name="TextBox 357">
              <a:extLst>
                <a:ext uri="{FF2B5EF4-FFF2-40B4-BE49-F238E27FC236}">
                  <a16:creationId xmlns:a16="http://schemas.microsoft.com/office/drawing/2014/main" id="{2455015D-DF98-96F5-15F1-DD3DF68C1634}"/>
                </a:ext>
              </a:extLst>
            </p:cNvPr>
            <p:cNvSpPr txBox="1"/>
            <p:nvPr/>
          </p:nvSpPr>
          <p:spPr>
            <a:xfrm>
              <a:off x="8852412"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59" name="TextBox 358">
              <a:extLst>
                <a:ext uri="{FF2B5EF4-FFF2-40B4-BE49-F238E27FC236}">
                  <a16:creationId xmlns:a16="http://schemas.microsoft.com/office/drawing/2014/main" id="{52EFB005-A2C2-56C2-EA61-26395DF6B504}"/>
                </a:ext>
              </a:extLst>
            </p:cNvPr>
            <p:cNvSpPr txBox="1"/>
            <p:nvPr/>
          </p:nvSpPr>
          <p:spPr>
            <a:xfrm>
              <a:off x="9104911" y="5554367"/>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60" name="TextBox 359">
              <a:extLst>
                <a:ext uri="{FF2B5EF4-FFF2-40B4-BE49-F238E27FC236}">
                  <a16:creationId xmlns:a16="http://schemas.microsoft.com/office/drawing/2014/main" id="{37C621D0-C402-020B-A1FD-070B8D43CCCF}"/>
                </a:ext>
              </a:extLst>
            </p:cNvPr>
            <p:cNvSpPr txBox="1"/>
            <p:nvPr/>
          </p:nvSpPr>
          <p:spPr>
            <a:xfrm>
              <a:off x="9355310" y="5537985"/>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361" name="TextBox 360">
              <a:extLst>
                <a:ext uri="{FF2B5EF4-FFF2-40B4-BE49-F238E27FC236}">
                  <a16:creationId xmlns:a16="http://schemas.microsoft.com/office/drawing/2014/main" id="{F1440D18-578B-72B4-26DA-CF21DFD9D1C1}"/>
                </a:ext>
              </a:extLst>
            </p:cNvPr>
            <p:cNvSpPr txBox="1"/>
            <p:nvPr/>
          </p:nvSpPr>
          <p:spPr>
            <a:xfrm>
              <a:off x="9607693" y="5537985"/>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362" name="TextBox 361">
              <a:extLst>
                <a:ext uri="{FF2B5EF4-FFF2-40B4-BE49-F238E27FC236}">
                  <a16:creationId xmlns:a16="http://schemas.microsoft.com/office/drawing/2014/main" id="{0B0E6338-BC0B-FC87-ECFB-FD6413090798}"/>
                </a:ext>
              </a:extLst>
            </p:cNvPr>
            <p:cNvSpPr txBox="1"/>
            <p:nvPr/>
          </p:nvSpPr>
          <p:spPr>
            <a:xfrm>
              <a:off x="9860174" y="5537985"/>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4</a:t>
              </a:r>
            </a:p>
          </p:txBody>
        </p:sp>
        <p:sp>
          <p:nvSpPr>
            <p:cNvPr id="363" name="TextBox 362">
              <a:extLst>
                <a:ext uri="{FF2B5EF4-FFF2-40B4-BE49-F238E27FC236}">
                  <a16:creationId xmlns:a16="http://schemas.microsoft.com/office/drawing/2014/main" id="{05F4B6E0-6196-FC72-337A-57DA726EBDD0}"/>
                </a:ext>
              </a:extLst>
            </p:cNvPr>
            <p:cNvSpPr txBox="1"/>
            <p:nvPr/>
          </p:nvSpPr>
          <p:spPr>
            <a:xfrm>
              <a:off x="2761421" y="5743241"/>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18</a:t>
              </a:r>
            </a:p>
          </p:txBody>
        </p:sp>
        <p:sp>
          <p:nvSpPr>
            <p:cNvPr id="364" name="TextBox 363">
              <a:extLst>
                <a:ext uri="{FF2B5EF4-FFF2-40B4-BE49-F238E27FC236}">
                  <a16:creationId xmlns:a16="http://schemas.microsoft.com/office/drawing/2014/main" id="{DB8DE475-4445-95E2-CCAE-C53F8FD7F012}"/>
                </a:ext>
              </a:extLst>
            </p:cNvPr>
            <p:cNvSpPr txBox="1"/>
            <p:nvPr/>
          </p:nvSpPr>
          <p:spPr>
            <a:xfrm>
              <a:off x="1924989" y="5743240"/>
              <a:ext cx="853326" cy="281423"/>
            </a:xfrm>
            <a:prstGeom prst="rect">
              <a:avLst/>
            </a:prstGeom>
            <a:noFill/>
          </p:spPr>
          <p:txBody>
            <a:bodyPr wrap="none" rtlCol="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TPC (n=18):</a:t>
              </a:r>
            </a:p>
          </p:txBody>
        </p:sp>
        <p:sp>
          <p:nvSpPr>
            <p:cNvPr id="365" name="TextBox 364">
              <a:extLst>
                <a:ext uri="{FF2B5EF4-FFF2-40B4-BE49-F238E27FC236}">
                  <a16:creationId xmlns:a16="http://schemas.microsoft.com/office/drawing/2014/main" id="{083107D4-067C-A944-C582-4F8C6DEC4714}"/>
                </a:ext>
              </a:extLst>
            </p:cNvPr>
            <p:cNvSpPr txBox="1"/>
            <p:nvPr/>
          </p:nvSpPr>
          <p:spPr>
            <a:xfrm>
              <a:off x="3013893"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17</a:t>
              </a:r>
            </a:p>
          </p:txBody>
        </p:sp>
        <p:sp>
          <p:nvSpPr>
            <p:cNvPr id="366" name="TextBox 365">
              <a:extLst>
                <a:ext uri="{FF2B5EF4-FFF2-40B4-BE49-F238E27FC236}">
                  <a16:creationId xmlns:a16="http://schemas.microsoft.com/office/drawing/2014/main" id="{C27838EA-9F4A-A29A-1AD0-F1DF92457BEA}"/>
                </a:ext>
              </a:extLst>
            </p:cNvPr>
            <p:cNvSpPr txBox="1"/>
            <p:nvPr/>
          </p:nvSpPr>
          <p:spPr>
            <a:xfrm>
              <a:off x="3266325"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16</a:t>
              </a:r>
            </a:p>
          </p:txBody>
        </p:sp>
        <p:sp>
          <p:nvSpPr>
            <p:cNvPr id="367" name="TextBox 366">
              <a:extLst>
                <a:ext uri="{FF2B5EF4-FFF2-40B4-BE49-F238E27FC236}">
                  <a16:creationId xmlns:a16="http://schemas.microsoft.com/office/drawing/2014/main" id="{0CBA62FA-B141-F97B-57CE-6DC1E23ED7AC}"/>
                </a:ext>
              </a:extLst>
            </p:cNvPr>
            <p:cNvSpPr txBox="1"/>
            <p:nvPr/>
          </p:nvSpPr>
          <p:spPr>
            <a:xfrm>
              <a:off x="3518823"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68" name="TextBox 367">
              <a:extLst>
                <a:ext uri="{FF2B5EF4-FFF2-40B4-BE49-F238E27FC236}">
                  <a16:creationId xmlns:a16="http://schemas.microsoft.com/office/drawing/2014/main" id="{2E4D2AE3-4177-7CF3-C816-56736B8258D1}"/>
                </a:ext>
              </a:extLst>
            </p:cNvPr>
            <p:cNvSpPr txBox="1"/>
            <p:nvPr/>
          </p:nvSpPr>
          <p:spPr>
            <a:xfrm>
              <a:off x="3768436"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69" name="TextBox 368">
              <a:extLst>
                <a:ext uri="{FF2B5EF4-FFF2-40B4-BE49-F238E27FC236}">
                  <a16:creationId xmlns:a16="http://schemas.microsoft.com/office/drawing/2014/main" id="{15C4C850-9B1D-18F2-0BCC-F0706A27B5A9}"/>
                </a:ext>
              </a:extLst>
            </p:cNvPr>
            <p:cNvSpPr txBox="1"/>
            <p:nvPr/>
          </p:nvSpPr>
          <p:spPr>
            <a:xfrm>
              <a:off x="4025375"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14</a:t>
              </a:r>
            </a:p>
          </p:txBody>
        </p:sp>
        <p:sp>
          <p:nvSpPr>
            <p:cNvPr id="370" name="TextBox 369">
              <a:extLst>
                <a:ext uri="{FF2B5EF4-FFF2-40B4-BE49-F238E27FC236}">
                  <a16:creationId xmlns:a16="http://schemas.microsoft.com/office/drawing/2014/main" id="{B0B09838-C7F0-5513-73AE-341677F8E91F}"/>
                </a:ext>
              </a:extLst>
            </p:cNvPr>
            <p:cNvSpPr txBox="1"/>
            <p:nvPr/>
          </p:nvSpPr>
          <p:spPr>
            <a:xfrm>
              <a:off x="4314189"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371" name="TextBox 370">
              <a:extLst>
                <a:ext uri="{FF2B5EF4-FFF2-40B4-BE49-F238E27FC236}">
                  <a16:creationId xmlns:a16="http://schemas.microsoft.com/office/drawing/2014/main" id="{254BC58A-D456-85FF-000A-26F7FDE197A7}"/>
                </a:ext>
              </a:extLst>
            </p:cNvPr>
            <p:cNvSpPr txBox="1"/>
            <p:nvPr/>
          </p:nvSpPr>
          <p:spPr>
            <a:xfrm>
              <a:off x="4528682"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11</a:t>
              </a:r>
            </a:p>
          </p:txBody>
        </p:sp>
        <p:sp>
          <p:nvSpPr>
            <p:cNvPr id="372" name="TextBox 371">
              <a:extLst>
                <a:ext uri="{FF2B5EF4-FFF2-40B4-BE49-F238E27FC236}">
                  <a16:creationId xmlns:a16="http://schemas.microsoft.com/office/drawing/2014/main" id="{451499C8-A7DA-7314-EB4F-D09D87640934}"/>
                </a:ext>
              </a:extLst>
            </p:cNvPr>
            <p:cNvSpPr txBox="1"/>
            <p:nvPr/>
          </p:nvSpPr>
          <p:spPr>
            <a:xfrm>
              <a:off x="4781181" y="5743240"/>
              <a:ext cx="383332"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10</a:t>
              </a:r>
            </a:p>
          </p:txBody>
        </p:sp>
        <p:sp>
          <p:nvSpPr>
            <p:cNvPr id="373" name="TextBox 372">
              <a:extLst>
                <a:ext uri="{FF2B5EF4-FFF2-40B4-BE49-F238E27FC236}">
                  <a16:creationId xmlns:a16="http://schemas.microsoft.com/office/drawing/2014/main" id="{BCCC84F7-A11D-170C-20CF-46692F0AF276}"/>
                </a:ext>
              </a:extLst>
            </p:cNvPr>
            <p:cNvSpPr txBox="1"/>
            <p:nvPr/>
          </p:nvSpPr>
          <p:spPr>
            <a:xfrm>
              <a:off x="5076599"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374" name="TextBox 373">
              <a:extLst>
                <a:ext uri="{FF2B5EF4-FFF2-40B4-BE49-F238E27FC236}">
                  <a16:creationId xmlns:a16="http://schemas.microsoft.com/office/drawing/2014/main" id="{C91C62D0-222E-3E1E-CAC7-574C586C632D}"/>
                </a:ext>
              </a:extLst>
            </p:cNvPr>
            <p:cNvSpPr txBox="1"/>
            <p:nvPr/>
          </p:nvSpPr>
          <p:spPr>
            <a:xfrm>
              <a:off x="5313626"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375" name="TextBox 374">
              <a:extLst>
                <a:ext uri="{FF2B5EF4-FFF2-40B4-BE49-F238E27FC236}">
                  <a16:creationId xmlns:a16="http://schemas.microsoft.com/office/drawing/2014/main" id="{9885FDB9-9719-8128-CA67-9B3F34F3B3EE}"/>
                </a:ext>
              </a:extLst>
            </p:cNvPr>
            <p:cNvSpPr txBox="1"/>
            <p:nvPr/>
          </p:nvSpPr>
          <p:spPr>
            <a:xfrm>
              <a:off x="5570450"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8</a:t>
              </a:r>
            </a:p>
          </p:txBody>
        </p:sp>
        <p:sp>
          <p:nvSpPr>
            <p:cNvPr id="376" name="TextBox 375">
              <a:extLst>
                <a:ext uri="{FF2B5EF4-FFF2-40B4-BE49-F238E27FC236}">
                  <a16:creationId xmlns:a16="http://schemas.microsoft.com/office/drawing/2014/main" id="{EB006354-18D2-0B81-39E8-B7DA09D59CCA}"/>
                </a:ext>
              </a:extLst>
            </p:cNvPr>
            <p:cNvSpPr txBox="1"/>
            <p:nvPr/>
          </p:nvSpPr>
          <p:spPr>
            <a:xfrm>
              <a:off x="5822948"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7</a:t>
              </a:r>
            </a:p>
          </p:txBody>
        </p:sp>
        <p:sp>
          <p:nvSpPr>
            <p:cNvPr id="377" name="TextBox 376">
              <a:extLst>
                <a:ext uri="{FF2B5EF4-FFF2-40B4-BE49-F238E27FC236}">
                  <a16:creationId xmlns:a16="http://schemas.microsoft.com/office/drawing/2014/main" id="{0F8CDBC3-6145-ACC2-23A7-EF2478195B6D}"/>
                </a:ext>
              </a:extLst>
            </p:cNvPr>
            <p:cNvSpPr txBox="1"/>
            <p:nvPr/>
          </p:nvSpPr>
          <p:spPr>
            <a:xfrm>
              <a:off x="6075315"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78" name="TextBox 377">
              <a:extLst>
                <a:ext uri="{FF2B5EF4-FFF2-40B4-BE49-F238E27FC236}">
                  <a16:creationId xmlns:a16="http://schemas.microsoft.com/office/drawing/2014/main" id="{6D49F50C-E934-7A93-38AB-6AD627032C3D}"/>
                </a:ext>
              </a:extLst>
            </p:cNvPr>
            <p:cNvSpPr txBox="1"/>
            <p:nvPr/>
          </p:nvSpPr>
          <p:spPr>
            <a:xfrm>
              <a:off x="6327811"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6</a:t>
              </a:r>
            </a:p>
          </p:txBody>
        </p:sp>
        <p:sp>
          <p:nvSpPr>
            <p:cNvPr id="379" name="TextBox 378">
              <a:extLst>
                <a:ext uri="{FF2B5EF4-FFF2-40B4-BE49-F238E27FC236}">
                  <a16:creationId xmlns:a16="http://schemas.microsoft.com/office/drawing/2014/main" id="{9BEBF8E1-F11D-2B1B-8951-C373D869D22D}"/>
                </a:ext>
              </a:extLst>
            </p:cNvPr>
            <p:cNvSpPr txBox="1"/>
            <p:nvPr/>
          </p:nvSpPr>
          <p:spPr>
            <a:xfrm>
              <a:off x="6580310"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380" name="TextBox 379">
              <a:extLst>
                <a:ext uri="{FF2B5EF4-FFF2-40B4-BE49-F238E27FC236}">
                  <a16:creationId xmlns:a16="http://schemas.microsoft.com/office/drawing/2014/main" id="{525E5525-0BBF-9669-CC93-F00E30707429}"/>
                </a:ext>
              </a:extLst>
            </p:cNvPr>
            <p:cNvSpPr txBox="1"/>
            <p:nvPr/>
          </p:nvSpPr>
          <p:spPr>
            <a:xfrm>
              <a:off x="6832676"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381" name="TextBox 380">
              <a:extLst>
                <a:ext uri="{FF2B5EF4-FFF2-40B4-BE49-F238E27FC236}">
                  <a16:creationId xmlns:a16="http://schemas.microsoft.com/office/drawing/2014/main" id="{7B8A4DA4-6E85-4F11-6BF0-257C2D9136C1}"/>
                </a:ext>
              </a:extLst>
            </p:cNvPr>
            <p:cNvSpPr txBox="1"/>
            <p:nvPr/>
          </p:nvSpPr>
          <p:spPr>
            <a:xfrm>
              <a:off x="7066311"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382" name="TextBox 381">
              <a:extLst>
                <a:ext uri="{FF2B5EF4-FFF2-40B4-BE49-F238E27FC236}">
                  <a16:creationId xmlns:a16="http://schemas.microsoft.com/office/drawing/2014/main" id="{A371A7DE-7CC0-8944-24BD-667161308862}"/>
                </a:ext>
              </a:extLst>
            </p:cNvPr>
            <p:cNvSpPr txBox="1"/>
            <p:nvPr/>
          </p:nvSpPr>
          <p:spPr>
            <a:xfrm>
              <a:off x="7337687"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5</a:t>
              </a:r>
            </a:p>
          </p:txBody>
        </p:sp>
        <p:sp>
          <p:nvSpPr>
            <p:cNvPr id="383" name="TextBox 382">
              <a:extLst>
                <a:ext uri="{FF2B5EF4-FFF2-40B4-BE49-F238E27FC236}">
                  <a16:creationId xmlns:a16="http://schemas.microsoft.com/office/drawing/2014/main" id="{37CBB161-20C4-15F0-E362-A9595074A404}"/>
                </a:ext>
              </a:extLst>
            </p:cNvPr>
            <p:cNvSpPr txBox="1"/>
            <p:nvPr/>
          </p:nvSpPr>
          <p:spPr>
            <a:xfrm>
              <a:off x="7590186"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384" name="TextBox 383">
              <a:extLst>
                <a:ext uri="{FF2B5EF4-FFF2-40B4-BE49-F238E27FC236}">
                  <a16:creationId xmlns:a16="http://schemas.microsoft.com/office/drawing/2014/main" id="{8669CB23-36D7-8C27-D9F1-72651926FEA3}"/>
                </a:ext>
              </a:extLst>
            </p:cNvPr>
            <p:cNvSpPr txBox="1"/>
            <p:nvPr/>
          </p:nvSpPr>
          <p:spPr>
            <a:xfrm>
              <a:off x="7842553" y="5743240"/>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3</a:t>
              </a:r>
            </a:p>
          </p:txBody>
        </p:sp>
        <p:sp>
          <p:nvSpPr>
            <p:cNvPr id="385" name="TextBox 384">
              <a:extLst>
                <a:ext uri="{FF2B5EF4-FFF2-40B4-BE49-F238E27FC236}">
                  <a16:creationId xmlns:a16="http://schemas.microsoft.com/office/drawing/2014/main" id="{5F5EF3EA-FCA9-EB57-6A05-05ABDEF6CCC5}"/>
                </a:ext>
              </a:extLst>
            </p:cNvPr>
            <p:cNvSpPr txBox="1"/>
            <p:nvPr/>
          </p:nvSpPr>
          <p:spPr>
            <a:xfrm>
              <a:off x="8104522" y="5726858"/>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386" name="TextBox 385">
              <a:extLst>
                <a:ext uri="{FF2B5EF4-FFF2-40B4-BE49-F238E27FC236}">
                  <a16:creationId xmlns:a16="http://schemas.microsoft.com/office/drawing/2014/main" id="{1E9FB921-5FA7-DBCC-95B5-2F86DFC5C050}"/>
                </a:ext>
              </a:extLst>
            </p:cNvPr>
            <p:cNvSpPr txBox="1"/>
            <p:nvPr/>
          </p:nvSpPr>
          <p:spPr>
            <a:xfrm>
              <a:off x="8345450" y="5726858"/>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387" name="TextBox 386">
              <a:extLst>
                <a:ext uri="{FF2B5EF4-FFF2-40B4-BE49-F238E27FC236}">
                  <a16:creationId xmlns:a16="http://schemas.microsoft.com/office/drawing/2014/main" id="{29540682-4933-3C1C-4021-74039FF50F9A}"/>
                </a:ext>
              </a:extLst>
            </p:cNvPr>
            <p:cNvSpPr txBox="1"/>
            <p:nvPr/>
          </p:nvSpPr>
          <p:spPr>
            <a:xfrm>
              <a:off x="8594736" y="5726858"/>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2</a:t>
              </a:r>
            </a:p>
          </p:txBody>
        </p:sp>
        <p:sp>
          <p:nvSpPr>
            <p:cNvPr id="388" name="TextBox 387">
              <a:extLst>
                <a:ext uri="{FF2B5EF4-FFF2-40B4-BE49-F238E27FC236}">
                  <a16:creationId xmlns:a16="http://schemas.microsoft.com/office/drawing/2014/main" id="{2A1197B2-4DB6-42E6-E3A0-D19FA6D3BA5F}"/>
                </a:ext>
              </a:extLst>
            </p:cNvPr>
            <p:cNvSpPr txBox="1"/>
            <p:nvPr/>
          </p:nvSpPr>
          <p:spPr>
            <a:xfrm>
              <a:off x="8850315" y="5726858"/>
              <a:ext cx="335187" cy="281423"/>
            </a:xfrm>
            <a:prstGeom prst="rect">
              <a:avLst/>
            </a:prstGeom>
            <a:noFill/>
          </p:spPr>
          <p:txBody>
            <a:bodyPr wrap="non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sym typeface="Helvetica"/>
                  <a:rtl val="0"/>
                </a:rPr>
                <a:t>0</a:t>
              </a:r>
            </a:p>
          </p:txBody>
        </p:sp>
      </p:grpSp>
      <p:cxnSp>
        <p:nvCxnSpPr>
          <p:cNvPr id="389" name="Straight Connector 388">
            <a:extLst>
              <a:ext uri="{FF2B5EF4-FFF2-40B4-BE49-F238E27FC236}">
                <a16:creationId xmlns:a16="http://schemas.microsoft.com/office/drawing/2014/main" id="{F7032895-756B-B7CD-19A7-BA369C276DE5}"/>
              </a:ext>
            </a:extLst>
          </p:cNvPr>
          <p:cNvCxnSpPr>
            <a:cxnSpLocks/>
          </p:cNvCxnSpPr>
          <p:nvPr/>
        </p:nvCxnSpPr>
        <p:spPr>
          <a:xfrm>
            <a:off x="6829983" y="3466776"/>
            <a:ext cx="3268554" cy="1199"/>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5578AD8C-01F3-AD65-2DD1-1F8F2E61E19E}"/>
              </a:ext>
            </a:extLst>
          </p:cNvPr>
          <p:cNvCxnSpPr>
            <a:cxnSpLocks/>
          </p:cNvCxnSpPr>
          <p:nvPr/>
        </p:nvCxnSpPr>
        <p:spPr>
          <a:xfrm flipV="1">
            <a:off x="8356149" y="3476211"/>
            <a:ext cx="0" cy="151770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00E9EAFF-521B-D26F-7395-77ABC6BA78E7}"/>
              </a:ext>
            </a:extLst>
          </p:cNvPr>
          <p:cNvCxnSpPr>
            <a:cxnSpLocks/>
          </p:cNvCxnSpPr>
          <p:nvPr/>
        </p:nvCxnSpPr>
        <p:spPr>
          <a:xfrm flipV="1">
            <a:off x="10100401" y="3476211"/>
            <a:ext cx="0" cy="151770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42E81BA6-4ACD-5BD0-C48D-50B51502F795}"/>
              </a:ext>
            </a:extLst>
          </p:cNvPr>
          <p:cNvSpPr txBox="1"/>
          <p:nvPr/>
        </p:nvSpPr>
        <p:spPr>
          <a:xfrm>
            <a:off x="10150165" y="2965802"/>
            <a:ext cx="1417135" cy="43088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Helvetica-Bold"/>
                <a:rtl val="0"/>
              </a:rPr>
              <a:t>T-DXd</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mOS</a:t>
            </a:r>
            <a:r>
              <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 18.2 </a:t>
            </a:r>
            <a:r>
              <a:rPr kumimoji="0" lang="en-US" sz="11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393" name="TextBox 392">
            <a:extLst>
              <a:ext uri="{FF2B5EF4-FFF2-40B4-BE49-F238E27FC236}">
                <a16:creationId xmlns:a16="http://schemas.microsoft.com/office/drawing/2014/main" id="{4630B14C-3E33-529A-23B5-0224FF798DA0}"/>
              </a:ext>
            </a:extLst>
          </p:cNvPr>
          <p:cNvSpPr txBox="1"/>
          <p:nvPr/>
        </p:nvSpPr>
        <p:spPr>
          <a:xfrm>
            <a:off x="7019983" y="3533667"/>
            <a:ext cx="1279993" cy="43088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Arial Narrow" panose="020B0606020202030204" pitchFamily="34" charset="0"/>
                <a:ea typeface="+mn-ea"/>
                <a:cs typeface="+mn-cs"/>
                <a:sym typeface="Helvetica-Bold"/>
                <a:rtl val="0"/>
              </a:rPr>
              <a:t>TPC</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mOS</a:t>
            </a:r>
            <a:r>
              <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 8.3 </a:t>
            </a:r>
            <a:r>
              <a:rPr kumimoji="0" lang="en-US" sz="1100" b="0" i="0" u="none" strike="noStrike" kern="1200" cap="none" spc="0" normalizeH="0" baseline="0" noProof="0" err="1">
                <a:ln>
                  <a:noFill/>
                </a:ln>
                <a:solidFill>
                  <a:schemeClr val="bg1"/>
                </a:solidFill>
                <a:effectLst/>
                <a:uLnTx/>
                <a:uFillTx/>
                <a:latin typeface="Arial Narrow" panose="020B0606020202030204" pitchFamily="34" charset="0"/>
                <a:ea typeface="+mn-ea"/>
                <a:cs typeface="+mn-cs"/>
              </a:rPr>
              <a:t>mo</a:t>
            </a:r>
            <a:endParaRPr kumimoji="0" lang="en-US" sz="1100" b="0" i="0" u="none" strike="noStrike" kern="1200" cap="none" spc="0" normalizeH="0" baseline="0" noProof="0">
              <a:ln>
                <a:noFill/>
              </a:ln>
              <a:solidFill>
                <a:schemeClr val="bg1"/>
              </a:solidFill>
              <a:effectLst/>
              <a:uLnTx/>
              <a:uFillTx/>
              <a:latin typeface="Arial Narrow" panose="020B0606020202030204" pitchFamily="34" charset="0"/>
              <a:ea typeface="+mn-ea"/>
              <a:cs typeface="+mn-cs"/>
            </a:endParaRPr>
          </a:p>
        </p:txBody>
      </p:sp>
      <p:sp>
        <p:nvSpPr>
          <p:cNvPr id="394" name="TextBox 393">
            <a:extLst>
              <a:ext uri="{FF2B5EF4-FFF2-40B4-BE49-F238E27FC236}">
                <a16:creationId xmlns:a16="http://schemas.microsoft.com/office/drawing/2014/main" id="{1D498C42-F796-77E7-DDAC-34C410EA23E9}"/>
              </a:ext>
            </a:extLst>
          </p:cNvPr>
          <p:cNvSpPr txBox="1"/>
          <p:nvPr/>
        </p:nvSpPr>
        <p:spPr>
          <a:xfrm>
            <a:off x="8604134" y="1939218"/>
            <a:ext cx="2335150" cy="523220"/>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Arial Narrow" panose="020B0606020202030204" pitchFamily="34" charset="0"/>
                <a:ea typeface="+mn-ea"/>
                <a:cs typeface="+mn-cs"/>
                <a:sym typeface="Helvetica-Bold"/>
                <a:rtl val="0"/>
              </a:rPr>
              <a:t>Hazard ratio: 0.48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Arial Narrow" panose="020B0606020202030204" pitchFamily="34" charset="0"/>
                <a:ea typeface="+mn-ea"/>
                <a:cs typeface="+mn-cs"/>
                <a:sym typeface="Helvetica-Bold"/>
                <a:rtl val="0"/>
              </a:rPr>
              <a:t>95% CI, 0.24-0.95</a:t>
            </a:r>
          </a:p>
        </p:txBody>
      </p:sp>
      <p:sp>
        <p:nvSpPr>
          <p:cNvPr id="395" name="TextBox 394">
            <a:extLst>
              <a:ext uri="{FF2B5EF4-FFF2-40B4-BE49-F238E27FC236}">
                <a16:creationId xmlns:a16="http://schemas.microsoft.com/office/drawing/2014/main" id="{3E9B0D50-40DF-381B-A523-60B785FCE821}"/>
              </a:ext>
            </a:extLst>
          </p:cNvPr>
          <p:cNvSpPr txBox="1"/>
          <p:nvPr/>
        </p:nvSpPr>
        <p:spPr>
          <a:xfrm>
            <a:off x="8551368" y="3181852"/>
            <a:ext cx="942719" cy="306467"/>
          </a:xfrm>
          <a:prstGeom prst="roundRect">
            <a:avLst/>
          </a:prstGeom>
          <a:noFill/>
          <a:ln>
            <a:noFill/>
          </a:ln>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l-GR" sz="12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Δ</a:t>
            </a:r>
            <a:r>
              <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 9.9 </a:t>
            </a:r>
            <a:r>
              <a:rPr kumimoji="0" lang="en-US" sz="1200" b="0" i="0" u="none" strike="noStrike" kern="0" cap="none" spc="0" normalizeH="0" baseline="0" noProof="0" err="1">
                <a:ln>
                  <a:noFill/>
                </a:ln>
                <a:solidFill>
                  <a:srgbClr val="000000"/>
                </a:solidFill>
                <a:effectLst/>
                <a:uLnTx/>
                <a:uFillTx/>
                <a:latin typeface="Arial Narrow" panose="020B0606020202030204" pitchFamily="34" charset="0"/>
                <a:ea typeface="+mn-ea"/>
                <a:cs typeface="Arial" panose="020B0604020202020204" pitchFamily="34" charset="0"/>
                <a:sym typeface="Helvetica-Bold"/>
                <a:rtl val="0"/>
              </a:rPr>
              <a:t>mo</a:t>
            </a: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Helvetica-Bold"/>
              <a:rtl val="0"/>
            </a:endParaRPr>
          </a:p>
        </p:txBody>
      </p:sp>
      <p:sp>
        <p:nvSpPr>
          <p:cNvPr id="396" name="TextBox 395">
            <a:extLst>
              <a:ext uri="{FF2B5EF4-FFF2-40B4-BE49-F238E27FC236}">
                <a16:creationId xmlns:a16="http://schemas.microsoft.com/office/drawing/2014/main" id="{6DD02D50-880F-929F-7247-E471B46CF495}"/>
              </a:ext>
            </a:extLst>
          </p:cNvPr>
          <p:cNvSpPr txBox="1"/>
          <p:nvPr/>
        </p:nvSpPr>
        <p:spPr>
          <a:xfrm>
            <a:off x="3842291" y="1367462"/>
            <a:ext cx="4378250" cy="46166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a:ln>
                  <a:noFill/>
                </a:ln>
                <a:solidFill>
                  <a:schemeClr val="accent1"/>
                </a:solidFill>
                <a:effectLst/>
                <a:uLnTx/>
                <a:uFillTx/>
                <a:latin typeface="Arial Narrow" panose="020B0606020202030204" pitchFamily="34" charset="0"/>
                <a:ea typeface="MS Mincho" panose="02020609040205080304" pitchFamily="49" charset="-128"/>
                <a:cs typeface="Arial" panose="020B0604020202020204" pitchFamily="34" charset="0"/>
              </a:rPr>
              <a:t>Hormone receptor-negative</a:t>
            </a:r>
          </a:p>
        </p:txBody>
      </p:sp>
      <p:sp>
        <p:nvSpPr>
          <p:cNvPr id="3" name="Rectangle 2">
            <a:extLst>
              <a:ext uri="{FF2B5EF4-FFF2-40B4-BE49-F238E27FC236}">
                <a16:creationId xmlns:a16="http://schemas.microsoft.com/office/drawing/2014/main" id="{53712917-7F52-476D-2284-D4EF1BB139F1}"/>
              </a:ext>
            </a:extLst>
          </p:cNvPr>
          <p:cNvSpPr/>
          <p:nvPr/>
        </p:nvSpPr>
        <p:spPr>
          <a:xfrm>
            <a:off x="1333975" y="6182486"/>
            <a:ext cx="10079197" cy="553998"/>
          </a:xfrm>
          <a:prstGeom prst="rect">
            <a:avLst/>
          </a:prstGeom>
        </p:spPr>
        <p:txBody>
          <a:bodyPr wrap="square">
            <a:spAutoFit/>
          </a:bodyPr>
          <a:lstStyle/>
          <a:p>
            <a:pPr lvl="0">
              <a:defRPr/>
            </a:pPr>
            <a:r>
              <a:rPr lang="en-US" sz="1000">
                <a:solidFill>
                  <a:srgbClr val="464646"/>
                </a:solidFill>
                <a:latin typeface="Arial" panose="020B0604020202020204" pitchFamily="34" charset="0"/>
                <a:cs typeface="Arial" panose="020B0604020202020204" pitchFamily="34" charset="0"/>
              </a:rPr>
              <a:t>For efficacy in the hormone receptor negative cohort, hormone receptor status is based on data from the electronic data capture corrected for mis-stratification.</a:t>
            </a:r>
            <a:br>
              <a:rPr lang="en-US" sz="1000">
                <a:solidFill>
                  <a:srgbClr val="464646"/>
                </a:solidFill>
                <a:latin typeface="Arial" panose="020B0604020202020204" pitchFamily="34" charset="0"/>
                <a:cs typeface="Arial" panose="020B0604020202020204" pitchFamily="34" charset="0"/>
              </a:rPr>
            </a:br>
            <a:r>
              <a:rPr lang="en-US" sz="1000">
                <a:solidFill>
                  <a:srgbClr val="464646"/>
                </a:solidFill>
                <a:latin typeface="Arial" panose="020B0604020202020204" pitchFamily="34" charset="0"/>
                <a:cs typeface="Arial" panose="020B0604020202020204" pitchFamily="34" charset="0"/>
              </a:rPr>
              <a:t>HR</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hormone receptor; OS, overall survival; PFS, progression-free survival; T-</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DXd</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trastuzumab </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deruxtecan</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TPC, treatment of physician’s choice.</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cs typeface="Arial" panose="020B0604020202020204" pitchFamily="34" charset="0"/>
              </a:rPr>
              <a:t>Modi S, et al. </a:t>
            </a:r>
            <a:r>
              <a:rPr lang="en-US" sz="1000" i="1">
                <a:latin typeface="Arial" panose="020B0604020202020204" pitchFamily="34" charset="0"/>
                <a:cs typeface="Arial" panose="020B0604020202020204" pitchFamily="34" charset="0"/>
              </a:rPr>
              <a:t>N Engl J Med</a:t>
            </a:r>
            <a:r>
              <a:rPr lang="en-US" sz="1000">
                <a:latin typeface="Arial" panose="020B0604020202020204" pitchFamily="34" charset="0"/>
                <a:cs typeface="Arial" panose="020B0604020202020204" pitchFamily="34" charset="0"/>
              </a:rPr>
              <a:t>. 2022;387(1):9-20.</a:t>
            </a:r>
            <a:endParaRPr kumimoji="0" lang="en-US" sz="10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0700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94861-972B-D483-F24F-D987608A0399}"/>
              </a:ext>
            </a:extLst>
          </p:cNvPr>
          <p:cNvSpPr>
            <a:spLocks noGrp="1"/>
          </p:cNvSpPr>
          <p:nvPr>
            <p:ph type="title"/>
          </p:nvPr>
        </p:nvSpPr>
        <p:spPr>
          <a:xfrm>
            <a:off x="838200" y="237448"/>
            <a:ext cx="10515600" cy="889378"/>
          </a:xfrm>
        </p:spPr>
        <p:txBody>
          <a:bodyPr/>
          <a:lstStyle/>
          <a:p>
            <a:r>
              <a:rPr lang="en-US"/>
              <a:t>DESTINY-Breast04: Updated PFS Analysis</a:t>
            </a:r>
          </a:p>
        </p:txBody>
      </p:sp>
      <p:sp>
        <p:nvSpPr>
          <p:cNvPr id="3" name="Footer Placeholder 2">
            <a:extLst>
              <a:ext uri="{FF2B5EF4-FFF2-40B4-BE49-F238E27FC236}">
                <a16:creationId xmlns:a16="http://schemas.microsoft.com/office/drawing/2014/main" id="{593C86E4-F509-FF7F-CF0C-8B4316089D06}"/>
              </a:ext>
            </a:extLst>
          </p:cNvPr>
          <p:cNvSpPr>
            <a:spLocks noGrp="1"/>
          </p:cNvSpPr>
          <p:nvPr>
            <p:ph type="ftr" sz="quarter" idx="10"/>
          </p:nvPr>
        </p:nvSpPr>
        <p:spPr>
          <a:xfrm>
            <a:off x="1416735" y="6054437"/>
            <a:ext cx="10651322" cy="803564"/>
          </a:xfrm>
        </p:spPr>
        <p:txBody>
          <a:bodyPr/>
          <a:lstStyle/>
          <a:p>
            <a:r>
              <a:rPr lang="en-US"/>
              <a:t>ET, endocrine therapy; HR</a:t>
            </a:r>
            <a:r>
              <a:rPr lang="en-US" noProof="0"/>
              <a:t>, hormone receptor; PFS, progression-free survival; T-</a:t>
            </a:r>
            <a:r>
              <a:rPr lang="en-US" noProof="0" err="1"/>
              <a:t>DXd</a:t>
            </a:r>
            <a:r>
              <a:rPr lang="en-US" noProof="0"/>
              <a:t>, trastuzumab </a:t>
            </a:r>
            <a:r>
              <a:rPr lang="en-US" noProof="0" err="1"/>
              <a:t>deruxtecan</a:t>
            </a:r>
            <a:r>
              <a:rPr lang="en-US" noProof="0"/>
              <a:t>; TPC, treatment of physician’s choice.</a:t>
            </a:r>
            <a:br>
              <a:rPr lang="en-US" noProof="0"/>
            </a:br>
            <a:r>
              <a:rPr lang="en-US" noProof="0"/>
              <a:t>Modi S, et al. ESMO 2023. Abstract 376O. </a:t>
            </a:r>
          </a:p>
        </p:txBody>
      </p:sp>
      <p:pic>
        <p:nvPicPr>
          <p:cNvPr id="8" name="Picture 7">
            <a:extLst>
              <a:ext uri="{FF2B5EF4-FFF2-40B4-BE49-F238E27FC236}">
                <a16:creationId xmlns:a16="http://schemas.microsoft.com/office/drawing/2014/main" id="{2802F5CA-1841-AB3D-AB9B-CDE73D672C1E}"/>
              </a:ext>
            </a:extLst>
          </p:cNvPr>
          <p:cNvPicPr>
            <a:picLocks noChangeAspect="1"/>
          </p:cNvPicPr>
          <p:nvPr/>
        </p:nvPicPr>
        <p:blipFill rotWithShape="1">
          <a:blip r:embed="rId3"/>
          <a:srcRect l="322" t="27792" r="23933" b="25132"/>
          <a:stretch/>
        </p:blipFill>
        <p:spPr>
          <a:xfrm>
            <a:off x="97970" y="2198914"/>
            <a:ext cx="11937695" cy="3803849"/>
          </a:xfrm>
          <a:prstGeom prst="rect">
            <a:avLst/>
          </a:prstGeom>
        </p:spPr>
      </p:pic>
      <p:sp>
        <p:nvSpPr>
          <p:cNvPr id="5" name="TextBox 4">
            <a:extLst>
              <a:ext uri="{FF2B5EF4-FFF2-40B4-BE49-F238E27FC236}">
                <a16:creationId xmlns:a16="http://schemas.microsoft.com/office/drawing/2014/main" id="{613F2032-F1F9-B4D9-4D29-926A014FA8EC}"/>
              </a:ext>
            </a:extLst>
          </p:cNvPr>
          <p:cNvSpPr txBox="1"/>
          <p:nvPr/>
        </p:nvSpPr>
        <p:spPr>
          <a:xfrm>
            <a:off x="838200" y="1222820"/>
            <a:ext cx="58487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Median of 2 prior lines of ET and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1 prior line of chemo</a:t>
            </a:r>
          </a:p>
        </p:txBody>
      </p:sp>
      <p:sp>
        <p:nvSpPr>
          <p:cNvPr id="7" name="TextBox 6">
            <a:extLst>
              <a:ext uri="{FF2B5EF4-FFF2-40B4-BE49-F238E27FC236}">
                <a16:creationId xmlns:a16="http://schemas.microsoft.com/office/drawing/2014/main" id="{A2B41200-774B-FAD5-CBDD-496D95786026}"/>
              </a:ext>
            </a:extLst>
          </p:cNvPr>
          <p:cNvSpPr txBox="1"/>
          <p:nvPr/>
        </p:nvSpPr>
        <p:spPr>
          <a:xfrm>
            <a:off x="2775857" y="1713511"/>
            <a:ext cx="1473480" cy="369332"/>
          </a:xfrm>
          <a:prstGeom prst="rect">
            <a:avLst/>
          </a:prstGeom>
          <a:noFill/>
        </p:spPr>
        <p:txBody>
          <a:bodyPr wrap="none" rtlCol="0">
            <a:spAutoFit/>
          </a:bodyPr>
          <a:lstStyle/>
          <a:p>
            <a:r>
              <a:rPr lang="en-US" b="1">
                <a:solidFill>
                  <a:schemeClr val="accent1"/>
                </a:solidFill>
                <a:latin typeface="Arial" panose="020B0604020202020204" pitchFamily="34" charset="0"/>
                <a:cs typeface="Arial" panose="020B0604020202020204" pitchFamily="34" charset="0"/>
              </a:rPr>
              <a:t>HR+ Cohort</a:t>
            </a:r>
          </a:p>
        </p:txBody>
      </p:sp>
      <p:sp>
        <p:nvSpPr>
          <p:cNvPr id="9" name="TextBox 8">
            <a:extLst>
              <a:ext uri="{FF2B5EF4-FFF2-40B4-BE49-F238E27FC236}">
                <a16:creationId xmlns:a16="http://schemas.microsoft.com/office/drawing/2014/main" id="{2FACA151-0935-A443-70D0-D982C130AC0F}"/>
              </a:ext>
            </a:extLst>
          </p:cNvPr>
          <p:cNvSpPr txBox="1"/>
          <p:nvPr/>
        </p:nvSpPr>
        <p:spPr>
          <a:xfrm>
            <a:off x="8695433" y="1698269"/>
            <a:ext cx="1441420" cy="369332"/>
          </a:xfrm>
          <a:prstGeom prst="rect">
            <a:avLst/>
          </a:prstGeom>
          <a:noFill/>
        </p:spPr>
        <p:txBody>
          <a:bodyPr wrap="none" rtlCol="0">
            <a:spAutoFit/>
          </a:bodyPr>
          <a:lstStyle/>
          <a:p>
            <a:r>
              <a:rPr lang="en-US" b="1">
                <a:solidFill>
                  <a:schemeClr val="accent1"/>
                </a:solidFill>
                <a:latin typeface="Arial" panose="020B0604020202020204" pitchFamily="34" charset="0"/>
                <a:cs typeface="Arial" panose="020B0604020202020204" pitchFamily="34" charset="0"/>
              </a:rPr>
              <a:t>All Patients</a:t>
            </a:r>
          </a:p>
        </p:txBody>
      </p:sp>
    </p:spTree>
    <p:extLst>
      <p:ext uri="{BB962C8B-B14F-4D97-AF65-F5344CB8AC3E}">
        <p14:creationId xmlns:p14="http://schemas.microsoft.com/office/powerpoint/2010/main" val="3592928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E935A-8260-78B6-85AA-C3546A99D7F7}"/>
              </a:ext>
            </a:extLst>
          </p:cNvPr>
          <p:cNvSpPr>
            <a:spLocks noGrp="1"/>
          </p:cNvSpPr>
          <p:nvPr>
            <p:ph type="title"/>
          </p:nvPr>
        </p:nvSpPr>
        <p:spPr>
          <a:xfrm>
            <a:off x="838200" y="282226"/>
            <a:ext cx="10515600" cy="930275"/>
          </a:xfrm>
        </p:spPr>
        <p:txBody>
          <a:bodyPr>
            <a:noAutofit/>
          </a:bodyPr>
          <a:lstStyle/>
          <a:p>
            <a:r>
              <a:rPr lang="en-US" sz="3200"/>
              <a:t>DESTINY-Breast04: Subgroup Analysis: PFS in HR+</a:t>
            </a:r>
          </a:p>
        </p:txBody>
      </p:sp>
      <p:sp>
        <p:nvSpPr>
          <p:cNvPr id="8" name="Footer Placeholder 7">
            <a:extLst>
              <a:ext uri="{FF2B5EF4-FFF2-40B4-BE49-F238E27FC236}">
                <a16:creationId xmlns:a16="http://schemas.microsoft.com/office/drawing/2014/main" id="{C5571725-9F95-B34C-3B2D-BCCE83A39FB8}"/>
              </a:ext>
            </a:extLst>
          </p:cNvPr>
          <p:cNvSpPr>
            <a:spLocks noGrp="1"/>
          </p:cNvSpPr>
          <p:nvPr>
            <p:ph type="ftr" sz="quarter" idx="10"/>
          </p:nvPr>
        </p:nvSpPr>
        <p:spPr>
          <a:xfrm>
            <a:off x="1416735" y="6054437"/>
            <a:ext cx="10651322" cy="803564"/>
          </a:xfrm>
        </p:spPr>
        <p:txBody>
          <a:bodyPr/>
          <a:lstStyle/>
          <a:p>
            <a:r>
              <a:rPr lang="en-US"/>
              <a:t>PFS by blinded independent central review. Based on derived data, which include protocol deviations.</a:t>
            </a:r>
          </a:p>
          <a:p>
            <a:r>
              <a:rPr lang="en-US"/>
              <a:t>CDK, cyclin-dependent kinase; ECOG, Eastern Cooperative Oncology Group; HR</a:t>
            </a:r>
            <a:r>
              <a:rPr lang="en-US" noProof="0"/>
              <a:t>, hormone receptor; IHC, immunohistochemistry; ISH, in situ hybridization;</a:t>
            </a:r>
            <a:br>
              <a:rPr lang="en-US" noProof="0"/>
            </a:br>
            <a:r>
              <a:rPr lang="en-US" noProof="0"/>
              <a:t>PFS, progression-free survival; T-</a:t>
            </a:r>
            <a:r>
              <a:rPr lang="en-US" noProof="0" err="1"/>
              <a:t>DXd</a:t>
            </a:r>
            <a:r>
              <a:rPr lang="en-US" noProof="0"/>
              <a:t>, trastuzumab </a:t>
            </a:r>
            <a:r>
              <a:rPr lang="en-US" noProof="0" err="1"/>
              <a:t>deruxtecan</a:t>
            </a:r>
            <a:r>
              <a:rPr lang="en-US" noProof="0"/>
              <a:t>; TPC, treatment of physician’s choice.</a:t>
            </a:r>
            <a:br>
              <a:rPr lang="en-US" noProof="0"/>
            </a:br>
            <a:r>
              <a:rPr lang="en-US" noProof="0"/>
              <a:t>Modi S, et al. ESMO 2023. Abstract 376O. </a:t>
            </a:r>
          </a:p>
        </p:txBody>
      </p:sp>
      <p:grpSp>
        <p:nvGrpSpPr>
          <p:cNvPr id="7" name="Group 6">
            <a:extLst>
              <a:ext uri="{FF2B5EF4-FFF2-40B4-BE49-F238E27FC236}">
                <a16:creationId xmlns:a16="http://schemas.microsoft.com/office/drawing/2014/main" id="{D5ECD7D4-CA7B-B328-A830-A3BBB2FCC231}"/>
              </a:ext>
            </a:extLst>
          </p:cNvPr>
          <p:cNvGrpSpPr/>
          <p:nvPr/>
        </p:nvGrpSpPr>
        <p:grpSpPr>
          <a:xfrm>
            <a:off x="838200" y="1212501"/>
            <a:ext cx="10720634" cy="4759567"/>
            <a:chOff x="838200" y="1049216"/>
            <a:chExt cx="10720634" cy="4759567"/>
          </a:xfrm>
        </p:grpSpPr>
        <p:pic>
          <p:nvPicPr>
            <p:cNvPr id="6" name="Picture 5">
              <a:extLst>
                <a:ext uri="{FF2B5EF4-FFF2-40B4-BE49-F238E27FC236}">
                  <a16:creationId xmlns:a16="http://schemas.microsoft.com/office/drawing/2014/main" id="{001A2F86-4B9A-DE7E-BFCC-CC23719AE68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5" t="11198" r="2782" b="12895"/>
            <a:stretch/>
          </p:blipFill>
          <p:spPr bwMode="auto">
            <a:xfrm>
              <a:off x="838200" y="1049216"/>
              <a:ext cx="10720634" cy="475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2E407694-CF44-EB9B-5089-2C43F7F8C9D8}"/>
                </a:ext>
              </a:extLst>
            </p:cNvPr>
            <p:cNvSpPr/>
            <p:nvPr/>
          </p:nvSpPr>
          <p:spPr>
            <a:xfrm>
              <a:off x="838200" y="5638800"/>
              <a:ext cx="5148943" cy="169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653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B5D5E-B3A9-65A4-4F56-04CC97CAF572}"/>
              </a:ext>
            </a:extLst>
          </p:cNvPr>
          <p:cNvSpPr>
            <a:spLocks noGrp="1"/>
          </p:cNvSpPr>
          <p:nvPr>
            <p:ph type="title"/>
          </p:nvPr>
        </p:nvSpPr>
        <p:spPr>
          <a:xfrm>
            <a:off x="838200" y="101790"/>
            <a:ext cx="10515600" cy="1325563"/>
          </a:xfrm>
        </p:spPr>
        <p:txBody>
          <a:bodyPr>
            <a:noAutofit/>
          </a:bodyPr>
          <a:lstStyle/>
          <a:p>
            <a:r>
              <a:rPr lang="en-US" sz="3200"/>
              <a:t>DESTINY-Breast04: Confirmed Objective Response Rate</a:t>
            </a:r>
          </a:p>
        </p:txBody>
      </p:sp>
      <p:grpSp>
        <p:nvGrpSpPr>
          <p:cNvPr id="7" name="Group 6">
            <a:extLst>
              <a:ext uri="{FF2B5EF4-FFF2-40B4-BE49-F238E27FC236}">
                <a16:creationId xmlns:a16="http://schemas.microsoft.com/office/drawing/2014/main" id="{81858C78-C74C-F051-1B7D-8DF139FBA849}"/>
              </a:ext>
            </a:extLst>
          </p:cNvPr>
          <p:cNvGrpSpPr/>
          <p:nvPr/>
        </p:nvGrpSpPr>
        <p:grpSpPr>
          <a:xfrm>
            <a:off x="3104261" y="1884166"/>
            <a:ext cx="7030032" cy="2414705"/>
            <a:chOff x="5387165" y="2810275"/>
            <a:chExt cx="12829862" cy="4830038"/>
          </a:xfrm>
        </p:grpSpPr>
        <p:graphicFrame>
          <p:nvGraphicFramePr>
            <p:cNvPr id="8" name="Chart 7">
              <a:extLst>
                <a:ext uri="{FF2B5EF4-FFF2-40B4-BE49-F238E27FC236}">
                  <a16:creationId xmlns:a16="http://schemas.microsoft.com/office/drawing/2014/main" id="{5FCFAB7A-DC74-669B-999C-CB52A81F34DD}"/>
                </a:ext>
              </a:extLst>
            </p:cNvPr>
            <p:cNvGraphicFramePr/>
            <p:nvPr/>
          </p:nvGraphicFramePr>
          <p:xfrm>
            <a:off x="5792787" y="2810275"/>
            <a:ext cx="12424240" cy="483003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5219F18-D713-0FAB-9BD2-1F81BC51F456}"/>
                </a:ext>
              </a:extLst>
            </p:cNvPr>
            <p:cNvSpPr txBox="1"/>
            <p:nvPr/>
          </p:nvSpPr>
          <p:spPr>
            <a:xfrm rot="16200000">
              <a:off x="3449452" y="4971177"/>
              <a:ext cx="4324782" cy="449355"/>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B1920"/>
                  </a:solidFill>
                  <a:effectLst/>
                  <a:uLnTx/>
                  <a:uFillTx/>
                  <a:latin typeface="Arial Narrow"/>
                  <a:ea typeface="+mn-ea"/>
                  <a:cs typeface="+mn-cs"/>
                </a:rPr>
                <a:t>Percentage</a:t>
              </a:r>
            </a:p>
          </p:txBody>
        </p:sp>
      </p:grpSp>
      <p:grpSp>
        <p:nvGrpSpPr>
          <p:cNvPr id="10" name="Group 9">
            <a:extLst>
              <a:ext uri="{FF2B5EF4-FFF2-40B4-BE49-F238E27FC236}">
                <a16:creationId xmlns:a16="http://schemas.microsoft.com/office/drawing/2014/main" id="{E1E9E072-AC76-50E1-B4A4-B2AA0606F7D4}"/>
              </a:ext>
            </a:extLst>
          </p:cNvPr>
          <p:cNvGrpSpPr/>
          <p:nvPr/>
        </p:nvGrpSpPr>
        <p:grpSpPr>
          <a:xfrm>
            <a:off x="5414542" y="3530258"/>
            <a:ext cx="1204462" cy="591761"/>
            <a:chOff x="9403349" y="6593369"/>
            <a:chExt cx="2409238" cy="1183677"/>
          </a:xfrm>
        </p:grpSpPr>
        <p:sp>
          <p:nvSpPr>
            <p:cNvPr id="11" name="Rectangle 10">
              <a:extLst>
                <a:ext uri="{FF2B5EF4-FFF2-40B4-BE49-F238E27FC236}">
                  <a16:creationId xmlns:a16="http://schemas.microsoft.com/office/drawing/2014/main" id="{708DEB01-7F07-943D-933E-5185EFBB0BEE}"/>
                </a:ext>
              </a:extLst>
            </p:cNvPr>
            <p:cNvSpPr/>
            <p:nvPr/>
          </p:nvSpPr>
          <p:spPr>
            <a:xfrm>
              <a:off x="9403349" y="6643190"/>
              <a:ext cx="2409238" cy="1133856"/>
            </a:xfrm>
            <a:prstGeom prst="rect">
              <a:avLst/>
            </a:prstGeom>
            <a:solidFill>
              <a:srgbClr val="A6CDE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20CF68B-B278-28F9-3400-8307569F4079}"/>
                </a:ext>
              </a:extLst>
            </p:cNvPr>
            <p:cNvSpPr/>
            <p:nvPr/>
          </p:nvSpPr>
          <p:spPr>
            <a:xfrm>
              <a:off x="9403349" y="6593369"/>
              <a:ext cx="2409238" cy="49992"/>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E39FFBE2-58E3-2D76-365A-34D851ED3A06}"/>
              </a:ext>
            </a:extLst>
          </p:cNvPr>
          <p:cNvGrpSpPr/>
          <p:nvPr/>
        </p:nvGrpSpPr>
        <p:grpSpPr>
          <a:xfrm>
            <a:off x="3810249" y="2228017"/>
            <a:ext cx="1204462" cy="1894002"/>
            <a:chOff x="9399249" y="6593368"/>
            <a:chExt cx="2409238" cy="3788498"/>
          </a:xfrm>
        </p:grpSpPr>
        <p:sp>
          <p:nvSpPr>
            <p:cNvPr id="14" name="Rectangle 13">
              <a:extLst>
                <a:ext uri="{FF2B5EF4-FFF2-40B4-BE49-F238E27FC236}">
                  <a16:creationId xmlns:a16="http://schemas.microsoft.com/office/drawing/2014/main" id="{D25F0F83-5735-8737-5A88-AC50A45B0C98}"/>
                </a:ext>
              </a:extLst>
            </p:cNvPr>
            <p:cNvSpPr/>
            <p:nvPr/>
          </p:nvSpPr>
          <p:spPr>
            <a:xfrm>
              <a:off x="9399249" y="6861426"/>
              <a:ext cx="2409238" cy="3520440"/>
            </a:xfrm>
            <a:prstGeom prst="rect">
              <a:avLst/>
            </a:prstGeom>
            <a:solidFill>
              <a:srgbClr val="5B9BD5">
                <a:lumMod val="90000"/>
              </a:srgbClr>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4151B36-4741-831A-5CC5-9024F7A79835}"/>
                </a:ext>
              </a:extLst>
            </p:cNvPr>
            <p:cNvSpPr/>
            <p:nvPr/>
          </p:nvSpPr>
          <p:spPr>
            <a:xfrm>
              <a:off x="9399249" y="6593368"/>
              <a:ext cx="2409238" cy="268059"/>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0F0B074C-26D9-9CFB-014D-27BDC3A545F8}"/>
              </a:ext>
            </a:extLst>
          </p:cNvPr>
          <p:cNvSpPr txBox="1"/>
          <p:nvPr/>
        </p:nvSpPr>
        <p:spPr>
          <a:xfrm>
            <a:off x="3805612" y="2207714"/>
            <a:ext cx="1213737" cy="246221"/>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rial Narrow"/>
                <a:ea typeface="+mn-ea"/>
                <a:cs typeface="+mn-cs"/>
              </a:rPr>
              <a:t>3.6</a:t>
            </a:r>
          </a:p>
        </p:txBody>
      </p:sp>
      <p:graphicFrame>
        <p:nvGraphicFramePr>
          <p:cNvPr id="20" name="Table 19">
            <a:extLst>
              <a:ext uri="{FF2B5EF4-FFF2-40B4-BE49-F238E27FC236}">
                <a16:creationId xmlns:a16="http://schemas.microsoft.com/office/drawing/2014/main" id="{4CC99F35-865D-382D-AD35-D2003B1F8743}"/>
              </a:ext>
            </a:extLst>
          </p:cNvPr>
          <p:cNvGraphicFramePr>
            <a:graphicFrameLocks noGrp="1"/>
          </p:cNvGraphicFramePr>
          <p:nvPr>
            <p:extLst>
              <p:ext uri="{D42A27DB-BD31-4B8C-83A1-F6EECF244321}">
                <p14:modId xmlns:p14="http://schemas.microsoft.com/office/powerpoint/2010/main" val="233657816"/>
              </p:ext>
            </p:extLst>
          </p:nvPr>
        </p:nvGraphicFramePr>
        <p:xfrm>
          <a:off x="1197717" y="4587417"/>
          <a:ext cx="2415271" cy="1084332"/>
        </p:xfrm>
        <a:graphic>
          <a:graphicData uri="http://schemas.openxmlformats.org/drawingml/2006/table">
            <a:tbl>
              <a:tblPr firstRow="1" bandRow="1"/>
              <a:tblGrid>
                <a:gridCol w="2415271">
                  <a:extLst>
                    <a:ext uri="{9D8B030D-6E8A-4147-A177-3AD203B41FA5}">
                      <a16:colId xmlns:a16="http://schemas.microsoft.com/office/drawing/2014/main" val="3624223050"/>
                    </a:ext>
                  </a:extLst>
                </a:gridCol>
              </a:tblGrid>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Progressive disease, %</a:t>
                      </a:r>
                    </a:p>
                  </a:txBody>
                  <a:tcPr marL="91428" marR="91428"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427287"/>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cs typeface="Arial" panose="020B0604020202020204" pitchFamily="34" charset="0"/>
                        </a:rPr>
                        <a:t>Not evaluable, %</a:t>
                      </a:r>
                    </a:p>
                  </a:txBody>
                  <a:tcPr marL="91428" marR="91428"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1341036"/>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pt-BR" sz="1200" b="1" i="0">
                          <a:solidFill>
                            <a:srgbClr val="000000"/>
                          </a:solidFill>
                          <a:latin typeface="Arial" panose="020B0604020202020204" pitchFamily="34" charset="0"/>
                          <a:cs typeface="Arial" panose="020B0604020202020204" pitchFamily="34" charset="0"/>
                        </a:rPr>
                        <a:t>Clinical benefit rate,</a:t>
                      </a:r>
                      <a:r>
                        <a:rPr lang="pt-BR" sz="1200" b="1" i="0" baseline="30000">
                          <a:solidFill>
                            <a:srgbClr val="000000"/>
                          </a:solidFill>
                          <a:latin typeface="Arial" panose="020B0604020202020204" pitchFamily="34" charset="0"/>
                          <a:cs typeface="Arial" panose="020B0604020202020204" pitchFamily="34" charset="0"/>
                        </a:rPr>
                        <a:t>b</a:t>
                      </a:r>
                      <a:r>
                        <a:rPr lang="pt-BR" sz="1200" b="1" i="0">
                          <a:solidFill>
                            <a:srgbClr val="000000"/>
                          </a:solidFill>
                          <a:latin typeface="Arial" panose="020B0604020202020204" pitchFamily="34" charset="0"/>
                          <a:cs typeface="Arial" panose="020B0604020202020204" pitchFamily="34" charset="0"/>
                        </a:rPr>
                        <a:t> %</a:t>
                      </a:r>
                    </a:p>
                  </a:txBody>
                  <a:tcPr marL="91428" marR="91428"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7771777"/>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pt-BR" sz="1200" b="1" i="0">
                          <a:solidFill>
                            <a:srgbClr val="000000"/>
                          </a:solidFill>
                          <a:latin typeface="Arial" panose="020B0604020202020204" pitchFamily="34" charset="0"/>
                          <a:cs typeface="Arial" panose="020B0604020202020204" pitchFamily="34" charset="0"/>
                        </a:rPr>
                        <a:t>Duration of response, months</a:t>
                      </a:r>
                    </a:p>
                  </a:txBody>
                  <a:tcPr marL="91428" marR="91428"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79279307"/>
                  </a:ext>
                </a:extLst>
              </a:tr>
            </a:tbl>
          </a:graphicData>
        </a:graphic>
      </p:graphicFrame>
      <p:graphicFrame>
        <p:nvGraphicFramePr>
          <p:cNvPr id="21" name="Table 20">
            <a:extLst>
              <a:ext uri="{FF2B5EF4-FFF2-40B4-BE49-F238E27FC236}">
                <a16:creationId xmlns:a16="http://schemas.microsoft.com/office/drawing/2014/main" id="{C9DA7BD9-9580-D173-DA12-C78568C7E987}"/>
              </a:ext>
            </a:extLst>
          </p:cNvPr>
          <p:cNvGraphicFramePr>
            <a:graphicFrameLocks noGrp="1"/>
          </p:cNvGraphicFramePr>
          <p:nvPr>
            <p:extLst>
              <p:ext uri="{D42A27DB-BD31-4B8C-83A1-F6EECF244321}">
                <p14:modId xmlns:p14="http://schemas.microsoft.com/office/powerpoint/2010/main" val="2018539438"/>
              </p:ext>
            </p:extLst>
          </p:nvPr>
        </p:nvGraphicFramePr>
        <p:xfrm>
          <a:off x="3604257" y="4591445"/>
          <a:ext cx="6476156" cy="1084332"/>
        </p:xfrm>
        <a:graphic>
          <a:graphicData uri="http://schemas.openxmlformats.org/drawingml/2006/table">
            <a:tbl>
              <a:tblPr firstRow="1" bandRow="1"/>
              <a:tblGrid>
                <a:gridCol w="1619039">
                  <a:extLst>
                    <a:ext uri="{9D8B030D-6E8A-4147-A177-3AD203B41FA5}">
                      <a16:colId xmlns:a16="http://schemas.microsoft.com/office/drawing/2014/main" val="2818419194"/>
                    </a:ext>
                  </a:extLst>
                </a:gridCol>
                <a:gridCol w="1619039">
                  <a:extLst>
                    <a:ext uri="{9D8B030D-6E8A-4147-A177-3AD203B41FA5}">
                      <a16:colId xmlns:a16="http://schemas.microsoft.com/office/drawing/2014/main" val="3825376851"/>
                    </a:ext>
                  </a:extLst>
                </a:gridCol>
                <a:gridCol w="1619039">
                  <a:extLst>
                    <a:ext uri="{9D8B030D-6E8A-4147-A177-3AD203B41FA5}">
                      <a16:colId xmlns:a16="http://schemas.microsoft.com/office/drawing/2014/main" val="684175049"/>
                    </a:ext>
                  </a:extLst>
                </a:gridCol>
                <a:gridCol w="1619039">
                  <a:extLst>
                    <a:ext uri="{9D8B030D-6E8A-4147-A177-3AD203B41FA5}">
                      <a16:colId xmlns:a16="http://schemas.microsoft.com/office/drawing/2014/main" val="1682146663"/>
                    </a:ext>
                  </a:extLst>
                </a:gridCol>
              </a:tblGrid>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7.8</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solidFill>
                        <a:srgbClr val="0B192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21.1</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12.5</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33.3</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427287"/>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4.2</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solidFill>
                        <a:srgbClr val="0B192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12.7</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7.5</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5.6</a:t>
                      </a:r>
                      <a:endParaRPr lang="en-US" sz="1200">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1341036"/>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71.2</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solidFill>
                        <a:srgbClr val="0B192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34.3</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62.5</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kern="1200">
                          <a:solidFill>
                            <a:srgbClr val="0B1920"/>
                          </a:solidFill>
                          <a:effectLst/>
                          <a:latin typeface="Arial Narrow" panose="020B0606020202030204" pitchFamily="34" charset="0"/>
                          <a:ea typeface="Yu Mincho" panose="02020400000000000000" pitchFamily="18" charset="-128"/>
                          <a:cs typeface="Arial" panose="020B0604020202020204" pitchFamily="34" charset="0"/>
                        </a:rPr>
                        <a:t>27.8</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7771777"/>
                  </a:ext>
                </a:extLst>
              </a:tr>
              <a:tr h="2710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a:solidFill>
                            <a:srgbClr val="0B1920"/>
                          </a:solidFill>
                          <a:effectLst/>
                          <a:latin typeface="Arial Narrow" panose="020B0606020202030204" pitchFamily="34" charset="0"/>
                          <a:ea typeface="MS Mincho" panose="02020609040205080304" pitchFamily="49" charset="-128"/>
                          <a:cs typeface="Arial" panose="020B0604020202020204" pitchFamily="34" charset="0"/>
                        </a:rPr>
                        <a:t>10.7</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solidFill>
                        <a:srgbClr val="0B192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a:solidFill>
                            <a:srgbClr val="0B1920"/>
                          </a:solidFill>
                          <a:effectLst/>
                          <a:latin typeface="Arial Narrow" panose="020B0606020202030204" pitchFamily="34" charset="0"/>
                          <a:ea typeface="MS Mincho" panose="02020609040205080304" pitchFamily="49" charset="-128"/>
                          <a:cs typeface="Arial" panose="020B0604020202020204" pitchFamily="34" charset="0"/>
                        </a:rPr>
                        <a:t>6.8</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w="381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a:solidFill>
                            <a:srgbClr val="0B1920"/>
                          </a:solidFill>
                          <a:effectLst/>
                          <a:latin typeface="Arial Narrow" panose="020B0606020202030204" pitchFamily="34" charset="0"/>
                          <a:ea typeface="MS Mincho" panose="02020609040205080304" pitchFamily="49" charset="-128"/>
                          <a:cs typeface="Arial" panose="020B0604020202020204" pitchFamily="34" charset="0"/>
                        </a:rPr>
                        <a:t>8.6</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200" b="1">
                          <a:solidFill>
                            <a:srgbClr val="0B1920"/>
                          </a:solidFill>
                          <a:effectLst/>
                          <a:latin typeface="Arial Narrow" panose="020B0606020202030204" pitchFamily="34" charset="0"/>
                          <a:ea typeface="MS Mincho" panose="02020609040205080304" pitchFamily="49" charset="-128"/>
                          <a:cs typeface="Arial" panose="020B0604020202020204" pitchFamily="34" charset="0"/>
                        </a:rPr>
                        <a:t>4.9</a:t>
                      </a:r>
                      <a:endParaRPr lang="en-US" sz="1200" b="1">
                        <a:solidFill>
                          <a:srgbClr val="0B1920"/>
                        </a:solidFill>
                        <a:effectLst/>
                        <a:latin typeface="Arial Narrow" panose="020B060602020203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79279307"/>
                  </a:ext>
                </a:extLst>
              </a:tr>
            </a:tbl>
          </a:graphicData>
        </a:graphic>
      </p:graphicFrame>
      <p:cxnSp>
        <p:nvCxnSpPr>
          <p:cNvPr id="26" name="Straight Connector 25">
            <a:extLst>
              <a:ext uri="{FF2B5EF4-FFF2-40B4-BE49-F238E27FC236}">
                <a16:creationId xmlns:a16="http://schemas.microsoft.com/office/drawing/2014/main" id="{99BB708E-563E-0407-DF97-73B05885B81C}"/>
              </a:ext>
            </a:extLst>
          </p:cNvPr>
          <p:cNvCxnSpPr>
            <a:cxnSpLocks/>
            <a:endCxn id="21" idx="2"/>
          </p:cNvCxnSpPr>
          <p:nvPr/>
        </p:nvCxnSpPr>
        <p:spPr>
          <a:xfrm>
            <a:off x="6818059" y="1673802"/>
            <a:ext cx="24276" cy="4001975"/>
          </a:xfrm>
          <a:prstGeom prst="line">
            <a:avLst/>
          </a:prstGeom>
          <a:noFill/>
          <a:ln w="38100" cap="flat" cmpd="sng" algn="ctr">
            <a:solidFill>
              <a:srgbClr val="0B1920"/>
            </a:solidFill>
            <a:prstDash val="lgDash"/>
            <a:miter lim="800000"/>
          </a:ln>
          <a:effectLst/>
        </p:spPr>
      </p:cxnSp>
      <p:graphicFrame>
        <p:nvGraphicFramePr>
          <p:cNvPr id="27" name="Table 7">
            <a:extLst>
              <a:ext uri="{FF2B5EF4-FFF2-40B4-BE49-F238E27FC236}">
                <a16:creationId xmlns:a16="http://schemas.microsoft.com/office/drawing/2014/main" id="{A38B0E43-6381-1C7D-C2BA-D9F488C08DE7}"/>
              </a:ext>
            </a:extLst>
          </p:cNvPr>
          <p:cNvGraphicFramePr>
            <a:graphicFrameLocks noGrp="1"/>
          </p:cNvGraphicFramePr>
          <p:nvPr>
            <p:extLst>
              <p:ext uri="{D42A27DB-BD31-4B8C-83A1-F6EECF244321}">
                <p14:modId xmlns:p14="http://schemas.microsoft.com/office/powerpoint/2010/main" val="3682732626"/>
              </p:ext>
            </p:extLst>
          </p:nvPr>
        </p:nvGraphicFramePr>
        <p:xfrm>
          <a:off x="8187009" y="1841759"/>
          <a:ext cx="2597515" cy="1168249"/>
        </p:xfrm>
        <a:graphic>
          <a:graphicData uri="http://schemas.openxmlformats.org/drawingml/2006/table">
            <a:tbl>
              <a:tblPr firstRow="1" bandRow="1"/>
              <a:tblGrid>
                <a:gridCol w="422901">
                  <a:extLst>
                    <a:ext uri="{9D8B030D-6E8A-4147-A177-3AD203B41FA5}">
                      <a16:colId xmlns:a16="http://schemas.microsoft.com/office/drawing/2014/main" val="3943007170"/>
                    </a:ext>
                  </a:extLst>
                </a:gridCol>
                <a:gridCol w="230654">
                  <a:extLst>
                    <a:ext uri="{9D8B030D-6E8A-4147-A177-3AD203B41FA5}">
                      <a16:colId xmlns:a16="http://schemas.microsoft.com/office/drawing/2014/main" val="1845192161"/>
                    </a:ext>
                  </a:extLst>
                </a:gridCol>
                <a:gridCol w="1943960">
                  <a:extLst>
                    <a:ext uri="{9D8B030D-6E8A-4147-A177-3AD203B41FA5}">
                      <a16:colId xmlns:a16="http://schemas.microsoft.com/office/drawing/2014/main" val="3104215654"/>
                    </a:ext>
                  </a:extLst>
                </a:gridCol>
              </a:tblGrid>
              <a:tr h="185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9547843"/>
                  </a:ext>
                </a:extLst>
              </a:tr>
              <a:tr h="2412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900" b="1">
                          <a:solidFill>
                            <a:srgbClr val="0B1920"/>
                          </a:solidFill>
                        </a:rPr>
                        <a:t>Complete Response</a:t>
                      </a: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4613116"/>
                  </a:ext>
                </a:extLst>
              </a:tr>
              <a:tr h="185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900">
                          <a:solidFill>
                            <a:srgbClr val="0B1920"/>
                          </a:solidFill>
                        </a:rPr>
                        <a:t>  </a:t>
                      </a: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900" b="1">
                          <a:solidFill>
                            <a:srgbClr val="0B1920"/>
                          </a:solidFill>
                        </a:rPr>
                        <a:t>Partial Response</a:t>
                      </a: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7138550"/>
                  </a:ext>
                </a:extLst>
              </a:tr>
              <a:tr h="185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b="1">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8842574"/>
                  </a:ext>
                </a:extLst>
              </a:tr>
              <a:tr h="185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b="1">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2168366"/>
                  </a:ext>
                </a:extLst>
              </a:tr>
              <a:tr h="185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900" b="1">
                        <a:solidFill>
                          <a:srgbClr val="0B1920"/>
                        </a:solidFill>
                      </a:endParaRPr>
                    </a:p>
                  </a:txBody>
                  <a:tcPr marL="45714" marR="45714" marT="22857" marB="2285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2890079"/>
                  </a:ext>
                </a:extLst>
              </a:tr>
            </a:tbl>
          </a:graphicData>
        </a:graphic>
      </p:graphicFrame>
      <p:sp>
        <p:nvSpPr>
          <p:cNvPr id="28" name="TextBox 27">
            <a:extLst>
              <a:ext uri="{FF2B5EF4-FFF2-40B4-BE49-F238E27FC236}">
                <a16:creationId xmlns:a16="http://schemas.microsoft.com/office/drawing/2014/main" id="{5CD6F68F-23EC-C469-0EE1-C62B53BA7D03}"/>
              </a:ext>
            </a:extLst>
          </p:cNvPr>
          <p:cNvSpPr txBox="1"/>
          <p:nvPr/>
        </p:nvSpPr>
        <p:spPr>
          <a:xfrm>
            <a:off x="3197748" y="1397172"/>
            <a:ext cx="3248657" cy="369332"/>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chemeClr val="accent1"/>
                </a:solidFill>
                <a:effectLst/>
                <a:uLnTx/>
                <a:uFillTx/>
                <a:latin typeface="Arial Narrow"/>
                <a:ea typeface="MS Mincho" panose="02020609040205080304" pitchFamily="49" charset="-128"/>
                <a:cs typeface="Arial" panose="020B0604020202020204" pitchFamily="34" charset="0"/>
              </a:rPr>
              <a:t>Hormone receptor-positive</a:t>
            </a:r>
          </a:p>
        </p:txBody>
      </p:sp>
      <p:sp>
        <p:nvSpPr>
          <p:cNvPr id="29" name="TextBox 28">
            <a:extLst>
              <a:ext uri="{FF2B5EF4-FFF2-40B4-BE49-F238E27FC236}">
                <a16:creationId xmlns:a16="http://schemas.microsoft.com/office/drawing/2014/main" id="{078B4846-0938-2252-1531-AF89C5BA0E99}"/>
              </a:ext>
            </a:extLst>
          </p:cNvPr>
          <p:cNvSpPr txBox="1"/>
          <p:nvPr/>
        </p:nvSpPr>
        <p:spPr>
          <a:xfrm>
            <a:off x="6904112" y="1416926"/>
            <a:ext cx="3666351" cy="369332"/>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chemeClr val="accent1"/>
                </a:solidFill>
                <a:effectLst/>
                <a:uLnTx/>
                <a:uFillTx/>
                <a:latin typeface="Arial Narrow"/>
                <a:ea typeface="MS Mincho" panose="02020609040205080304" pitchFamily="49" charset="-128"/>
                <a:cs typeface="Arial" panose="020B0604020202020204" pitchFamily="34" charset="0"/>
              </a:rPr>
              <a:t>Hormone receptor-negative</a:t>
            </a:r>
          </a:p>
        </p:txBody>
      </p:sp>
      <p:sp>
        <p:nvSpPr>
          <p:cNvPr id="30" name="TextBox 29">
            <a:extLst>
              <a:ext uri="{FF2B5EF4-FFF2-40B4-BE49-F238E27FC236}">
                <a16:creationId xmlns:a16="http://schemas.microsoft.com/office/drawing/2014/main" id="{6FDE03DB-209A-BDD8-FEB8-B9AD47F4F8C6}"/>
              </a:ext>
            </a:extLst>
          </p:cNvPr>
          <p:cNvSpPr txBox="1"/>
          <p:nvPr/>
        </p:nvSpPr>
        <p:spPr>
          <a:xfrm>
            <a:off x="3810249" y="4166651"/>
            <a:ext cx="1204462" cy="276999"/>
          </a:xfrm>
          <a:prstGeom prst="rect">
            <a:avLst/>
          </a:prstGeom>
          <a:solidFill>
            <a:srgbClr val="243C5C"/>
          </a:solidFill>
        </p:spPr>
        <p:txBody>
          <a:bodyPr wrap="square" rtlCol="0" anchor="ctr">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T-DXd (n = 333)</a:t>
            </a:r>
          </a:p>
        </p:txBody>
      </p:sp>
      <p:sp>
        <p:nvSpPr>
          <p:cNvPr id="31" name="TextBox 30">
            <a:extLst>
              <a:ext uri="{FF2B5EF4-FFF2-40B4-BE49-F238E27FC236}">
                <a16:creationId xmlns:a16="http://schemas.microsoft.com/office/drawing/2014/main" id="{0173837C-CE2E-167B-E117-AD290A1C3A23}"/>
              </a:ext>
            </a:extLst>
          </p:cNvPr>
          <p:cNvSpPr txBox="1"/>
          <p:nvPr/>
        </p:nvSpPr>
        <p:spPr>
          <a:xfrm>
            <a:off x="7050687" y="4166651"/>
            <a:ext cx="1204462" cy="276999"/>
          </a:xfrm>
          <a:prstGeom prst="rect">
            <a:avLst/>
          </a:prstGeom>
          <a:solidFill>
            <a:srgbClr val="243C5C"/>
          </a:solidFill>
        </p:spPr>
        <p:txBody>
          <a:bodyPr wrap="square" rtlCol="0" anchor="ctr">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T-DXd (n = 40)</a:t>
            </a:r>
          </a:p>
        </p:txBody>
      </p:sp>
      <p:sp>
        <p:nvSpPr>
          <p:cNvPr id="32" name="TextBox 31">
            <a:extLst>
              <a:ext uri="{FF2B5EF4-FFF2-40B4-BE49-F238E27FC236}">
                <a16:creationId xmlns:a16="http://schemas.microsoft.com/office/drawing/2014/main" id="{51FC96F1-52B1-F411-E24B-5793D0A4C848}"/>
              </a:ext>
            </a:extLst>
          </p:cNvPr>
          <p:cNvSpPr txBox="1"/>
          <p:nvPr/>
        </p:nvSpPr>
        <p:spPr>
          <a:xfrm>
            <a:off x="5414542" y="4166651"/>
            <a:ext cx="1204462" cy="276999"/>
          </a:xfrm>
          <a:prstGeom prst="rect">
            <a:avLst/>
          </a:prstGeom>
          <a:solidFill>
            <a:srgbClr val="A4ACC4"/>
          </a:solidFill>
        </p:spPr>
        <p:txBody>
          <a:bodyPr wrap="square" rtlCol="0" anchor="ctr">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TPC (n = 166)</a:t>
            </a:r>
          </a:p>
        </p:txBody>
      </p:sp>
      <p:sp>
        <p:nvSpPr>
          <p:cNvPr id="33" name="TextBox 32">
            <a:extLst>
              <a:ext uri="{FF2B5EF4-FFF2-40B4-BE49-F238E27FC236}">
                <a16:creationId xmlns:a16="http://schemas.microsoft.com/office/drawing/2014/main" id="{E174188A-265C-BF35-7CD0-B88F57070A55}"/>
              </a:ext>
            </a:extLst>
          </p:cNvPr>
          <p:cNvSpPr txBox="1"/>
          <p:nvPr/>
        </p:nvSpPr>
        <p:spPr>
          <a:xfrm>
            <a:off x="8641533" y="4166651"/>
            <a:ext cx="1217134" cy="276999"/>
          </a:xfrm>
          <a:prstGeom prst="rect">
            <a:avLst/>
          </a:prstGeom>
          <a:solidFill>
            <a:srgbClr val="A4ACC4"/>
          </a:solidFill>
        </p:spPr>
        <p:txBody>
          <a:bodyPr wrap="square" rtlCol="0" anchor="ctr">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TPC (n = 18)</a:t>
            </a:r>
          </a:p>
        </p:txBody>
      </p:sp>
      <p:sp>
        <p:nvSpPr>
          <p:cNvPr id="34" name="TextBox 33">
            <a:extLst>
              <a:ext uri="{FF2B5EF4-FFF2-40B4-BE49-F238E27FC236}">
                <a16:creationId xmlns:a16="http://schemas.microsoft.com/office/drawing/2014/main" id="{50E306CE-719C-66F7-33BE-4018F27CBD3C}"/>
              </a:ext>
            </a:extLst>
          </p:cNvPr>
          <p:cNvSpPr txBox="1"/>
          <p:nvPr/>
        </p:nvSpPr>
        <p:spPr>
          <a:xfrm>
            <a:off x="3810249" y="1874412"/>
            <a:ext cx="1204462" cy="338554"/>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43C5C"/>
                </a:solidFill>
                <a:effectLst/>
                <a:uLnTx/>
                <a:uFillTx/>
                <a:latin typeface="Arial Narrow"/>
                <a:ea typeface="+mn-ea"/>
                <a:cs typeface="+mn-cs"/>
              </a:rPr>
              <a:t>52.6%</a:t>
            </a:r>
            <a:r>
              <a:rPr kumimoji="0" lang="en-US" sz="1600" b="1" i="0" u="none" strike="noStrike" kern="0" cap="none" spc="0" normalizeH="0" baseline="30000" noProof="0">
                <a:ln>
                  <a:noFill/>
                </a:ln>
                <a:solidFill>
                  <a:srgbClr val="243C5C"/>
                </a:solidFill>
                <a:effectLst/>
                <a:uLnTx/>
                <a:uFillTx/>
                <a:latin typeface="Arial Narrow"/>
                <a:ea typeface="+mn-ea"/>
                <a:cs typeface="+mn-cs"/>
              </a:rPr>
              <a:t>a</a:t>
            </a:r>
          </a:p>
        </p:txBody>
      </p:sp>
      <p:sp>
        <p:nvSpPr>
          <p:cNvPr id="35" name="TextBox 34">
            <a:extLst>
              <a:ext uri="{FF2B5EF4-FFF2-40B4-BE49-F238E27FC236}">
                <a16:creationId xmlns:a16="http://schemas.microsoft.com/office/drawing/2014/main" id="{2499FB1C-4EA9-EA7C-0958-4F798F82160B}"/>
              </a:ext>
            </a:extLst>
          </p:cNvPr>
          <p:cNvSpPr txBox="1"/>
          <p:nvPr/>
        </p:nvSpPr>
        <p:spPr>
          <a:xfrm>
            <a:off x="7050687" y="1950602"/>
            <a:ext cx="1204462" cy="338554"/>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6E6E6E"/>
                </a:solidFill>
                <a:effectLst/>
                <a:uLnTx/>
                <a:uFillTx/>
                <a:latin typeface="Arial Narrow"/>
                <a:ea typeface="+mn-ea"/>
                <a:cs typeface="+mn-cs"/>
              </a:rPr>
              <a:t>50.0%</a:t>
            </a:r>
          </a:p>
        </p:txBody>
      </p:sp>
      <p:sp>
        <p:nvSpPr>
          <p:cNvPr id="36" name="TextBox 35">
            <a:extLst>
              <a:ext uri="{FF2B5EF4-FFF2-40B4-BE49-F238E27FC236}">
                <a16:creationId xmlns:a16="http://schemas.microsoft.com/office/drawing/2014/main" id="{BE0BFD8B-8C3C-31F0-6DA3-40FC6AE7E147}"/>
              </a:ext>
            </a:extLst>
          </p:cNvPr>
          <p:cNvSpPr txBox="1"/>
          <p:nvPr/>
        </p:nvSpPr>
        <p:spPr>
          <a:xfrm>
            <a:off x="5430654" y="3055013"/>
            <a:ext cx="1204462" cy="338554"/>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43C5C"/>
                </a:solidFill>
                <a:effectLst/>
                <a:uLnTx/>
                <a:uFillTx/>
                <a:latin typeface="Arial Narrow"/>
                <a:ea typeface="+mn-ea"/>
                <a:cs typeface="+mn-cs"/>
              </a:rPr>
              <a:t>16.3%</a:t>
            </a:r>
          </a:p>
        </p:txBody>
      </p:sp>
      <p:sp>
        <p:nvSpPr>
          <p:cNvPr id="37" name="TextBox 36">
            <a:extLst>
              <a:ext uri="{FF2B5EF4-FFF2-40B4-BE49-F238E27FC236}">
                <a16:creationId xmlns:a16="http://schemas.microsoft.com/office/drawing/2014/main" id="{E7A47799-80C3-83B8-DC9D-9D5DD6BF02DC}"/>
              </a:ext>
            </a:extLst>
          </p:cNvPr>
          <p:cNvSpPr txBox="1"/>
          <p:nvPr/>
        </p:nvSpPr>
        <p:spPr>
          <a:xfrm>
            <a:off x="8645838" y="3107380"/>
            <a:ext cx="1208524" cy="338554"/>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6E6E6E"/>
                </a:solidFill>
                <a:effectLst/>
                <a:uLnTx/>
                <a:uFillTx/>
                <a:latin typeface="Arial Narrow"/>
                <a:ea typeface="+mn-ea"/>
                <a:cs typeface="+mn-cs"/>
              </a:rPr>
              <a:t>16.7%</a:t>
            </a:r>
          </a:p>
        </p:txBody>
      </p:sp>
      <p:cxnSp>
        <p:nvCxnSpPr>
          <p:cNvPr id="38" name="Straight Connector 37">
            <a:extLst>
              <a:ext uri="{FF2B5EF4-FFF2-40B4-BE49-F238E27FC236}">
                <a16:creationId xmlns:a16="http://schemas.microsoft.com/office/drawing/2014/main" id="{8033860E-877D-A0C6-4F9D-FBCAD1869F52}"/>
              </a:ext>
            </a:extLst>
          </p:cNvPr>
          <p:cNvCxnSpPr>
            <a:cxnSpLocks/>
          </p:cNvCxnSpPr>
          <p:nvPr/>
        </p:nvCxnSpPr>
        <p:spPr>
          <a:xfrm>
            <a:off x="3574893" y="4131773"/>
            <a:ext cx="6491395" cy="0"/>
          </a:xfrm>
          <a:prstGeom prst="line">
            <a:avLst/>
          </a:prstGeom>
          <a:noFill/>
          <a:ln w="19050" cap="flat" cmpd="sng" algn="ctr">
            <a:solidFill>
              <a:srgbClr val="000000"/>
            </a:solidFill>
            <a:prstDash val="solid"/>
            <a:miter lim="800000"/>
          </a:ln>
          <a:effectLst/>
        </p:spPr>
      </p:cxnSp>
      <p:grpSp>
        <p:nvGrpSpPr>
          <p:cNvPr id="39" name="Group 38">
            <a:extLst>
              <a:ext uri="{FF2B5EF4-FFF2-40B4-BE49-F238E27FC236}">
                <a16:creationId xmlns:a16="http://schemas.microsoft.com/office/drawing/2014/main" id="{8215F9E7-FEE2-3DBD-B6F6-8CFB452D65A7}"/>
              </a:ext>
            </a:extLst>
          </p:cNvPr>
          <p:cNvGrpSpPr/>
          <p:nvPr/>
        </p:nvGrpSpPr>
        <p:grpSpPr>
          <a:xfrm>
            <a:off x="8655576" y="2086158"/>
            <a:ext cx="138337" cy="334964"/>
            <a:chOff x="313300" y="825674"/>
            <a:chExt cx="276711" cy="670015"/>
          </a:xfrm>
        </p:grpSpPr>
        <p:sp>
          <p:nvSpPr>
            <p:cNvPr id="40" name="Rectangle 39">
              <a:extLst>
                <a:ext uri="{FF2B5EF4-FFF2-40B4-BE49-F238E27FC236}">
                  <a16:creationId xmlns:a16="http://schemas.microsoft.com/office/drawing/2014/main" id="{18029327-BDE8-E1B6-01A9-F2EE066EB944}"/>
                </a:ext>
              </a:extLst>
            </p:cNvPr>
            <p:cNvSpPr/>
            <p:nvPr/>
          </p:nvSpPr>
          <p:spPr>
            <a:xfrm>
              <a:off x="313300" y="825674"/>
              <a:ext cx="276711" cy="228600"/>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8534426-ACAB-1F58-2422-1BFCF6EFFD60}"/>
                </a:ext>
              </a:extLst>
            </p:cNvPr>
            <p:cNvSpPr/>
            <p:nvPr/>
          </p:nvSpPr>
          <p:spPr>
            <a:xfrm>
              <a:off x="313300" y="1267089"/>
              <a:ext cx="276711" cy="228600"/>
            </a:xfrm>
            <a:prstGeom prst="rect">
              <a:avLst/>
            </a:prstGeom>
            <a:solidFill>
              <a:srgbClr val="5B9BD5">
                <a:lumMod val="90000"/>
              </a:srgbClr>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42A4A56B-0637-09C6-1C8D-D74728FE9224}"/>
              </a:ext>
            </a:extLst>
          </p:cNvPr>
          <p:cNvGrpSpPr/>
          <p:nvPr/>
        </p:nvGrpSpPr>
        <p:grpSpPr>
          <a:xfrm>
            <a:off x="8647869" y="3530257"/>
            <a:ext cx="1204462" cy="591762"/>
            <a:chOff x="9403349" y="6593368"/>
            <a:chExt cx="2409238" cy="1183678"/>
          </a:xfrm>
        </p:grpSpPr>
        <p:sp>
          <p:nvSpPr>
            <p:cNvPr id="43" name="Rectangle 42">
              <a:extLst>
                <a:ext uri="{FF2B5EF4-FFF2-40B4-BE49-F238E27FC236}">
                  <a16:creationId xmlns:a16="http://schemas.microsoft.com/office/drawing/2014/main" id="{DD093671-1B16-97E8-D38F-2CB4A714ACC1}"/>
                </a:ext>
              </a:extLst>
            </p:cNvPr>
            <p:cNvSpPr/>
            <p:nvPr/>
          </p:nvSpPr>
          <p:spPr>
            <a:xfrm>
              <a:off x="9403349" y="6971066"/>
              <a:ext cx="2409238" cy="805980"/>
            </a:xfrm>
            <a:prstGeom prst="rect">
              <a:avLst/>
            </a:prstGeom>
            <a:solidFill>
              <a:srgbClr val="5B9BD5">
                <a:lumMod val="90000"/>
              </a:srgbClr>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8DEEB674-7D97-9C29-1B67-129147F9FE55}"/>
                </a:ext>
              </a:extLst>
            </p:cNvPr>
            <p:cNvSpPr/>
            <p:nvPr/>
          </p:nvSpPr>
          <p:spPr>
            <a:xfrm>
              <a:off x="9403349" y="6593368"/>
              <a:ext cx="2409238" cy="377697"/>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3A82B54F-E273-54EF-E2CA-14E35F110BF1}"/>
              </a:ext>
            </a:extLst>
          </p:cNvPr>
          <p:cNvGrpSpPr/>
          <p:nvPr/>
        </p:nvGrpSpPr>
        <p:grpSpPr>
          <a:xfrm>
            <a:off x="7050687" y="2330853"/>
            <a:ext cx="1204462" cy="1791166"/>
            <a:chOff x="9399249" y="6799068"/>
            <a:chExt cx="2409238" cy="3582798"/>
          </a:xfrm>
        </p:grpSpPr>
        <p:sp>
          <p:nvSpPr>
            <p:cNvPr id="46" name="Rectangle 45">
              <a:extLst>
                <a:ext uri="{FF2B5EF4-FFF2-40B4-BE49-F238E27FC236}">
                  <a16:creationId xmlns:a16="http://schemas.microsoft.com/office/drawing/2014/main" id="{2EDF94CD-2C41-63F8-FB14-641477C6613B}"/>
                </a:ext>
              </a:extLst>
            </p:cNvPr>
            <p:cNvSpPr/>
            <p:nvPr/>
          </p:nvSpPr>
          <p:spPr>
            <a:xfrm>
              <a:off x="9399249" y="6997354"/>
              <a:ext cx="2409238" cy="3384512"/>
            </a:xfrm>
            <a:prstGeom prst="rect">
              <a:avLst/>
            </a:prstGeom>
            <a:solidFill>
              <a:srgbClr val="5B9BD5">
                <a:lumMod val="90000"/>
              </a:srgbClr>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A13DFCF5-DFE9-7F4D-CDA1-8B879D04D6B2}"/>
                </a:ext>
              </a:extLst>
            </p:cNvPr>
            <p:cNvSpPr/>
            <p:nvPr/>
          </p:nvSpPr>
          <p:spPr>
            <a:xfrm>
              <a:off x="9399249" y="6799068"/>
              <a:ext cx="2409238" cy="198286"/>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sp>
        <p:nvSpPr>
          <p:cNvPr id="55" name="TextBox 54">
            <a:extLst>
              <a:ext uri="{FF2B5EF4-FFF2-40B4-BE49-F238E27FC236}">
                <a16:creationId xmlns:a16="http://schemas.microsoft.com/office/drawing/2014/main" id="{440B59C1-00B3-F5B0-F7A7-A8756F860FAC}"/>
              </a:ext>
            </a:extLst>
          </p:cNvPr>
          <p:cNvSpPr txBox="1"/>
          <p:nvPr/>
        </p:nvSpPr>
        <p:spPr>
          <a:xfrm>
            <a:off x="3810249" y="3097865"/>
            <a:ext cx="1204462" cy="276999"/>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49.2</a:t>
            </a:r>
          </a:p>
        </p:txBody>
      </p:sp>
      <p:sp>
        <p:nvSpPr>
          <p:cNvPr id="56" name="TextBox 55">
            <a:extLst>
              <a:ext uri="{FF2B5EF4-FFF2-40B4-BE49-F238E27FC236}">
                <a16:creationId xmlns:a16="http://schemas.microsoft.com/office/drawing/2014/main" id="{D23FFEDE-E3FB-E88C-AAF3-6A8F389E9FDF}"/>
              </a:ext>
            </a:extLst>
          </p:cNvPr>
          <p:cNvSpPr txBox="1"/>
          <p:nvPr/>
        </p:nvSpPr>
        <p:spPr>
          <a:xfrm>
            <a:off x="7050687" y="3160090"/>
            <a:ext cx="1204462" cy="276999"/>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47.5</a:t>
            </a:r>
          </a:p>
        </p:txBody>
      </p:sp>
      <p:sp>
        <p:nvSpPr>
          <p:cNvPr id="57" name="TextBox 56">
            <a:extLst>
              <a:ext uri="{FF2B5EF4-FFF2-40B4-BE49-F238E27FC236}">
                <a16:creationId xmlns:a16="http://schemas.microsoft.com/office/drawing/2014/main" id="{98042E1E-EE3C-66AD-F181-20599B931B9E}"/>
              </a:ext>
            </a:extLst>
          </p:cNvPr>
          <p:cNvSpPr txBox="1"/>
          <p:nvPr/>
        </p:nvSpPr>
        <p:spPr>
          <a:xfrm>
            <a:off x="7085227" y="2283904"/>
            <a:ext cx="1135382" cy="246221"/>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rial Narrow"/>
                <a:ea typeface="+mn-ea"/>
                <a:cs typeface="+mn-cs"/>
              </a:rPr>
              <a:t>2.5</a:t>
            </a:r>
          </a:p>
        </p:txBody>
      </p:sp>
      <p:sp>
        <p:nvSpPr>
          <p:cNvPr id="58" name="TextBox 57">
            <a:extLst>
              <a:ext uri="{FF2B5EF4-FFF2-40B4-BE49-F238E27FC236}">
                <a16:creationId xmlns:a16="http://schemas.microsoft.com/office/drawing/2014/main" id="{45636F97-F84A-94FB-56BC-D15896F9157B}"/>
              </a:ext>
            </a:extLst>
          </p:cNvPr>
          <p:cNvSpPr txBox="1"/>
          <p:nvPr/>
        </p:nvSpPr>
        <p:spPr>
          <a:xfrm>
            <a:off x="5453939" y="3349713"/>
            <a:ext cx="1125669" cy="246221"/>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Narrow"/>
                <a:ea typeface="+mn-ea"/>
                <a:cs typeface="+mn-cs"/>
              </a:rPr>
              <a:t>0.6</a:t>
            </a:r>
          </a:p>
        </p:txBody>
      </p:sp>
      <p:sp>
        <p:nvSpPr>
          <p:cNvPr id="59" name="TextBox 58">
            <a:extLst>
              <a:ext uri="{FF2B5EF4-FFF2-40B4-BE49-F238E27FC236}">
                <a16:creationId xmlns:a16="http://schemas.microsoft.com/office/drawing/2014/main" id="{D7E9B3EF-2E59-B850-F8FE-DEA1036C94EC}"/>
              </a:ext>
            </a:extLst>
          </p:cNvPr>
          <p:cNvSpPr txBox="1"/>
          <p:nvPr/>
        </p:nvSpPr>
        <p:spPr>
          <a:xfrm>
            <a:off x="5414543" y="3757725"/>
            <a:ext cx="1204462" cy="246221"/>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Narrow"/>
                <a:ea typeface="+mn-ea"/>
                <a:cs typeface="+mn-cs"/>
              </a:rPr>
              <a:t>15.7</a:t>
            </a:r>
          </a:p>
        </p:txBody>
      </p:sp>
      <p:sp>
        <p:nvSpPr>
          <p:cNvPr id="60" name="TextBox 59">
            <a:extLst>
              <a:ext uri="{FF2B5EF4-FFF2-40B4-BE49-F238E27FC236}">
                <a16:creationId xmlns:a16="http://schemas.microsoft.com/office/drawing/2014/main" id="{D7B543B6-A3C2-5BBE-94CB-7B211F874655}"/>
              </a:ext>
            </a:extLst>
          </p:cNvPr>
          <p:cNvSpPr txBox="1"/>
          <p:nvPr/>
        </p:nvSpPr>
        <p:spPr>
          <a:xfrm>
            <a:off x="8646853" y="3512499"/>
            <a:ext cx="1206493" cy="246221"/>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rial Narrow"/>
                <a:ea typeface="+mn-ea"/>
                <a:cs typeface="+mn-cs"/>
              </a:rPr>
              <a:t>5.6</a:t>
            </a:r>
          </a:p>
        </p:txBody>
      </p:sp>
      <p:sp>
        <p:nvSpPr>
          <p:cNvPr id="61" name="TextBox 60">
            <a:extLst>
              <a:ext uri="{FF2B5EF4-FFF2-40B4-BE49-F238E27FC236}">
                <a16:creationId xmlns:a16="http://schemas.microsoft.com/office/drawing/2014/main" id="{92E38A5C-30F2-C778-0BDC-841E2487EA8B}"/>
              </a:ext>
            </a:extLst>
          </p:cNvPr>
          <p:cNvSpPr txBox="1"/>
          <p:nvPr/>
        </p:nvSpPr>
        <p:spPr>
          <a:xfrm>
            <a:off x="8647869" y="3843354"/>
            <a:ext cx="1204462" cy="276999"/>
          </a:xfrm>
          <a:prstGeom prst="rect">
            <a:avLst/>
          </a:prstGeom>
          <a:noFill/>
        </p:spPr>
        <p:txBody>
          <a:bodyPr wrap="square" rtlCol="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Narrow"/>
                <a:ea typeface="+mn-ea"/>
                <a:cs typeface="+mn-cs"/>
              </a:rPr>
              <a:t>11.1</a:t>
            </a:r>
          </a:p>
        </p:txBody>
      </p:sp>
      <p:sp>
        <p:nvSpPr>
          <p:cNvPr id="5" name="Footer Placeholder 4">
            <a:extLst>
              <a:ext uri="{FF2B5EF4-FFF2-40B4-BE49-F238E27FC236}">
                <a16:creationId xmlns:a16="http://schemas.microsoft.com/office/drawing/2014/main" id="{53BAE1A5-A59B-A7B6-D98A-55D08D331E88}"/>
              </a:ext>
            </a:extLst>
          </p:cNvPr>
          <p:cNvSpPr>
            <a:spLocks noGrp="1"/>
          </p:cNvSpPr>
          <p:nvPr>
            <p:ph type="ftr" sz="quarter" idx="1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Hormone receptor status is based on data from the electronic data capture corrected for mis-stratification.</a:t>
            </a:r>
          </a:p>
          <a:p>
            <a:pPr>
              <a:defRPr/>
            </a:pPr>
            <a:r>
              <a:rPr lang="en-US" sz="1000" baseline="30000" err="1">
                <a:solidFill>
                  <a:srgbClr val="464646"/>
                </a:solidFill>
                <a:latin typeface="Arial" panose="020B0604020202020204" pitchFamily="34" charset="0"/>
                <a:cs typeface="Arial" panose="020B0604020202020204" pitchFamily="34" charset="0"/>
              </a:rPr>
              <a:t>a</a:t>
            </a:r>
            <a:r>
              <a:rPr lang="en-US" sz="1000" err="1">
                <a:solidFill>
                  <a:srgbClr val="464646"/>
                </a:solidFill>
                <a:latin typeface="Arial" panose="020B0604020202020204" pitchFamily="34" charset="0"/>
                <a:cs typeface="Arial" panose="020B0604020202020204" pitchFamily="34" charset="0"/>
              </a:rPr>
              <a:t>The</a:t>
            </a:r>
            <a:r>
              <a:rPr lang="en-US" sz="1000">
                <a:solidFill>
                  <a:srgbClr val="464646"/>
                </a:solidFill>
                <a:latin typeface="Arial" panose="020B0604020202020204" pitchFamily="34" charset="0"/>
                <a:cs typeface="Arial" panose="020B0604020202020204" pitchFamily="34" charset="0"/>
              </a:rPr>
              <a:t> response of 1 patient was not confirmed. </a:t>
            </a:r>
            <a:r>
              <a:rPr lang="en-US" sz="1000" baseline="30000" err="1">
                <a:solidFill>
                  <a:srgbClr val="464646"/>
                </a:solidFill>
                <a:latin typeface="Arial" panose="020B0604020202020204" pitchFamily="34" charset="0"/>
                <a:cs typeface="Arial" panose="020B0604020202020204" pitchFamily="34" charset="0"/>
              </a:rPr>
              <a:t>b</a:t>
            </a:r>
            <a:r>
              <a:rPr lang="en-US" sz="1000" err="1">
                <a:solidFill>
                  <a:srgbClr val="464646"/>
                </a:solidFill>
                <a:latin typeface="Arial" panose="020B0604020202020204" pitchFamily="34" charset="0"/>
                <a:cs typeface="Arial" panose="020B0604020202020204" pitchFamily="34" charset="0"/>
              </a:rPr>
              <a:t>Clinical</a:t>
            </a:r>
            <a:r>
              <a:rPr lang="en-US" sz="1000">
                <a:solidFill>
                  <a:srgbClr val="464646"/>
                </a:solidFill>
                <a:latin typeface="Arial" panose="020B0604020202020204" pitchFamily="34" charset="0"/>
                <a:cs typeface="Arial" panose="020B0604020202020204" pitchFamily="34" charset="0"/>
              </a:rPr>
              <a:t> benefit rate is defined as the sum of complete response rate, partial response rate, and more than 6 months’ stable disease rate, based on blinded independent central review.</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T-</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DXd</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trastuzumab </a:t>
            </a:r>
            <a:r>
              <a:rPr kumimoji="0" lang="en-US" sz="1000" b="0" i="0" u="none" strike="noStrike" kern="1200" cap="none" spc="0" normalizeH="0" baseline="0" noProof="0" err="1">
                <a:ln>
                  <a:noFill/>
                </a:ln>
                <a:solidFill>
                  <a:srgbClr val="464646"/>
                </a:solidFill>
                <a:effectLst/>
                <a:uLnTx/>
                <a:uFillTx/>
                <a:latin typeface="Arial" panose="020B0604020202020204" pitchFamily="34" charset="0"/>
                <a:cs typeface="Arial" panose="020B0604020202020204" pitchFamily="34" charset="0"/>
              </a:rPr>
              <a:t>deruxtecan</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 TPC, treatment of physician’s choice. </a:t>
            </a:r>
          </a:p>
          <a:p>
            <a:pPr defTabSz="457200">
              <a:defRPr/>
            </a:pPr>
            <a:r>
              <a:rPr kumimoji="0" lang="en-US" sz="1000" b="0" i="0" u="none" strike="noStrike" kern="1200" cap="none" spc="0" normalizeH="0" baseline="0" noProof="0">
                <a:ln>
                  <a:noFill/>
                </a:ln>
                <a:solidFill>
                  <a:srgbClr val="47484F"/>
                </a:solidFill>
                <a:effectLst/>
                <a:uLnTx/>
                <a:uFillTx/>
                <a:latin typeface="Arial" panose="020B0604020202020204" pitchFamily="34" charset="0"/>
                <a:cs typeface="Arial" panose="020B0604020202020204" pitchFamily="34" charset="0"/>
              </a:rPr>
              <a:t>Modi S, et al. ESMO 2023. Abstract 376O. </a:t>
            </a:r>
          </a:p>
        </p:txBody>
      </p:sp>
    </p:spTree>
    <p:extLst>
      <p:ext uri="{BB962C8B-B14F-4D97-AF65-F5344CB8AC3E}">
        <p14:creationId xmlns:p14="http://schemas.microsoft.com/office/powerpoint/2010/main" val="1780384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250-A1D3-C4DA-50CB-260550A1D394}"/>
              </a:ext>
            </a:extLst>
          </p:cNvPr>
          <p:cNvSpPr>
            <a:spLocks noGrp="1"/>
          </p:cNvSpPr>
          <p:nvPr>
            <p:ph type="title"/>
          </p:nvPr>
        </p:nvSpPr>
        <p:spPr>
          <a:xfrm>
            <a:off x="839788" y="365125"/>
            <a:ext cx="10515600" cy="823913"/>
          </a:xfrm>
        </p:spPr>
        <p:txBody>
          <a:bodyPr/>
          <a:lstStyle/>
          <a:p>
            <a:r>
              <a:rPr lang="en-US"/>
              <a:t>DESTINY-Breast04: Safety</a:t>
            </a:r>
          </a:p>
        </p:txBody>
      </p:sp>
      <p:sp>
        <p:nvSpPr>
          <p:cNvPr id="5" name="Text Placeholder 4">
            <a:extLst>
              <a:ext uri="{FF2B5EF4-FFF2-40B4-BE49-F238E27FC236}">
                <a16:creationId xmlns:a16="http://schemas.microsoft.com/office/drawing/2014/main" id="{9BAE68AE-3BEF-BE2E-818A-0F9222151324}"/>
              </a:ext>
            </a:extLst>
          </p:cNvPr>
          <p:cNvSpPr>
            <a:spLocks noGrp="1"/>
          </p:cNvSpPr>
          <p:nvPr>
            <p:ph type="body" idx="1"/>
          </p:nvPr>
        </p:nvSpPr>
        <p:spPr>
          <a:xfrm>
            <a:off x="6302829" y="1055914"/>
            <a:ext cx="5584371" cy="957036"/>
          </a:xfrm>
        </p:spPr>
        <p:txBody>
          <a:bodyPr>
            <a:normAutofit/>
          </a:bodyPr>
          <a:lstStyle/>
          <a:p>
            <a:r>
              <a:rPr lang="en-US" sz="1800"/>
              <a:t>Most Common Drug-Related Adverse Events</a:t>
            </a:r>
            <a:br>
              <a:rPr lang="en-US" sz="1800"/>
            </a:br>
            <a:r>
              <a:rPr lang="en-US" sz="1800"/>
              <a:t>(in ≥20% of Patients) in the Safety Analysis Set</a:t>
            </a:r>
          </a:p>
        </p:txBody>
      </p:sp>
      <p:sp>
        <p:nvSpPr>
          <p:cNvPr id="3" name="Content Placeholder 2">
            <a:extLst>
              <a:ext uri="{FF2B5EF4-FFF2-40B4-BE49-F238E27FC236}">
                <a16:creationId xmlns:a16="http://schemas.microsoft.com/office/drawing/2014/main" id="{7927CA2F-FD65-BA81-CDD4-51C76F0057EF}"/>
              </a:ext>
            </a:extLst>
          </p:cNvPr>
          <p:cNvSpPr>
            <a:spLocks noGrp="1"/>
          </p:cNvSpPr>
          <p:nvPr>
            <p:ph sz="half" idx="2"/>
          </p:nvPr>
        </p:nvSpPr>
        <p:spPr>
          <a:xfrm>
            <a:off x="839788" y="1496218"/>
            <a:ext cx="4901176" cy="4508500"/>
          </a:xfrm>
        </p:spPr>
        <p:txBody>
          <a:bodyPr>
            <a:normAutofit/>
          </a:bodyPr>
          <a:lstStyle/>
          <a:p>
            <a:r>
              <a:rPr lang="en-US" sz="2400"/>
              <a:t>Grade ≥3 AEs occurred in 52.6% of patients receiving T-</a:t>
            </a:r>
            <a:r>
              <a:rPr lang="en-US" sz="2400" err="1"/>
              <a:t>DXd</a:t>
            </a:r>
            <a:r>
              <a:rPr lang="en-US" sz="2400"/>
              <a:t> vs. 67.4% physician’s choice of chemotherapy</a:t>
            </a:r>
          </a:p>
          <a:p>
            <a:r>
              <a:rPr lang="en-US" sz="2400"/>
              <a:t>ILD/pneumonitis occurred in 12.1% of patient receiving T-</a:t>
            </a:r>
            <a:r>
              <a:rPr lang="en-US" sz="2400" err="1"/>
              <a:t>DXd</a:t>
            </a:r>
            <a:r>
              <a:rPr lang="en-US" sz="2400"/>
              <a:t> (0.8% Grade 5)</a:t>
            </a:r>
          </a:p>
          <a:p>
            <a:r>
              <a:rPr lang="en-US" sz="2400"/>
              <a:t>LV dysfunction reported in 17 patients receiving T-</a:t>
            </a:r>
            <a:r>
              <a:rPr lang="en-US" sz="2400" err="1"/>
              <a:t>DXd</a:t>
            </a:r>
            <a:r>
              <a:rPr lang="en-US" sz="2400"/>
              <a:t> (4.6%)</a:t>
            </a:r>
          </a:p>
          <a:p>
            <a:pPr lvl="1"/>
            <a:r>
              <a:rPr lang="en-US" sz="2000"/>
              <a:t>Grade 3 events reported in 1.5% of patients</a:t>
            </a:r>
          </a:p>
        </p:txBody>
      </p:sp>
      <p:sp>
        <p:nvSpPr>
          <p:cNvPr id="8" name="Footer Placeholder 7">
            <a:extLst>
              <a:ext uri="{FF2B5EF4-FFF2-40B4-BE49-F238E27FC236}">
                <a16:creationId xmlns:a16="http://schemas.microsoft.com/office/drawing/2014/main" id="{0EBE4B54-1302-2F41-4BB3-A5B35037F0B7}"/>
              </a:ext>
            </a:extLst>
          </p:cNvPr>
          <p:cNvSpPr>
            <a:spLocks noGrp="1"/>
          </p:cNvSpPr>
          <p:nvPr>
            <p:ph type="ftr" sz="quarter" idx="10"/>
          </p:nvPr>
        </p:nvSpPr>
        <p:spPr/>
        <p:txBody>
          <a:bodyPr/>
          <a:lstStyle/>
          <a:p>
            <a:r>
              <a:rPr lang="en-US" sz="1050"/>
              <a:t>AE, adverse event; </a:t>
            </a:r>
            <a:r>
              <a:rPr lang="en-CA" sz="1050" kern="0">
                <a:latin typeface="Arial"/>
                <a:cs typeface="Arial"/>
                <a:sym typeface="Arial"/>
              </a:rPr>
              <a:t>ILD, interstitial lung disease</a:t>
            </a:r>
            <a:r>
              <a:rPr lang="en-US" sz="1050" kern="0">
                <a:sym typeface="Arial"/>
              </a:rPr>
              <a:t>;</a:t>
            </a:r>
            <a:r>
              <a:rPr lang="en-US" sz="1050"/>
              <a:t> LV, left ventricular; T-</a:t>
            </a:r>
            <a:r>
              <a:rPr lang="en-US" sz="1050" err="1"/>
              <a:t>DXd</a:t>
            </a:r>
            <a:r>
              <a:rPr lang="en-US" sz="1050"/>
              <a:t>, fam-trastuzumab </a:t>
            </a:r>
            <a:r>
              <a:rPr lang="en-US" sz="1050" err="1"/>
              <a:t>deruxtecan-nxki</a:t>
            </a:r>
            <a:r>
              <a:rPr lang="en-US" sz="1050"/>
              <a:t>. </a:t>
            </a:r>
            <a:br>
              <a:rPr lang="en-US" sz="1050"/>
            </a:br>
            <a:r>
              <a:rPr lang="en-US" sz="1050"/>
              <a:t>Modi S, et al. </a:t>
            </a:r>
            <a:r>
              <a:rPr lang="en-US" sz="1050" i="1"/>
              <a:t>N Engl J Med</a:t>
            </a:r>
            <a:r>
              <a:rPr lang="en-US" sz="1050"/>
              <a:t>. 2022;387(1):9-20.</a:t>
            </a:r>
            <a:endParaRPr lang="en-US" sz="105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74440D3-B43D-ABE5-36E5-CCDF270E6DE1}"/>
              </a:ext>
            </a:extLst>
          </p:cNvPr>
          <p:cNvPicPr>
            <a:picLocks noChangeAspect="1"/>
          </p:cNvPicPr>
          <p:nvPr/>
        </p:nvPicPr>
        <p:blipFill rotWithShape="1">
          <a:blip r:embed="rId3"/>
          <a:srcRect t="6105"/>
          <a:stretch/>
        </p:blipFill>
        <p:spPr>
          <a:xfrm>
            <a:off x="6326042" y="2100943"/>
            <a:ext cx="4449223" cy="4058634"/>
          </a:xfrm>
          <a:prstGeom prst="rect">
            <a:avLst/>
          </a:prstGeom>
        </p:spPr>
      </p:pic>
    </p:spTree>
    <p:extLst>
      <p:ext uri="{BB962C8B-B14F-4D97-AF65-F5344CB8AC3E}">
        <p14:creationId xmlns:p14="http://schemas.microsoft.com/office/powerpoint/2010/main" val="4098989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Arrow Connector 56">
            <a:extLst>
              <a:ext uri="{FF2B5EF4-FFF2-40B4-BE49-F238E27FC236}">
                <a16:creationId xmlns:a16="http://schemas.microsoft.com/office/drawing/2014/main" id="{DDEF5128-55C4-95D6-01BC-FE1E98BA66E7}"/>
              </a:ext>
            </a:extLst>
          </p:cNvPr>
          <p:cNvCxnSpPr>
            <a:cxnSpLocks/>
            <a:endCxn id="51" idx="2"/>
          </p:cNvCxnSpPr>
          <p:nvPr/>
        </p:nvCxnSpPr>
        <p:spPr>
          <a:xfrm>
            <a:off x="5028157" y="3178371"/>
            <a:ext cx="36882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263417"/>
            <a:ext cx="10515600" cy="646355"/>
          </a:xfrm>
        </p:spPr>
        <p:txBody>
          <a:bodyPr>
            <a:normAutofit/>
          </a:bodyPr>
          <a:lstStyle/>
          <a:p>
            <a:r>
              <a:rPr lang="en-US" sz="3200"/>
              <a:t>DESTINY-Breast06: Study Design</a:t>
            </a:r>
          </a:p>
        </p:txBody>
      </p:sp>
      <p:sp>
        <p:nvSpPr>
          <p:cNvPr id="15" name="Content Placeholder 14">
            <a:extLst>
              <a:ext uri="{FF2B5EF4-FFF2-40B4-BE49-F238E27FC236}">
                <a16:creationId xmlns:a16="http://schemas.microsoft.com/office/drawing/2014/main" id="{57F85060-0AB8-D379-D7AC-963919D77547}"/>
              </a:ext>
            </a:extLst>
          </p:cNvPr>
          <p:cNvSpPr>
            <a:spLocks noGrp="1"/>
          </p:cNvSpPr>
          <p:nvPr>
            <p:ph idx="1"/>
          </p:nvPr>
        </p:nvSpPr>
        <p:spPr>
          <a:xfrm>
            <a:off x="838200" y="909773"/>
            <a:ext cx="10515600" cy="461665"/>
          </a:xfrm>
        </p:spPr>
        <p:txBody>
          <a:bodyPr>
            <a:normAutofit/>
          </a:bodyPr>
          <a:lstStyle/>
          <a:p>
            <a:pPr marL="0" indent="0">
              <a:buNone/>
            </a:pPr>
            <a:r>
              <a:rPr lang="en-US" sz="2000" noProof="0"/>
              <a:t>DESTINY-Breast06: a phase 3, randomized, multicenter, open-label study (NCT04494425) </a:t>
            </a:r>
          </a:p>
        </p:txBody>
      </p:sp>
      <p:sp>
        <p:nvSpPr>
          <p:cNvPr id="16" name="Footer Placeholder 15">
            <a:extLst>
              <a:ext uri="{FF2B5EF4-FFF2-40B4-BE49-F238E27FC236}">
                <a16:creationId xmlns:a16="http://schemas.microsoft.com/office/drawing/2014/main" id="{A0DEEA9D-A8CC-E3AE-D871-4D3D2ECC0DD4}"/>
              </a:ext>
            </a:extLst>
          </p:cNvPr>
          <p:cNvSpPr>
            <a:spLocks noGrp="1"/>
          </p:cNvSpPr>
          <p:nvPr>
            <p:ph type="ftr" sz="quarter" idx="10"/>
          </p:nvPr>
        </p:nvSpPr>
        <p:spPr>
          <a:xfrm>
            <a:off x="1416050" y="5958811"/>
            <a:ext cx="10652125" cy="899189"/>
          </a:xfrm>
        </p:spPr>
        <p:txBody>
          <a:bodyPr/>
          <a:lstStyle/>
          <a:p>
            <a:r>
              <a:rPr lang="en-US" sz="900"/>
              <a:t>*Study enrollment was based on central HER2 testing. HER2 status was determined based on the most recent evaluable HER2 IHC sample prior to randomization. HER2-ultralow was defined as faint, partial membrane staining in ≤10% of tumor cells (also known as IHC &gt;0&lt;1+). †HER2-ultralow status as determined per IRT data (note: efficacy analyses in the HER2-ultralow subgroup were based on n=152 as determined per central laboratory testing data). ‡To be presented separately.</a:t>
            </a:r>
            <a:br>
              <a:rPr lang="en-US" sz="900"/>
            </a:br>
            <a:r>
              <a:rPr lang="en-US" sz="900"/>
              <a:t>BICR, blinded independent central review; CDK4/6i, cyclin-dependent kinase 4/6 inhibitor; DOR, duration of response; ET, endocrine therapy; HER2, human epidermal growth factor receptor 2; HR+, hormone receptor–positive; IHC, immunohistochemistry; INV, investigator assessed; IRT, interactive response technology; ISH, in situ hybridization; ITT, intent-to-treat; </a:t>
            </a:r>
            <a:r>
              <a:rPr lang="en-US" sz="900" err="1"/>
              <a:t>mBC</a:t>
            </a:r>
            <a:r>
              <a:rPr lang="en-US" sz="900"/>
              <a:t>, metastatic breast cancer; ORR, objective response rate; OS, overall survival; PFS, progression-free survival; Q3W, every 3 weeks; R, randomized; T-DXd, trastuzumab deruxtecan; TPC, chemotherapy treatment of physician’s choice.</a:t>
            </a:r>
            <a:br>
              <a:rPr lang="en-US" sz="900"/>
            </a:br>
            <a:r>
              <a:rPr lang="en-US" sz="900"/>
              <a:t>ClinicalTrials.gov identifier: NCT04494425. </a:t>
            </a:r>
            <a:r>
              <a:rPr lang="en-GB" sz="900" noProof="0" err="1"/>
              <a:t>Curigliano</a:t>
            </a:r>
            <a:r>
              <a:rPr lang="en-GB" sz="900" noProof="0"/>
              <a:t> G, et al. ASCO 2024. Abstract LBA1000. </a:t>
            </a:r>
            <a:r>
              <a:rPr kumimoji="0" lang="en-GB"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Bardia</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 et al. </a:t>
            </a:r>
            <a:r>
              <a:rPr kumimoji="0" lang="en-GB"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 Engl J Med. </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2024;391(22):2110-2122.</a:t>
            </a:r>
          </a:p>
          <a:p>
            <a:endParaRPr lang="en-GB" sz="900" noProof="0"/>
          </a:p>
        </p:txBody>
      </p:sp>
      <p:sp>
        <p:nvSpPr>
          <p:cNvPr id="30" name="Subtitle 2">
            <a:extLst>
              <a:ext uri="{FF2B5EF4-FFF2-40B4-BE49-F238E27FC236}">
                <a16:creationId xmlns:a16="http://schemas.microsoft.com/office/drawing/2014/main" id="{A6A8311B-C33C-AC94-F589-296C79CA7168}"/>
              </a:ext>
            </a:extLst>
          </p:cNvPr>
          <p:cNvSpPr txBox="1">
            <a:spLocks/>
          </p:cNvSpPr>
          <p:nvPr/>
        </p:nvSpPr>
        <p:spPr>
          <a:xfrm>
            <a:off x="390233" y="1614873"/>
            <a:ext cx="4647448" cy="2961523"/>
          </a:xfrm>
          <a:prstGeom prst="rect">
            <a:avLst/>
          </a:prstGeom>
          <a:solidFill>
            <a:schemeClr val="tx1">
              <a:lumMod val="20000"/>
              <a:lumOff val="80000"/>
            </a:schemeClr>
          </a:solidFill>
          <a:ln/>
        </p:spPr>
        <p:style>
          <a:lnRef idx="1">
            <a:schemeClr val="dk1"/>
          </a:lnRef>
          <a:fillRef idx="2">
            <a:schemeClr val="dk1"/>
          </a:fillRef>
          <a:effectRef idx="1">
            <a:schemeClr val="dk1"/>
          </a:effectRef>
          <a:fontRef idx="minor">
            <a:schemeClr val="dk1"/>
          </a:fontRef>
        </p:style>
        <p:txBody>
          <a:bodyPr wrap="square" lIns="91440" tIns="45720" rIns="36000" bIns="45720"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1625134" rtl="0" eaLnBrk="1" fontAlgn="auto" latinLnBrk="0" hangingPunct="1">
              <a:lnSpc>
                <a:spcPct val="100000"/>
              </a:lnSpc>
              <a:spcBef>
                <a:spcPts val="0"/>
              </a:spcBef>
              <a:spcAft>
                <a:spcPts val="100"/>
              </a:spcAft>
              <a:buClrTx/>
              <a:buSzTx/>
              <a:buFontTx/>
              <a:buNone/>
              <a:tabLst/>
              <a:defRPr/>
            </a:pPr>
            <a:r>
              <a:rPr kumimoji="0" lang="en-US" sz="1600" b="1" i="0" u="none" strike="noStrike" kern="0" cap="none" spc="0" normalizeH="0" baseline="0" noProof="0">
                <a:ln>
                  <a:noFill/>
                </a:ln>
                <a:solidFill>
                  <a:schemeClr val="tx1"/>
                </a:solidFill>
                <a:effectLst/>
                <a:uLnTx/>
                <a:uFillTx/>
                <a:latin typeface="Arial"/>
                <a:cs typeface="Arial"/>
                <a:sym typeface="Arial" panose="020B0604020202020204" pitchFamily="34" charset="0"/>
              </a:rPr>
              <a:t>PATIENT POPULATION</a:t>
            </a:r>
            <a:endParaRPr kumimoji="0" lang="en-US" sz="1600" b="1" i="0" u="none" strike="noStrike" kern="0" cap="none" spc="0" normalizeH="0" baseline="30000" noProof="0">
              <a:ln>
                <a:noFill/>
              </a:ln>
              <a:solidFill>
                <a:schemeClr val="tx1"/>
              </a:solidFill>
              <a:effectLst/>
              <a:uLnTx/>
              <a:uFillTx/>
              <a:latin typeface="Arial"/>
              <a:cs typeface="Arial"/>
              <a:sym typeface="Arial" panose="020B0604020202020204" pitchFamily="34" charset="0"/>
            </a:endParaRPr>
          </a:p>
          <a:p>
            <a:pPr marL="179701"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a:cs typeface="Arial"/>
                <a:sym typeface="Arial" panose="020B0604020202020204" pitchFamily="34" charset="0"/>
              </a:rPr>
              <a:t>HR+ </a:t>
            </a:r>
            <a:r>
              <a:rPr kumimoji="0" lang="en-US" sz="1400" b="0" i="0" u="none" strike="noStrike" kern="0" cap="none" spc="0" normalizeH="0" baseline="0" noProof="0" err="1">
                <a:ln>
                  <a:noFill/>
                </a:ln>
                <a:solidFill>
                  <a:schemeClr val="tx1"/>
                </a:solidFill>
                <a:effectLst/>
                <a:uLnTx/>
                <a:uFillTx/>
                <a:latin typeface="Arial"/>
                <a:cs typeface="Arial"/>
                <a:sym typeface="Arial" panose="020B0604020202020204" pitchFamily="34" charset="0"/>
              </a:rPr>
              <a:t>mBC</a:t>
            </a:r>
            <a:endParaRPr kumimoji="0" lang="en-US" sz="1400" b="0" i="0" u="none" strike="noStrike" kern="0" cap="none" spc="0" normalizeH="0" baseline="0" noProof="0">
              <a:ln>
                <a:noFill/>
              </a:ln>
              <a:solidFill>
                <a:schemeClr val="tx1"/>
              </a:solidFill>
              <a:effectLst/>
              <a:uLnTx/>
              <a:uFillTx/>
              <a:latin typeface="Arial"/>
              <a:cs typeface="Arial"/>
              <a:sym typeface="Arial" panose="020B0604020202020204" pitchFamily="34" charset="0"/>
            </a:endParaRPr>
          </a:p>
          <a:p>
            <a:pPr marL="179701"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a:cs typeface="Arial"/>
                <a:sym typeface="Arial" panose="020B0604020202020204" pitchFamily="34" charset="0"/>
              </a:rPr>
              <a:t>HER2-low (IHC 1+ or IHC 2+/ISH−) or HER2-ultralow (IHC 0 with membrane staining)*</a:t>
            </a:r>
          </a:p>
          <a:p>
            <a:pPr marL="179701"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400" b="1" i="0" u="none" strike="noStrike" kern="0" cap="none" spc="0" normalizeH="0" baseline="0" noProof="0">
                <a:ln>
                  <a:noFill/>
                </a:ln>
                <a:solidFill>
                  <a:schemeClr val="accent3"/>
                </a:solidFill>
                <a:effectLst/>
                <a:uLnTx/>
                <a:uFillTx/>
                <a:latin typeface="Arial"/>
                <a:cs typeface="Arial"/>
                <a:sym typeface="Arial" panose="020B0604020202020204" pitchFamily="34" charset="0"/>
              </a:rPr>
              <a:t>Chemotherapy naïve in the </a:t>
            </a:r>
            <a:r>
              <a:rPr kumimoji="0" lang="en-US" sz="1400" b="1" i="0" u="none" strike="noStrike" kern="0" cap="none" spc="0" normalizeH="0" baseline="0" noProof="0" err="1">
                <a:ln>
                  <a:noFill/>
                </a:ln>
                <a:solidFill>
                  <a:schemeClr val="accent3"/>
                </a:solidFill>
                <a:effectLst/>
                <a:uLnTx/>
                <a:uFillTx/>
                <a:latin typeface="Arial"/>
                <a:cs typeface="Arial"/>
                <a:sym typeface="Arial" panose="020B0604020202020204" pitchFamily="34" charset="0"/>
              </a:rPr>
              <a:t>mBC</a:t>
            </a:r>
            <a:r>
              <a:rPr kumimoji="0" lang="en-US" sz="1400" b="1" i="0" u="none" strike="noStrike" kern="0" cap="none" spc="0" normalizeH="0" baseline="0" noProof="0">
                <a:ln>
                  <a:noFill/>
                </a:ln>
                <a:solidFill>
                  <a:schemeClr val="accent3"/>
                </a:solidFill>
                <a:effectLst/>
                <a:uLnTx/>
                <a:uFillTx/>
                <a:latin typeface="Arial"/>
                <a:cs typeface="Arial"/>
                <a:sym typeface="Arial" panose="020B0604020202020204" pitchFamily="34" charset="0"/>
              </a:rPr>
              <a:t> setting</a:t>
            </a:r>
          </a:p>
          <a:p>
            <a:pPr marL="0" marR="0" lvl="0" indent="0" algn="l" defTabSz="1625134" rtl="0" eaLnBrk="1" fontAlgn="auto" latinLnBrk="0" hangingPunct="1">
              <a:lnSpc>
                <a:spcPct val="100000"/>
              </a:lnSpc>
              <a:spcBef>
                <a:spcPts val="0"/>
              </a:spcBef>
              <a:spcAft>
                <a:spcPts val="100"/>
              </a:spcAft>
              <a:buClr>
                <a:srgbClr val="113468"/>
              </a:buClr>
              <a:buSzTx/>
              <a:buFontTx/>
              <a:buNone/>
              <a:tabLst/>
              <a:defRPr/>
            </a:pPr>
            <a:endParaRPr kumimoji="0" lang="en-US" sz="9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l" defTabSz="1625134" rtl="0" eaLnBrk="1" fontAlgn="auto" latinLnBrk="0" hangingPunct="1">
              <a:lnSpc>
                <a:spcPct val="100000"/>
              </a:lnSpc>
              <a:spcBef>
                <a:spcPts val="0"/>
              </a:spcBef>
              <a:spcAft>
                <a:spcPts val="100"/>
              </a:spcAft>
              <a:buClr>
                <a:srgbClr val="113468"/>
              </a:buClr>
              <a:buSzTx/>
              <a:buFontTx/>
              <a:buNone/>
              <a:tabLst/>
              <a:defRPr/>
            </a:pPr>
            <a:r>
              <a:rPr kumimoji="0" lang="en-US" sz="1400" b="1" i="0" u="none" strike="noStrike" kern="1200" cap="none" spc="0" normalizeH="0" baseline="0" noProof="0">
                <a:ln>
                  <a:noFill/>
                </a:ln>
                <a:solidFill>
                  <a:schemeClr val="tx1"/>
                </a:solidFill>
                <a:effectLst/>
                <a:uLnTx/>
                <a:uFillTx/>
                <a:latin typeface="Arial"/>
                <a:cs typeface="Arial"/>
                <a:sym typeface="Arial" panose="020B0604020202020204" pitchFamily="34" charset="0"/>
              </a:rPr>
              <a:t>Prior lines of therapy</a:t>
            </a:r>
          </a:p>
          <a:p>
            <a:pPr marL="179701"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a:cs typeface="Arial"/>
                <a:sym typeface="Arial" panose="020B0604020202020204" pitchFamily="34" charset="0"/>
              </a:rPr>
              <a:t>≥2 lines of ET ± targeted therapy for </a:t>
            </a:r>
            <a:r>
              <a:rPr kumimoji="0" lang="en-US" sz="1400" b="0" i="0" u="none" strike="noStrike" kern="0" cap="none" spc="0" normalizeH="0" baseline="0" noProof="0" err="1">
                <a:ln>
                  <a:noFill/>
                </a:ln>
                <a:solidFill>
                  <a:schemeClr val="tx1"/>
                </a:solidFill>
                <a:effectLst/>
                <a:uLnTx/>
                <a:uFillTx/>
                <a:latin typeface="Arial"/>
                <a:cs typeface="Arial"/>
                <a:sym typeface="Arial" panose="020B0604020202020204" pitchFamily="34" charset="0"/>
              </a:rPr>
              <a:t>mBC</a:t>
            </a:r>
            <a:r>
              <a:rPr kumimoji="0" lang="en-US" sz="1400" b="0" i="0" u="none" strike="noStrike" kern="0" cap="none" spc="0" normalizeH="0" baseline="0" noProof="0">
                <a:ln>
                  <a:noFill/>
                </a:ln>
                <a:solidFill>
                  <a:schemeClr val="tx1"/>
                </a:solidFill>
                <a:effectLst/>
                <a:uLnTx/>
                <a:uFillTx/>
                <a:latin typeface="Arial"/>
                <a:cs typeface="Arial"/>
                <a:sym typeface="Arial" panose="020B0604020202020204" pitchFamily="34" charset="0"/>
              </a:rPr>
              <a:t> </a:t>
            </a:r>
            <a:endParaRPr kumimoji="0" lang="en-US"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182558" algn="l" defTabSz="1625134" rtl="0" eaLnBrk="1" fontAlgn="auto" latinLnBrk="0" hangingPunct="1">
              <a:lnSpc>
                <a:spcPct val="100000"/>
              </a:lnSpc>
              <a:spcBef>
                <a:spcPts val="0"/>
              </a:spcBef>
              <a:spcAft>
                <a:spcPts val="100"/>
              </a:spcAft>
              <a:buClr>
                <a:schemeClr val="tx1"/>
              </a:buClr>
              <a:buSzTx/>
              <a:buFontTx/>
              <a:buNone/>
              <a:tabLst/>
              <a:defRPr/>
            </a:pPr>
            <a:r>
              <a:rPr kumimoji="0" lang="en-US" sz="1400" b="1" i="0" strike="noStrike" kern="0" cap="none" spc="0" normalizeH="0" baseline="0" noProof="0">
                <a:ln>
                  <a:noFill/>
                </a:ln>
                <a:solidFill>
                  <a:schemeClr val="accent3"/>
                </a:solidFill>
                <a:effectLst/>
                <a:uLnTx/>
                <a:uFillTx/>
                <a:latin typeface="Arial"/>
                <a:cs typeface="Arial"/>
                <a:sym typeface="Arial" panose="020B0604020202020204" pitchFamily="34" charset="0"/>
              </a:rPr>
              <a:t>OR</a:t>
            </a:r>
            <a:endParaRPr kumimoji="0" lang="en-US" sz="1400" b="1" i="0" strike="noStrike" kern="0" cap="none" spc="0" normalizeH="0" baseline="0" noProof="0">
              <a:ln>
                <a:noFill/>
              </a:ln>
              <a:solidFill>
                <a:schemeClr val="accent3"/>
              </a:solidFill>
              <a:effectLst/>
              <a:uLnTx/>
              <a:uFillTx/>
              <a:latin typeface="Arial" panose="020B0604020202020204" pitchFamily="34" charset="0"/>
              <a:cs typeface="Arial" panose="020B0604020202020204" pitchFamily="34" charset="0"/>
              <a:sym typeface="Arial" panose="020B0604020202020204" pitchFamily="34" charset="0"/>
            </a:endParaRPr>
          </a:p>
          <a:p>
            <a:pPr marL="179701"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a:cs typeface="Arial"/>
                <a:sym typeface="Arial"/>
              </a:rPr>
              <a:t>1 line for </a:t>
            </a:r>
            <a:r>
              <a:rPr kumimoji="0" lang="en-US" sz="1400" b="0" i="0" u="none" strike="noStrike" kern="0" cap="none" spc="0" normalizeH="0" baseline="0" noProof="0" err="1">
                <a:ln>
                  <a:noFill/>
                </a:ln>
                <a:solidFill>
                  <a:schemeClr val="tx1"/>
                </a:solidFill>
                <a:effectLst/>
                <a:uLnTx/>
                <a:uFillTx/>
                <a:latin typeface="Arial"/>
                <a:cs typeface="Arial"/>
                <a:sym typeface="Arial"/>
              </a:rPr>
              <a:t>mBC</a:t>
            </a:r>
            <a:r>
              <a:rPr kumimoji="0" lang="en-US" sz="1400" b="0" i="0" u="none" strike="noStrike" kern="0" cap="none" spc="0" normalizeH="0" baseline="0" noProof="0">
                <a:ln>
                  <a:noFill/>
                </a:ln>
                <a:solidFill>
                  <a:schemeClr val="tx1"/>
                </a:solidFill>
                <a:effectLst/>
                <a:uLnTx/>
                <a:uFillTx/>
                <a:latin typeface="Arial"/>
                <a:cs typeface="Arial"/>
                <a:sym typeface="Arial"/>
              </a:rPr>
              <a:t> </a:t>
            </a:r>
            <a:r>
              <a:rPr kumimoji="0" lang="en-US" sz="1400" b="1" i="0" strike="noStrike" kern="0" cap="none" spc="0" normalizeH="0" baseline="0" noProof="0">
                <a:ln>
                  <a:noFill/>
                </a:ln>
                <a:solidFill>
                  <a:schemeClr val="accent3"/>
                </a:solidFill>
                <a:effectLst/>
                <a:uLnTx/>
                <a:uFillTx/>
                <a:latin typeface="Arial"/>
                <a:cs typeface="Arial"/>
                <a:sym typeface="Arial"/>
              </a:rPr>
              <a:t>AND</a:t>
            </a:r>
            <a:endParaRPr kumimoji="0" lang="en-US" sz="1400" b="1" i="0" strike="noStrike" kern="0" cap="none" spc="0" normalizeH="0" baseline="0" noProof="0">
              <a:ln>
                <a:noFill/>
              </a:ln>
              <a:solidFill>
                <a:schemeClr val="accent3"/>
              </a:solidFill>
              <a:effectLst/>
              <a:uLnTx/>
              <a:uFillTx/>
              <a:latin typeface="Arial"/>
              <a:cs typeface="Arial"/>
              <a:sym typeface="Arial" panose="020B0604020202020204" pitchFamily="34" charset="0"/>
            </a:endParaRPr>
          </a:p>
          <a:p>
            <a:pPr marL="359402"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200" b="0" i="0" u="none" strike="noStrike" kern="0" cap="none" spc="0" normalizeH="0" baseline="0" noProof="0">
                <a:ln>
                  <a:noFill/>
                </a:ln>
                <a:solidFill>
                  <a:schemeClr val="tx1"/>
                </a:solidFill>
                <a:effectLst/>
                <a:uLnTx/>
                <a:uFillTx/>
                <a:latin typeface="Arial"/>
                <a:cs typeface="Arial"/>
                <a:sym typeface="Arial"/>
              </a:rPr>
              <a:t>Progression </a:t>
            </a:r>
            <a:r>
              <a:rPr kumimoji="0" lang="en-US" sz="1200" b="0" i="0" u="none" strike="noStrike" kern="0" cap="none" spc="0" normalizeH="0" baseline="0" noProof="0">
                <a:ln>
                  <a:noFill/>
                </a:ln>
                <a:solidFill>
                  <a:schemeClr val="tx1"/>
                </a:solidFill>
                <a:effectLst/>
                <a:uLnTx/>
                <a:uFillTx/>
                <a:latin typeface="Arial"/>
                <a:cs typeface="Arial"/>
                <a:sym typeface="Arial" panose="020B0604020202020204" pitchFamily="34" charset="0"/>
              </a:rPr>
              <a:t>≤</a:t>
            </a:r>
            <a:r>
              <a:rPr kumimoji="0" lang="en-US" sz="1200" b="0" i="0" u="none" strike="noStrike" kern="0" cap="none" spc="0" normalizeH="0" baseline="0" noProof="0">
                <a:ln>
                  <a:noFill/>
                </a:ln>
                <a:solidFill>
                  <a:schemeClr val="tx1"/>
                </a:solidFill>
                <a:effectLst/>
                <a:uLnTx/>
                <a:uFillTx/>
                <a:latin typeface="Arial"/>
                <a:cs typeface="Arial"/>
                <a:sym typeface="Arial"/>
              </a:rPr>
              <a:t>6 months of starting first-line ET + CDK4/6i </a:t>
            </a:r>
          </a:p>
          <a:p>
            <a:pPr marL="179384" marR="0" lvl="0" indent="176209" algn="l" defTabSz="1625134" rtl="0" eaLnBrk="1" fontAlgn="auto" latinLnBrk="0" hangingPunct="1">
              <a:lnSpc>
                <a:spcPct val="100000"/>
              </a:lnSpc>
              <a:spcBef>
                <a:spcPts val="0"/>
              </a:spcBef>
              <a:spcAft>
                <a:spcPts val="100"/>
              </a:spcAft>
              <a:buClr>
                <a:schemeClr val="tx1"/>
              </a:buClr>
              <a:buSzTx/>
              <a:buFontTx/>
              <a:buNone/>
              <a:tabLst/>
              <a:defRPr/>
            </a:pPr>
            <a:r>
              <a:rPr kumimoji="0" lang="en-US" sz="1200" b="1" i="0" strike="noStrike" kern="0" cap="none" spc="0" normalizeH="0" baseline="0" noProof="0">
                <a:ln>
                  <a:noFill/>
                </a:ln>
                <a:solidFill>
                  <a:schemeClr val="accent3"/>
                </a:solidFill>
                <a:effectLst/>
                <a:uLnTx/>
                <a:uFillTx/>
                <a:latin typeface="Arial"/>
                <a:cs typeface="Arial"/>
                <a:sym typeface="Arial"/>
              </a:rPr>
              <a:t>OR</a:t>
            </a:r>
            <a:endParaRPr kumimoji="0" lang="en-US" sz="1200" b="1" i="0" strike="noStrike" kern="0" cap="none" spc="0" normalizeH="0" baseline="0" noProof="0">
              <a:ln>
                <a:noFill/>
              </a:ln>
              <a:solidFill>
                <a:schemeClr val="accent3"/>
              </a:solidFill>
              <a:effectLst/>
              <a:uLnTx/>
              <a:uFillTx/>
              <a:latin typeface="Arial"/>
              <a:cs typeface="Arial"/>
              <a:sym typeface="Arial" panose="020B0604020202020204" pitchFamily="34" charset="0"/>
            </a:endParaRPr>
          </a:p>
          <a:p>
            <a:pPr marL="359402" marR="0" lvl="0" indent="-179701" algn="l" defTabSz="1625134" rtl="0" eaLnBrk="1" fontAlgn="auto" latinLnBrk="0" hangingPunct="1">
              <a:lnSpc>
                <a:spcPct val="100000"/>
              </a:lnSpc>
              <a:spcBef>
                <a:spcPts val="0"/>
              </a:spcBef>
              <a:spcAft>
                <a:spcPts val="100"/>
              </a:spcAft>
              <a:buClr>
                <a:schemeClr val="tx1"/>
              </a:buClr>
              <a:buSzTx/>
              <a:buFont typeface="Arial" panose="020B0604020202020204" pitchFamily="34" charset="0"/>
              <a:buChar char="–"/>
              <a:tabLst/>
              <a:defRPr/>
            </a:pPr>
            <a:r>
              <a:rPr kumimoji="0" lang="en-US" sz="1200" b="0" i="0" u="none" strike="noStrike" kern="0" cap="none" spc="0" normalizeH="0" baseline="0" noProof="0">
                <a:ln>
                  <a:noFill/>
                </a:ln>
                <a:solidFill>
                  <a:schemeClr val="tx1"/>
                </a:solidFill>
                <a:effectLst/>
                <a:uLnTx/>
                <a:uFillTx/>
                <a:latin typeface="Arial"/>
                <a:cs typeface="Arial"/>
                <a:sym typeface="Arial"/>
              </a:rPr>
              <a:t>Recurrence </a:t>
            </a:r>
            <a:r>
              <a:rPr kumimoji="0" lang="en-US" sz="1200" b="0" i="0" u="none" strike="noStrike" kern="0" cap="none" spc="0" normalizeH="0" baseline="0" noProof="0">
                <a:ln>
                  <a:noFill/>
                </a:ln>
                <a:solidFill>
                  <a:schemeClr val="tx1"/>
                </a:solidFill>
                <a:effectLst/>
                <a:uLnTx/>
                <a:uFillTx/>
                <a:latin typeface="Arial"/>
                <a:cs typeface="Arial"/>
                <a:sym typeface="Arial" panose="020B0604020202020204" pitchFamily="34" charset="0"/>
              </a:rPr>
              <a:t>≤</a:t>
            </a:r>
            <a:r>
              <a:rPr kumimoji="0" lang="en-US" sz="1200" b="0" i="0" u="none" strike="noStrike" kern="0" cap="none" spc="0" normalizeH="0" baseline="0" noProof="0">
                <a:ln>
                  <a:noFill/>
                </a:ln>
                <a:solidFill>
                  <a:schemeClr val="tx1"/>
                </a:solidFill>
                <a:effectLst/>
                <a:uLnTx/>
                <a:uFillTx/>
                <a:latin typeface="Arial"/>
                <a:cs typeface="Arial"/>
                <a:sym typeface="Arial"/>
              </a:rPr>
              <a:t>24 months of starting adjuvant ET</a:t>
            </a:r>
            <a:endParaRPr kumimoji="0" lang="en-US" sz="1200" b="0" i="0" u="none" strike="noStrike" kern="0" cap="none" spc="0" normalizeH="0" baseline="0" noProof="0">
              <a:ln>
                <a:noFill/>
              </a:ln>
              <a:solidFill>
                <a:schemeClr val="tx1"/>
              </a:solidFill>
              <a:effectLst/>
              <a:uLnTx/>
              <a:uFillTx/>
              <a:latin typeface="Arial"/>
              <a:cs typeface="Arial"/>
              <a:sym typeface="Arial" panose="020B0604020202020204" pitchFamily="34" charset="0"/>
            </a:endParaRPr>
          </a:p>
        </p:txBody>
      </p:sp>
      <p:sp>
        <p:nvSpPr>
          <p:cNvPr id="47" name="Subtitle 2">
            <a:extLst>
              <a:ext uri="{FF2B5EF4-FFF2-40B4-BE49-F238E27FC236}">
                <a16:creationId xmlns:a16="http://schemas.microsoft.com/office/drawing/2014/main" id="{25961DD3-D01E-ABAD-AAB0-6C7AD226BD11}"/>
              </a:ext>
            </a:extLst>
          </p:cNvPr>
          <p:cNvSpPr txBox="1">
            <a:spLocks/>
          </p:cNvSpPr>
          <p:nvPr/>
        </p:nvSpPr>
        <p:spPr>
          <a:xfrm>
            <a:off x="380709" y="4704848"/>
            <a:ext cx="5612585" cy="899189"/>
          </a:xfrm>
          <a:prstGeom prst="rect">
            <a:avLst/>
          </a:prstGeom>
          <a:noFill/>
          <a:ln w="28575">
            <a:no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34" rtl="0" eaLnBrk="1" fontAlgn="auto" latinLnBrk="0" hangingPunct="1">
              <a:lnSpc>
                <a:spcPct val="100000"/>
              </a:lnSpc>
              <a:spcBef>
                <a:spcPts val="0"/>
              </a:spcBef>
              <a:spcAft>
                <a:spcPts val="200"/>
              </a:spcAft>
              <a:buClrTx/>
              <a:buSzTx/>
              <a:buFontTx/>
              <a:buNone/>
              <a:tabLst/>
              <a:defRPr/>
            </a:pPr>
            <a:r>
              <a:rPr kumimoji="0" lang="en-US"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Stratification factors</a:t>
            </a:r>
            <a:endParaRPr kumimoji="0" lang="en-US"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endParaRPr>
          </a:p>
          <a:p>
            <a:pPr marL="179996" marR="0" lvl="0" indent="-179996" algn="l" defTabSz="1625134" rtl="0" eaLnBrk="1" fontAlgn="auto" latinLnBrk="0" hangingPunct="1">
              <a:lnSpc>
                <a:spcPct val="100000"/>
              </a:lnSpc>
              <a:spcBef>
                <a:spcPts val="0"/>
              </a:spcBef>
              <a:spcAft>
                <a:spcPts val="200"/>
              </a:spcAft>
              <a:buClr>
                <a:schemeClr val="accent3"/>
              </a:buClr>
              <a:buSzTx/>
              <a:buFont typeface="Arial" panose="020B0604020202020204" pitchFamily="34" charset="0"/>
              <a:buChar char="•"/>
              <a:tabLst/>
              <a:defRPr/>
            </a:pPr>
            <a:r>
              <a:rPr kumimoji="0" lang="en-US" sz="1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Prior CDK4/6i use (yes vs no)</a:t>
            </a:r>
          </a:p>
          <a:p>
            <a:pPr marL="179996" marR="0" lvl="0" indent="-179996" algn="l" defTabSz="1625134" rtl="0" eaLnBrk="1" fontAlgn="auto" latinLnBrk="0" hangingPunct="1">
              <a:lnSpc>
                <a:spcPct val="100000"/>
              </a:lnSpc>
              <a:spcBef>
                <a:spcPts val="0"/>
              </a:spcBef>
              <a:spcAft>
                <a:spcPts val="200"/>
              </a:spcAft>
              <a:buClr>
                <a:schemeClr val="accent3"/>
              </a:buClr>
              <a:buSzTx/>
              <a:buFont typeface="Arial" panose="020B0604020202020204" pitchFamily="34" charset="0"/>
              <a:buChar char="•"/>
              <a:tabLst/>
              <a:defRPr/>
            </a:pPr>
            <a:r>
              <a:rPr kumimoji="0" lang="en-US" sz="1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HER2 expression (IHC 1+ vs IHC 2+/ISH− vs IHC 0 with membrane staining)</a:t>
            </a:r>
          </a:p>
          <a:p>
            <a:pPr marL="179996" marR="0" lvl="0" indent="-179996" algn="l" defTabSz="1625134" rtl="0" eaLnBrk="1" fontAlgn="auto" latinLnBrk="0" hangingPunct="1">
              <a:lnSpc>
                <a:spcPct val="100000"/>
              </a:lnSpc>
              <a:spcBef>
                <a:spcPts val="0"/>
              </a:spcBef>
              <a:spcAft>
                <a:spcPts val="200"/>
              </a:spcAft>
              <a:buClr>
                <a:schemeClr val="accent3"/>
              </a:buClr>
              <a:buSzTx/>
              <a:buFont typeface="Arial" panose="020B0604020202020204" pitchFamily="34" charset="0"/>
              <a:buChar char="•"/>
              <a:tabLst/>
              <a:defRPr/>
            </a:pPr>
            <a:r>
              <a:rPr kumimoji="0" lang="en-US" sz="1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Prior </a:t>
            </a:r>
            <a:r>
              <a:rPr kumimoji="0" lang="en-US" sz="1200" b="0" i="0" u="none" strike="noStrike" kern="0" cap="none" spc="0" normalizeH="0" baseline="0" noProof="0" err="1">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taxane</a:t>
            </a:r>
            <a:r>
              <a:rPr kumimoji="0" lang="en-US" sz="12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 in the non-metastatic setting (yes vs no)</a:t>
            </a:r>
          </a:p>
        </p:txBody>
      </p:sp>
      <p:sp>
        <p:nvSpPr>
          <p:cNvPr id="52" name="Rectangle 51">
            <a:extLst>
              <a:ext uri="{FF2B5EF4-FFF2-40B4-BE49-F238E27FC236}">
                <a16:creationId xmlns:a16="http://schemas.microsoft.com/office/drawing/2014/main" id="{6F5B71B2-BA94-623F-7245-C0DB634C9CE6}"/>
              </a:ext>
            </a:extLst>
          </p:cNvPr>
          <p:cNvSpPr/>
          <p:nvPr/>
        </p:nvSpPr>
        <p:spPr>
          <a:xfrm>
            <a:off x="6232685" y="1810506"/>
            <a:ext cx="1532559" cy="882231"/>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T-DXd </a:t>
            </a:r>
          </a:p>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5.4 mg/kg Q3W</a:t>
            </a:r>
          </a:p>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(n=436)</a:t>
            </a:r>
          </a:p>
        </p:txBody>
      </p:sp>
      <p:sp>
        <p:nvSpPr>
          <p:cNvPr id="53" name="Rectangle 52">
            <a:extLst>
              <a:ext uri="{FF2B5EF4-FFF2-40B4-BE49-F238E27FC236}">
                <a16:creationId xmlns:a16="http://schemas.microsoft.com/office/drawing/2014/main" id="{C10CBBBB-3862-E261-BECB-83E0AFD9337A}"/>
              </a:ext>
            </a:extLst>
          </p:cNvPr>
          <p:cNvSpPr/>
          <p:nvPr/>
        </p:nvSpPr>
        <p:spPr>
          <a:xfrm>
            <a:off x="6236286" y="3699525"/>
            <a:ext cx="1532559" cy="7179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TPC</a:t>
            </a:r>
            <a:endParaRPr kumimoji="0" lang="en-US" altLang="ja-JP" sz="1600" b="1" i="0" u="none" strike="noStrike" kern="1200" cap="none" spc="0" normalizeH="0" baseline="3000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(n=430)</a:t>
            </a:r>
          </a:p>
        </p:txBody>
      </p:sp>
      <p:sp>
        <p:nvSpPr>
          <p:cNvPr id="55" name="Subtitle 2">
            <a:extLst>
              <a:ext uri="{FF2B5EF4-FFF2-40B4-BE49-F238E27FC236}">
                <a16:creationId xmlns:a16="http://schemas.microsoft.com/office/drawing/2014/main" id="{DD3242E9-0AE9-D681-D5A8-ED1490BE5574}"/>
              </a:ext>
            </a:extLst>
          </p:cNvPr>
          <p:cNvSpPr txBox="1">
            <a:spLocks/>
          </p:cNvSpPr>
          <p:nvPr/>
        </p:nvSpPr>
        <p:spPr>
          <a:xfrm>
            <a:off x="8011046" y="1614874"/>
            <a:ext cx="3683520" cy="2139333"/>
          </a:xfrm>
          <a:prstGeom prst="rect">
            <a:avLst/>
          </a:prstGeom>
          <a:ln/>
        </p:spPr>
        <p:style>
          <a:lnRef idx="1">
            <a:schemeClr val="accent2"/>
          </a:lnRef>
          <a:fillRef idx="3">
            <a:schemeClr val="accent2"/>
          </a:fillRef>
          <a:effectRef idx="2">
            <a:schemeClr val="accent2"/>
          </a:effectRef>
          <a:fontRef idx="minor">
            <a:schemeClr val="lt1"/>
          </a:fontRef>
        </p:style>
        <p:txBody>
          <a:bodyPr wrap="square" lIns="182880"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ctr" defTabSz="1625134" rtl="0" eaLnBrk="1" fontAlgn="auto" latinLnBrk="0" hangingPunct="1">
              <a:lnSpc>
                <a:spcPct val="100000"/>
              </a:lnSpc>
              <a:spcBef>
                <a:spcPts val="200"/>
              </a:spcBef>
              <a:spcAft>
                <a:spcPts val="200"/>
              </a:spcAft>
              <a:buClr>
                <a:schemeClr val="bg1"/>
              </a:buClr>
              <a:buSzTx/>
              <a:buFontTx/>
              <a:buNone/>
              <a:tabLst/>
              <a:defRPr/>
            </a:pPr>
            <a:r>
              <a:rPr kumimoji="0" lang="en-US" sz="1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ENDPOINTS</a:t>
            </a:r>
          </a:p>
          <a:p>
            <a:pPr marL="0" marR="0" lvl="0" indent="0" algn="l" defTabSz="1625134" rtl="0" eaLnBrk="1" fontAlgn="auto" latinLnBrk="0" hangingPunct="1">
              <a:lnSpc>
                <a:spcPct val="100000"/>
              </a:lnSpc>
              <a:spcBef>
                <a:spcPts val="200"/>
              </a:spcBef>
              <a:spcAft>
                <a:spcPts val="200"/>
              </a:spcAft>
              <a:buClr>
                <a:schemeClr val="bg1"/>
              </a:buClr>
              <a:buSzTx/>
              <a:buFontTx/>
              <a:buNone/>
              <a:tabLst/>
              <a:defRPr/>
            </a:pPr>
            <a:r>
              <a:rPr kumimoji="0" lang="en-US" sz="14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Primary</a:t>
            </a:r>
          </a:p>
          <a:p>
            <a:pPr marL="179996" marR="0" lvl="0" indent="-179996" algn="l" defTabSz="1625134" rtl="0" eaLnBrk="1" fontAlgn="auto" latinLnBrk="0" hangingPunct="1">
              <a:lnSpc>
                <a:spcPct val="100000"/>
              </a:lnSpc>
              <a:spcBef>
                <a:spcPts val="200"/>
              </a:spcBef>
              <a:spcAft>
                <a:spcPts val="200"/>
              </a:spcAft>
              <a:buClr>
                <a:schemeClr val="bg1"/>
              </a:buClr>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PFS (BICR) in HER2-low</a:t>
            </a:r>
          </a:p>
          <a:p>
            <a:pPr marL="0" marR="0" lvl="0" indent="0" algn="l" defTabSz="1625134" rtl="0" eaLnBrk="1" fontAlgn="auto" latinLnBrk="0" hangingPunct="1">
              <a:lnSpc>
                <a:spcPct val="100000"/>
              </a:lnSpc>
              <a:spcBef>
                <a:spcPts val="200"/>
              </a:spcBef>
              <a:spcAft>
                <a:spcPts val="200"/>
              </a:spcAft>
              <a:buClr>
                <a:schemeClr val="bg1"/>
              </a:buClr>
              <a:buSzTx/>
              <a:buFontTx/>
              <a:buNone/>
              <a:tabLst/>
              <a:defRPr/>
            </a:pPr>
            <a:endParaRPr kumimoji="0" lang="en-US" sz="3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l" defTabSz="1625134" rtl="0" eaLnBrk="1" fontAlgn="auto" latinLnBrk="0" hangingPunct="1">
              <a:lnSpc>
                <a:spcPct val="100000"/>
              </a:lnSpc>
              <a:spcBef>
                <a:spcPts val="200"/>
              </a:spcBef>
              <a:spcAft>
                <a:spcPts val="200"/>
              </a:spcAft>
              <a:buClr>
                <a:schemeClr val="bg1"/>
              </a:buClr>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Key secondary</a:t>
            </a:r>
          </a:p>
          <a:p>
            <a:pPr marL="179996" marR="0" lvl="0" indent="-179996" algn="l" defTabSz="1625134" rtl="0" eaLnBrk="1" fontAlgn="auto" latinLnBrk="0" hangingPunct="1">
              <a:lnSpc>
                <a:spcPct val="100000"/>
              </a:lnSpc>
              <a:spcBef>
                <a:spcPts val="200"/>
              </a:spcBef>
              <a:spcAft>
                <a:spcPts val="200"/>
              </a:spcAft>
              <a:buClr>
                <a:schemeClr val="bg1"/>
              </a:buClr>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PFS (BICR) in ITT (HER2-low + ultralow)</a:t>
            </a:r>
          </a:p>
          <a:p>
            <a:pPr marL="179996" marR="0" lvl="0" indent="-179996" algn="l" defTabSz="1625134" rtl="0" eaLnBrk="1" fontAlgn="auto" latinLnBrk="0" hangingPunct="1">
              <a:lnSpc>
                <a:spcPct val="100000"/>
              </a:lnSpc>
              <a:spcBef>
                <a:spcPts val="200"/>
              </a:spcBef>
              <a:spcAft>
                <a:spcPts val="200"/>
              </a:spcAft>
              <a:buClr>
                <a:schemeClr val="bg1"/>
              </a:buClr>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OS in HER2-low</a:t>
            </a:r>
          </a:p>
          <a:p>
            <a:pPr marL="179996" marR="0" lvl="0" indent="-179996" algn="l" defTabSz="1625134" rtl="0" eaLnBrk="1" fontAlgn="auto" latinLnBrk="0" hangingPunct="1">
              <a:lnSpc>
                <a:spcPct val="100000"/>
              </a:lnSpc>
              <a:spcBef>
                <a:spcPts val="200"/>
              </a:spcBef>
              <a:spcAft>
                <a:spcPts val="200"/>
              </a:spcAft>
              <a:buClr>
                <a:schemeClr val="bg1"/>
              </a:buClr>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rPr>
              <a:t>OS in ITT (HER2-low + ultralow)</a:t>
            </a:r>
          </a:p>
        </p:txBody>
      </p:sp>
      <p:cxnSp>
        <p:nvCxnSpPr>
          <p:cNvPr id="64" name="Connector: Elbow 63">
            <a:extLst>
              <a:ext uri="{FF2B5EF4-FFF2-40B4-BE49-F238E27FC236}">
                <a16:creationId xmlns:a16="http://schemas.microsoft.com/office/drawing/2014/main" id="{F2D8CDDC-3F44-3E7A-4E0C-65F9056F6EDE}"/>
              </a:ext>
            </a:extLst>
          </p:cNvPr>
          <p:cNvCxnSpPr>
            <a:cxnSpLocks/>
            <a:stCxn id="51" idx="0"/>
            <a:endCxn id="52" idx="1"/>
          </p:cNvCxnSpPr>
          <p:nvPr/>
        </p:nvCxnSpPr>
        <p:spPr>
          <a:xfrm rot="5400000" flipH="1" flipV="1">
            <a:off x="5651164" y="2295594"/>
            <a:ext cx="625493" cy="53754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4F18D6ED-01EC-21D6-3100-5C1DE74D0793}"/>
              </a:ext>
            </a:extLst>
          </p:cNvPr>
          <p:cNvCxnSpPr>
            <a:cxnSpLocks/>
            <a:stCxn id="51" idx="4"/>
            <a:endCxn id="53" idx="1"/>
          </p:cNvCxnSpPr>
          <p:nvPr/>
        </p:nvCxnSpPr>
        <p:spPr>
          <a:xfrm rot="16200000" flipH="1">
            <a:off x="5676277" y="3498485"/>
            <a:ext cx="578867" cy="541151"/>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D1CC5762-16B7-F655-77FE-5EAD36231E2D}"/>
              </a:ext>
            </a:extLst>
          </p:cNvPr>
          <p:cNvSpPr>
            <a:spLocks noChangeAspect="1"/>
          </p:cNvSpPr>
          <p:nvPr/>
        </p:nvSpPr>
        <p:spPr>
          <a:xfrm>
            <a:off x="5396976" y="2877114"/>
            <a:ext cx="596317" cy="602513"/>
          </a:xfrm>
          <a:prstGeom prst="ellipse">
            <a:avLst/>
          </a:prstGeom>
          <a:ln/>
        </p:spPr>
        <p:style>
          <a:lnRef idx="1">
            <a:schemeClr val="dk1"/>
          </a:lnRef>
          <a:fillRef idx="3">
            <a:schemeClr val="dk1"/>
          </a:fillRef>
          <a:effectRef idx="2">
            <a:schemeClr val="dk1"/>
          </a:effectRef>
          <a:fontRef idx="minor">
            <a:schemeClr val="lt1"/>
          </a:fontRef>
        </p:style>
        <p:txBody>
          <a:bodyPr lIns="47995" tIns="47995" rIns="47995" bIns="47995" rtlCol="0" anchor="ctr"/>
          <a:lstStyle/>
          <a:p>
            <a:pPr marL="0" marR="0" lvl="0" indent="0" algn="ctr" defTabSz="91413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R</a:t>
            </a:r>
          </a:p>
          <a:p>
            <a:pPr marL="0" marR="0" lvl="0" indent="0" algn="ctr" defTabSz="91413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1:1</a:t>
            </a:r>
          </a:p>
        </p:txBody>
      </p:sp>
      <p:sp>
        <p:nvSpPr>
          <p:cNvPr id="5" name="TextBox 4">
            <a:extLst>
              <a:ext uri="{FF2B5EF4-FFF2-40B4-BE49-F238E27FC236}">
                <a16:creationId xmlns:a16="http://schemas.microsoft.com/office/drawing/2014/main" id="{232CFEFC-6938-817C-D938-91A007201CAD}"/>
              </a:ext>
            </a:extLst>
          </p:cNvPr>
          <p:cNvSpPr txBox="1"/>
          <p:nvPr/>
        </p:nvSpPr>
        <p:spPr>
          <a:xfrm>
            <a:off x="6345485" y="4445328"/>
            <a:ext cx="1361931" cy="954107"/>
          </a:xfrm>
          <a:prstGeom prst="rect">
            <a:avLst/>
          </a:prstGeom>
          <a:noFill/>
        </p:spPr>
        <p:txBody>
          <a:bodyPr wrap="square" lIns="0" rIns="0">
            <a:spAutoFit/>
          </a:bodyPr>
          <a:lstStyle/>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Options: </a:t>
            </a:r>
            <a:b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br>
            <a: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capecitabine, </a:t>
            </a:r>
            <a:b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br>
            <a: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nab-paclitaxel,</a:t>
            </a:r>
          </a:p>
          <a:p>
            <a:pPr marL="0" marR="0" lvl="0" indent="0" algn="ctr" defTabSz="913784"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paclitaxel</a:t>
            </a:r>
          </a:p>
        </p:txBody>
      </p:sp>
      <p:sp>
        <p:nvSpPr>
          <p:cNvPr id="9" name="TextBox 8">
            <a:extLst>
              <a:ext uri="{FF2B5EF4-FFF2-40B4-BE49-F238E27FC236}">
                <a16:creationId xmlns:a16="http://schemas.microsoft.com/office/drawing/2014/main" id="{60F7DCFF-E346-74FF-9840-1EA6D9D8D6CB}"/>
              </a:ext>
            </a:extLst>
          </p:cNvPr>
          <p:cNvSpPr txBox="1"/>
          <p:nvPr/>
        </p:nvSpPr>
        <p:spPr>
          <a:xfrm>
            <a:off x="6138833" y="2959115"/>
            <a:ext cx="1708724" cy="461665"/>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panose="020B0604020202020204"/>
                <a:ea typeface="+mn-ea"/>
                <a:cs typeface="+mn-cs"/>
              </a:rPr>
              <a:t>HER2-low = 713</a:t>
            </a:r>
            <a:br>
              <a:rPr kumimoji="0" lang="en-US" sz="1200" b="1" i="0" u="none" strike="noStrike" kern="1200" cap="none" spc="0" normalizeH="0" baseline="0" noProof="0">
                <a:ln>
                  <a:noFill/>
                </a:ln>
                <a:solidFill>
                  <a:schemeClr val="bg1"/>
                </a:solidFill>
                <a:effectLst/>
                <a:uLnTx/>
                <a:uFillTx/>
                <a:latin typeface="Arial" panose="020B0604020202020204"/>
                <a:ea typeface="+mn-ea"/>
                <a:cs typeface="+mn-cs"/>
              </a:rPr>
            </a:br>
            <a:r>
              <a:rPr kumimoji="0" lang="en-US" sz="1200" b="1" i="0" u="none" strike="noStrike" kern="1200" cap="none" spc="0" normalizeH="0" baseline="0" noProof="0">
                <a:ln>
                  <a:noFill/>
                </a:ln>
                <a:solidFill>
                  <a:schemeClr val="bg1"/>
                </a:solidFill>
                <a:effectLst/>
                <a:uLnTx/>
                <a:uFillTx/>
                <a:latin typeface="Arial" panose="020B0604020202020204"/>
                <a:ea typeface="+mn-ea"/>
                <a:cs typeface="+mn-cs"/>
              </a:rPr>
              <a:t>HER2-ultralow = 153</a:t>
            </a:r>
            <a:r>
              <a:rPr kumimoji="0" lang="en-US" sz="1200" b="1" i="0" u="none" strike="noStrike" kern="1200" cap="none" spc="0" normalizeH="0" baseline="30000" noProof="0">
                <a:ln>
                  <a:noFill/>
                </a:ln>
                <a:solidFill>
                  <a:schemeClr val="bg1"/>
                </a:solidFill>
                <a:effectLst/>
                <a:uLnTx/>
                <a:uFillTx/>
                <a:latin typeface="Arial" panose="020B0604020202020204"/>
                <a:ea typeface="+mn-ea"/>
                <a:cs typeface="+mn-cs"/>
              </a:rPr>
              <a:t>†</a:t>
            </a:r>
          </a:p>
        </p:txBody>
      </p:sp>
      <p:sp>
        <p:nvSpPr>
          <p:cNvPr id="10" name="Subtitle 2">
            <a:extLst>
              <a:ext uri="{FF2B5EF4-FFF2-40B4-BE49-F238E27FC236}">
                <a16:creationId xmlns:a16="http://schemas.microsoft.com/office/drawing/2014/main" id="{6E0599F4-1863-176D-1964-4C2EC8593385}"/>
              </a:ext>
            </a:extLst>
          </p:cNvPr>
          <p:cNvSpPr txBox="1">
            <a:spLocks/>
          </p:cNvSpPr>
          <p:nvPr/>
        </p:nvSpPr>
        <p:spPr>
          <a:xfrm>
            <a:off x="8011043" y="3905161"/>
            <a:ext cx="3950559" cy="1590179"/>
          </a:xfrm>
          <a:prstGeom prst="rect">
            <a:avLst/>
          </a:prstGeom>
          <a:noFill/>
          <a:ln w="28575">
            <a:noFill/>
          </a:ln>
        </p:spPr>
        <p:txBody>
          <a:bodyPr wrap="square" anchor="t">
            <a:sp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34" rtl="0" eaLnBrk="1" fontAlgn="auto" latinLnBrk="0" hangingPunct="1">
              <a:lnSpc>
                <a:spcPct val="100000"/>
              </a:lnSpc>
              <a:spcBef>
                <a:spcPts val="200"/>
              </a:spcBef>
              <a:spcAft>
                <a:spcPts val="200"/>
              </a:spcAft>
              <a:buClrTx/>
              <a:buSzTx/>
              <a:buFontTx/>
              <a:buNone/>
              <a:tabLst/>
              <a:defRPr/>
            </a:pPr>
            <a:r>
              <a:rPr kumimoji="0" lang="en-US"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Other secondary</a:t>
            </a:r>
            <a:endParaRPr kumimoji="0" lang="en-US" sz="1400"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endParaRPr>
          </a:p>
          <a:p>
            <a:pPr marL="179996" marR="0" lvl="0" indent="-179996" algn="l" defTabSz="1625134" rtl="0" eaLnBrk="1" fontAlgn="auto" latinLnBrk="0" hangingPunct="1">
              <a:lnSpc>
                <a:spcPct val="100000"/>
              </a:lnSpc>
              <a:spcBef>
                <a:spcPts val="200"/>
              </a:spcBef>
              <a:spcAft>
                <a:spcPts val="200"/>
              </a:spcAft>
              <a:buClr>
                <a:schemeClr val="accent3"/>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PFS (INV) in </a:t>
            </a:r>
            <a:r>
              <a:rPr kumimoji="0" lang="en-US" sz="14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HER2-low</a:t>
            </a:r>
          </a:p>
          <a:p>
            <a:pPr marL="179996" marR="0" lvl="0" indent="-179996" algn="l" defTabSz="1625134" rtl="0" eaLnBrk="1" fontAlgn="auto" latinLnBrk="0" hangingPunct="1">
              <a:lnSpc>
                <a:spcPct val="100000"/>
              </a:lnSpc>
              <a:spcBef>
                <a:spcPts val="200"/>
              </a:spcBef>
              <a:spcAft>
                <a:spcPts val="200"/>
              </a:spcAft>
              <a:buClr>
                <a:schemeClr val="accent3"/>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ORR (BICR/INV) and DOR (BICR/INV) in HER2-low and ITT (HER2-low + ultralow)</a:t>
            </a:r>
          </a:p>
          <a:p>
            <a:pPr marL="179996" marR="0" lvl="0" indent="-179996" algn="l" defTabSz="1625134" rtl="0" eaLnBrk="1" fontAlgn="auto" latinLnBrk="0" hangingPunct="1">
              <a:lnSpc>
                <a:spcPct val="100000"/>
              </a:lnSpc>
              <a:spcBef>
                <a:spcPts val="200"/>
              </a:spcBef>
              <a:spcAft>
                <a:spcPts val="200"/>
              </a:spcAft>
              <a:buClr>
                <a:schemeClr val="accent3"/>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Safety and tolerability</a:t>
            </a:r>
          </a:p>
          <a:p>
            <a:pPr marL="179996" marR="0" lvl="0" indent="-179996" algn="l" defTabSz="1625134" rtl="0" eaLnBrk="1" fontAlgn="auto" latinLnBrk="0" hangingPunct="1">
              <a:lnSpc>
                <a:spcPct val="100000"/>
              </a:lnSpc>
              <a:spcBef>
                <a:spcPts val="200"/>
              </a:spcBef>
              <a:spcAft>
                <a:spcPts val="200"/>
              </a:spcAft>
              <a:buClr>
                <a:schemeClr val="accent3"/>
              </a:buClr>
              <a:buSzTx/>
              <a:buFont typeface="Arial" panose="020B0604020202020204" pitchFamily="34" charset="0"/>
              <a:buChar char="•"/>
              <a:tabLst/>
              <a:defRPr/>
            </a:pPr>
            <a:r>
              <a:rPr kumimoji="0" lang="en-US" sz="14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Patient-reported outcomes</a:t>
            </a:r>
            <a:r>
              <a:rPr kumimoji="0" lang="en-US" sz="1400" b="0"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rPr>
              <a:t>‡</a:t>
            </a:r>
            <a:endParaRPr kumimoji="0" lang="en-US" sz="1600" b="0"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1" name="Rectangle 10">
            <a:extLst>
              <a:ext uri="{FF2B5EF4-FFF2-40B4-BE49-F238E27FC236}">
                <a16:creationId xmlns:a16="http://schemas.microsoft.com/office/drawing/2014/main" id="{0D4DEE4F-AC27-C45F-6CF4-22C68ECE7967}"/>
              </a:ext>
            </a:extLst>
          </p:cNvPr>
          <p:cNvSpPr/>
          <p:nvPr/>
        </p:nvSpPr>
        <p:spPr>
          <a:xfrm>
            <a:off x="1" y="0"/>
            <a:ext cx="11619409" cy="321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38747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73" name="Straight Connector 3272">
            <a:extLst>
              <a:ext uri="{FF2B5EF4-FFF2-40B4-BE49-F238E27FC236}">
                <a16:creationId xmlns:a16="http://schemas.microsoft.com/office/drawing/2014/main" id="{3FE85EB3-D82D-83A2-B54A-6C1BC6D7A89B}"/>
              </a:ext>
            </a:extLst>
          </p:cNvPr>
          <p:cNvCxnSpPr>
            <a:cxnSpLocks/>
          </p:cNvCxnSpPr>
          <p:nvPr/>
        </p:nvCxnSpPr>
        <p:spPr>
          <a:xfrm>
            <a:off x="1270318" y="3415893"/>
            <a:ext cx="3428028" cy="0"/>
          </a:xfrm>
          <a:prstGeom prst="line">
            <a:avLst/>
          </a:prstGeom>
          <a:ln w="19050">
            <a:solidFill>
              <a:srgbClr val="000000"/>
            </a:solidFill>
            <a:prstDash val="dash"/>
          </a:ln>
        </p:spPr>
        <p:style>
          <a:lnRef idx="1">
            <a:schemeClr val="accent4"/>
          </a:lnRef>
          <a:fillRef idx="0">
            <a:schemeClr val="accent4"/>
          </a:fillRef>
          <a:effectRef idx="0">
            <a:schemeClr val="accent4"/>
          </a:effectRef>
          <a:fontRef idx="minor">
            <a:schemeClr val="tx1"/>
          </a:fontRef>
        </p:style>
      </p:cxnSp>
      <p:grpSp>
        <p:nvGrpSpPr>
          <p:cNvPr id="9" name="Group 8">
            <a:extLst>
              <a:ext uri="{FF2B5EF4-FFF2-40B4-BE49-F238E27FC236}">
                <a16:creationId xmlns:a16="http://schemas.microsoft.com/office/drawing/2014/main" id="{D6C3765A-F635-0E48-9ACA-953B6D3DF27D}"/>
              </a:ext>
            </a:extLst>
          </p:cNvPr>
          <p:cNvGrpSpPr/>
          <p:nvPr/>
        </p:nvGrpSpPr>
        <p:grpSpPr>
          <a:xfrm>
            <a:off x="3378730" y="3402728"/>
            <a:ext cx="1312860" cy="1551709"/>
            <a:chOff x="3199008" y="2596027"/>
            <a:chExt cx="1312860" cy="1521154"/>
          </a:xfrm>
        </p:grpSpPr>
        <p:cxnSp>
          <p:nvCxnSpPr>
            <p:cNvPr id="3274" name="Straight Connector 3273">
              <a:extLst>
                <a:ext uri="{FF2B5EF4-FFF2-40B4-BE49-F238E27FC236}">
                  <a16:creationId xmlns:a16="http://schemas.microsoft.com/office/drawing/2014/main" id="{C565C7F1-5D2E-F186-1C15-BECBD6219EE1}"/>
                </a:ext>
              </a:extLst>
            </p:cNvPr>
            <p:cNvCxnSpPr>
              <a:cxnSpLocks/>
            </p:cNvCxnSpPr>
            <p:nvPr/>
          </p:nvCxnSpPr>
          <p:spPr>
            <a:xfrm flipH="1">
              <a:off x="3199008" y="2600623"/>
              <a:ext cx="0" cy="151655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75" name="Straight Connector 3274">
              <a:extLst>
                <a:ext uri="{FF2B5EF4-FFF2-40B4-BE49-F238E27FC236}">
                  <a16:creationId xmlns:a16="http://schemas.microsoft.com/office/drawing/2014/main" id="{75667E0F-D47A-7D4C-98A7-AF4D9ABB35A8}"/>
                </a:ext>
              </a:extLst>
            </p:cNvPr>
            <p:cNvCxnSpPr>
              <a:cxnSpLocks/>
            </p:cNvCxnSpPr>
            <p:nvPr/>
          </p:nvCxnSpPr>
          <p:spPr>
            <a:xfrm flipH="1">
              <a:off x="4511761" y="2596027"/>
              <a:ext cx="107" cy="152115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216576"/>
            <a:ext cx="10515600" cy="796695"/>
          </a:xfrm>
        </p:spPr>
        <p:txBody>
          <a:bodyPr>
            <a:normAutofit/>
          </a:bodyPr>
          <a:lstStyle/>
          <a:p>
            <a:r>
              <a:rPr lang="en-US"/>
              <a:t>PFS (BICR) in HER2-Low: Primary Endpoint</a:t>
            </a:r>
          </a:p>
        </p:txBody>
      </p:sp>
      <p:sp>
        <p:nvSpPr>
          <p:cNvPr id="13" name="TextBox 12">
            <a:extLst>
              <a:ext uri="{FF2B5EF4-FFF2-40B4-BE49-F238E27FC236}">
                <a16:creationId xmlns:a16="http://schemas.microsoft.com/office/drawing/2014/main" id="{A11F5A93-1C2A-DF48-F120-D49681CFD487}"/>
              </a:ext>
            </a:extLst>
          </p:cNvPr>
          <p:cNvSpPr txBox="1">
            <a:spLocks/>
          </p:cNvSpPr>
          <p:nvPr/>
        </p:nvSpPr>
        <p:spPr>
          <a:xfrm>
            <a:off x="8389015" y="1896577"/>
            <a:ext cx="3049355" cy="954107"/>
          </a:xfrm>
          <a:prstGeom prst="rect">
            <a:avLst/>
          </a:prstGeom>
          <a:noFill/>
        </p:spPr>
        <p:txBody>
          <a:bodyPr wrap="square" lIns="91440" tIns="45720" rIns="91440" bIns="45720" rtlCol="0" anchor="t">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Arial" panose="020B0604020202020204"/>
                <a:ea typeface="+mn-ea"/>
                <a:cs typeface="+mn-cs"/>
              </a:rPr>
              <a:t>Hazard ratio 0.62</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a:ea typeface="+mn-ea"/>
                <a:cs typeface="+mn-cs"/>
              </a:rPr>
              <a:t>95% CI 0.51–0.74</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effectLst/>
                <a:uLnTx/>
                <a:uFillTx/>
                <a:latin typeface="Arial" panose="020B0604020202020204"/>
                <a:ea typeface="+mn-ea"/>
                <a:cs typeface="+mn-cs"/>
              </a:rPr>
              <a:t>P</a:t>
            </a:r>
            <a:r>
              <a:rPr kumimoji="0" lang="en-US" sz="1600" b="1" i="0" u="none" strike="noStrike" kern="1200" cap="none" spc="0" normalizeH="0" baseline="0" noProof="0">
                <a:ln>
                  <a:noFill/>
                </a:ln>
                <a:effectLst/>
                <a:uLnTx/>
                <a:uFillTx/>
                <a:latin typeface="Arial" panose="020B0604020202020204"/>
                <a:ea typeface="+mn-ea"/>
                <a:cs typeface="+mn-cs"/>
              </a:rPr>
              <a:t> &lt; </a:t>
            </a:r>
            <a:r>
              <a:rPr lang="en-US" sz="1600" b="1">
                <a:latin typeface="Arial" panose="020B0604020202020204"/>
              </a:rPr>
              <a:t>0.001</a:t>
            </a:r>
            <a:endParaRPr lang="en-US" sz="1600" b="1" i="0" u="none" strike="noStrike" kern="1200" cap="none" spc="0" normalizeH="0" baseline="0" noProof="0">
              <a:ln>
                <a:noFill/>
              </a:ln>
              <a:effectLst/>
              <a:uLnTx/>
              <a:uFillTx/>
              <a:latin typeface="Arial" panose="020B0604020202020204"/>
              <a:cs typeface="Arial"/>
            </a:endParaRPr>
          </a:p>
        </p:txBody>
      </p:sp>
      <p:sp>
        <p:nvSpPr>
          <p:cNvPr id="3136" name="TextBox 3135">
            <a:extLst>
              <a:ext uri="{FF2B5EF4-FFF2-40B4-BE49-F238E27FC236}">
                <a16:creationId xmlns:a16="http://schemas.microsoft.com/office/drawing/2014/main" id="{AAD73D38-AFA0-C60E-CFE8-3F08632967FF}"/>
              </a:ext>
            </a:extLst>
          </p:cNvPr>
          <p:cNvSpPr txBox="1"/>
          <p:nvPr/>
        </p:nvSpPr>
        <p:spPr>
          <a:xfrm>
            <a:off x="4884952" y="2688721"/>
            <a:ext cx="212530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DXd</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mPFS</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 13.2 </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mo</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37" name="TextBox 3136">
            <a:extLst>
              <a:ext uri="{FF2B5EF4-FFF2-40B4-BE49-F238E27FC236}">
                <a16:creationId xmlns:a16="http://schemas.microsoft.com/office/drawing/2014/main" id="{F8430C78-503A-1928-8211-064A3E60109F}"/>
              </a:ext>
            </a:extLst>
          </p:cNvPr>
          <p:cNvSpPr txBox="1">
            <a:spLocks/>
          </p:cNvSpPr>
          <p:nvPr/>
        </p:nvSpPr>
        <p:spPr>
          <a:xfrm rot="16200000">
            <a:off x="-144595" y="3068504"/>
            <a:ext cx="1783993" cy="307777"/>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002557"/>
                </a:solidFill>
                <a:effectLst/>
                <a:uLnTx/>
                <a:uFillTx/>
                <a:latin typeface="Arial"/>
                <a:ea typeface="+mn-ea"/>
                <a:cs typeface="Arial"/>
                <a:sym typeface="Arial"/>
                <a:rtl val="0"/>
              </a:rPr>
              <a:t>Probability of PFS</a:t>
            </a:r>
          </a:p>
        </p:txBody>
      </p:sp>
      <p:sp>
        <p:nvSpPr>
          <p:cNvPr id="3138" name="TextBox 3137">
            <a:extLst>
              <a:ext uri="{FF2B5EF4-FFF2-40B4-BE49-F238E27FC236}">
                <a16:creationId xmlns:a16="http://schemas.microsoft.com/office/drawing/2014/main" id="{8E4E9EBF-81C8-3F47-9FDF-6C3BC2E7D1C6}"/>
              </a:ext>
            </a:extLst>
          </p:cNvPr>
          <p:cNvSpPr txBox="1">
            <a:spLocks/>
          </p:cNvSpPr>
          <p:nvPr/>
        </p:nvSpPr>
        <p:spPr>
          <a:xfrm>
            <a:off x="1345304" y="3510617"/>
            <a:ext cx="1958063" cy="64633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TPC</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mPFS</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 8.1 </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mo</a:t>
            </a: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48" name="Graphic 2014">
            <a:extLst>
              <a:ext uri="{FF2B5EF4-FFF2-40B4-BE49-F238E27FC236}">
                <a16:creationId xmlns:a16="http://schemas.microsoft.com/office/drawing/2014/main" id="{1B1A9349-E7DC-C34A-D6E1-80B3FD09EF66}"/>
              </a:ext>
            </a:extLst>
          </p:cNvPr>
          <p:cNvSpPr/>
          <p:nvPr/>
        </p:nvSpPr>
        <p:spPr>
          <a:xfrm>
            <a:off x="1274174" y="1853977"/>
            <a:ext cx="9421781" cy="2747079"/>
          </a:xfrm>
          <a:custGeom>
            <a:avLst/>
            <a:gdLst>
              <a:gd name="connsiteX0" fmla="*/ 0 w 3649778"/>
              <a:gd name="connsiteY0" fmla="*/ 0 h 3079014"/>
              <a:gd name="connsiteX1" fmla="*/ 71448 w 3649778"/>
              <a:gd name="connsiteY1" fmla="*/ 0 h 3079014"/>
              <a:gd name="connsiteX2" fmla="*/ 71448 w 3649778"/>
              <a:gd name="connsiteY2" fmla="*/ 23466 h 3079014"/>
              <a:gd name="connsiteX3" fmla="*/ 128518 w 3649778"/>
              <a:gd name="connsiteY3" fmla="*/ 23466 h 3079014"/>
              <a:gd name="connsiteX4" fmla="*/ 128518 w 3649778"/>
              <a:gd name="connsiteY4" fmla="*/ 128373 h 3079014"/>
              <a:gd name="connsiteX5" fmla="*/ 134244 w 3649778"/>
              <a:gd name="connsiteY5" fmla="*/ 128373 h 3079014"/>
              <a:gd name="connsiteX6" fmla="*/ 134244 w 3649778"/>
              <a:gd name="connsiteY6" fmla="*/ 197390 h 3079014"/>
              <a:gd name="connsiteX7" fmla="*/ 140034 w 3649778"/>
              <a:gd name="connsiteY7" fmla="*/ 197390 h 3079014"/>
              <a:gd name="connsiteX8" fmla="*/ 140034 w 3649778"/>
              <a:gd name="connsiteY8" fmla="*/ 270963 h 3079014"/>
              <a:gd name="connsiteX9" fmla="*/ 145823 w 3649778"/>
              <a:gd name="connsiteY9" fmla="*/ 270963 h 3079014"/>
              <a:gd name="connsiteX10" fmla="*/ 145823 w 3649778"/>
              <a:gd name="connsiteY10" fmla="*/ 382082 h 3079014"/>
              <a:gd name="connsiteX11" fmla="*/ 153776 w 3649778"/>
              <a:gd name="connsiteY11" fmla="*/ 382082 h 3079014"/>
              <a:gd name="connsiteX12" fmla="*/ 153776 w 3649778"/>
              <a:gd name="connsiteY12" fmla="*/ 429152 h 3079014"/>
              <a:gd name="connsiteX13" fmla="*/ 171781 w 3649778"/>
              <a:gd name="connsiteY13" fmla="*/ 429152 h 3079014"/>
              <a:gd name="connsiteX14" fmla="*/ 171781 w 3649778"/>
              <a:gd name="connsiteY14" fmla="*/ 460486 h 3079014"/>
              <a:gd name="connsiteX15" fmla="*/ 206456 w 3649778"/>
              <a:gd name="connsiteY15" fmla="*/ 460486 h 3079014"/>
              <a:gd name="connsiteX16" fmla="*/ 206456 w 3649778"/>
              <a:gd name="connsiteY16" fmla="*/ 480777 h 3079014"/>
              <a:gd name="connsiteX17" fmla="*/ 206456 w 3649778"/>
              <a:gd name="connsiteY17" fmla="*/ 490163 h 3079014"/>
              <a:gd name="connsiteX18" fmla="*/ 225224 w 3649778"/>
              <a:gd name="connsiteY18" fmla="*/ 490163 h 3079014"/>
              <a:gd name="connsiteX19" fmla="*/ 265625 w 3649778"/>
              <a:gd name="connsiteY19" fmla="*/ 490163 h 3079014"/>
              <a:gd name="connsiteX20" fmla="*/ 265625 w 3649778"/>
              <a:gd name="connsiteY20" fmla="*/ 562218 h 3079014"/>
              <a:gd name="connsiteX21" fmla="*/ 265625 w 3649778"/>
              <a:gd name="connsiteY21" fmla="*/ 595208 h 3079014"/>
              <a:gd name="connsiteX22" fmla="*/ 275041 w 3649778"/>
              <a:gd name="connsiteY22" fmla="*/ 595208 h 3079014"/>
              <a:gd name="connsiteX23" fmla="*/ 275041 w 3649778"/>
              <a:gd name="connsiteY23" fmla="*/ 674993 h 3079014"/>
              <a:gd name="connsiteX24" fmla="*/ 287320 w 3649778"/>
              <a:gd name="connsiteY24" fmla="*/ 674993 h 3079014"/>
              <a:gd name="connsiteX25" fmla="*/ 287320 w 3649778"/>
              <a:gd name="connsiteY25" fmla="*/ 698458 h 3079014"/>
              <a:gd name="connsiteX26" fmla="*/ 295273 w 3649778"/>
              <a:gd name="connsiteY26" fmla="*/ 698458 h 3079014"/>
              <a:gd name="connsiteX27" fmla="*/ 300999 w 3649778"/>
              <a:gd name="connsiteY27" fmla="*/ 698458 h 3079014"/>
              <a:gd name="connsiteX28" fmla="*/ 300999 w 3649778"/>
              <a:gd name="connsiteY28" fmla="*/ 723581 h 3079014"/>
              <a:gd name="connsiteX29" fmla="*/ 386190 w 3649778"/>
              <a:gd name="connsiteY29" fmla="*/ 723581 h 3079014"/>
              <a:gd name="connsiteX30" fmla="*/ 386190 w 3649778"/>
              <a:gd name="connsiteY30" fmla="*/ 739179 h 3079014"/>
              <a:gd name="connsiteX31" fmla="*/ 414375 w 3649778"/>
              <a:gd name="connsiteY31" fmla="*/ 739179 h 3079014"/>
              <a:gd name="connsiteX32" fmla="*/ 414375 w 3649778"/>
              <a:gd name="connsiteY32" fmla="*/ 859822 h 3079014"/>
              <a:gd name="connsiteX33" fmla="*/ 428053 w 3649778"/>
              <a:gd name="connsiteY33" fmla="*/ 859822 h 3079014"/>
              <a:gd name="connsiteX34" fmla="*/ 428053 w 3649778"/>
              <a:gd name="connsiteY34" fmla="*/ 955342 h 3079014"/>
              <a:gd name="connsiteX35" fmla="*/ 456938 w 3649778"/>
              <a:gd name="connsiteY35" fmla="*/ 955342 h 3079014"/>
              <a:gd name="connsiteX36" fmla="*/ 456938 w 3649778"/>
              <a:gd name="connsiteY36" fmla="*/ 967903 h 3079014"/>
              <a:gd name="connsiteX37" fmla="*/ 491612 w 3649778"/>
              <a:gd name="connsiteY37" fmla="*/ 967903 h 3079014"/>
              <a:gd name="connsiteX38" fmla="*/ 491612 w 3649778"/>
              <a:gd name="connsiteY38" fmla="*/ 1028915 h 3079014"/>
              <a:gd name="connsiteX39" fmla="*/ 521897 w 3649778"/>
              <a:gd name="connsiteY39" fmla="*/ 1028915 h 3079014"/>
              <a:gd name="connsiteX40" fmla="*/ 521897 w 3649778"/>
              <a:gd name="connsiteY40" fmla="*/ 1046169 h 3079014"/>
              <a:gd name="connsiteX41" fmla="*/ 539966 w 3649778"/>
              <a:gd name="connsiteY41" fmla="*/ 1046169 h 3079014"/>
              <a:gd name="connsiteX42" fmla="*/ 539966 w 3649778"/>
              <a:gd name="connsiteY42" fmla="*/ 1071292 h 3079014"/>
              <a:gd name="connsiteX43" fmla="*/ 550082 w 3649778"/>
              <a:gd name="connsiteY43" fmla="*/ 1071292 h 3079014"/>
              <a:gd name="connsiteX44" fmla="*/ 550082 w 3649778"/>
              <a:gd name="connsiteY44" fmla="*/ 1201183 h 3079014"/>
              <a:gd name="connsiteX45" fmla="*/ 563761 w 3649778"/>
              <a:gd name="connsiteY45" fmla="*/ 1201183 h 3079014"/>
              <a:gd name="connsiteX46" fmla="*/ 563761 w 3649778"/>
              <a:gd name="connsiteY46" fmla="*/ 1252946 h 3079014"/>
              <a:gd name="connsiteX47" fmla="*/ 586856 w 3649778"/>
              <a:gd name="connsiteY47" fmla="*/ 1252946 h 3079014"/>
              <a:gd name="connsiteX48" fmla="*/ 586856 w 3649778"/>
              <a:gd name="connsiteY48" fmla="*/ 1303053 h 3079014"/>
              <a:gd name="connsiteX49" fmla="*/ 613577 w 3649778"/>
              <a:gd name="connsiteY49" fmla="*/ 1303053 h 3079014"/>
              <a:gd name="connsiteX50" fmla="*/ 625157 w 3649778"/>
              <a:gd name="connsiteY50" fmla="*/ 1303053 h 3079014"/>
              <a:gd name="connsiteX51" fmla="*/ 625157 w 3649778"/>
              <a:gd name="connsiteY51" fmla="*/ 1326519 h 3079014"/>
              <a:gd name="connsiteX52" fmla="*/ 641762 w 3649778"/>
              <a:gd name="connsiteY52" fmla="*/ 1326519 h 3079014"/>
              <a:gd name="connsiteX53" fmla="*/ 641762 w 3649778"/>
              <a:gd name="connsiteY53" fmla="*/ 1342255 h 3079014"/>
              <a:gd name="connsiteX54" fmla="*/ 658368 w 3649778"/>
              <a:gd name="connsiteY54" fmla="*/ 1342255 h 3079014"/>
              <a:gd name="connsiteX55" fmla="*/ 658368 w 3649778"/>
              <a:gd name="connsiteY55" fmla="*/ 1382975 h 3079014"/>
              <a:gd name="connsiteX56" fmla="*/ 679999 w 3649778"/>
              <a:gd name="connsiteY56" fmla="*/ 1382975 h 3079014"/>
              <a:gd name="connsiteX57" fmla="*/ 679999 w 3649778"/>
              <a:gd name="connsiteY57" fmla="*/ 1415828 h 3079014"/>
              <a:gd name="connsiteX58" fmla="*/ 692278 w 3649778"/>
              <a:gd name="connsiteY58" fmla="*/ 1415828 h 3079014"/>
              <a:gd name="connsiteX59" fmla="*/ 692278 w 3649778"/>
              <a:gd name="connsiteY59" fmla="*/ 1541164 h 3079014"/>
              <a:gd name="connsiteX60" fmla="*/ 711047 w 3649778"/>
              <a:gd name="connsiteY60" fmla="*/ 1541164 h 3079014"/>
              <a:gd name="connsiteX61" fmla="*/ 711047 w 3649778"/>
              <a:gd name="connsiteY61" fmla="*/ 1594307 h 3079014"/>
              <a:gd name="connsiteX62" fmla="*/ 730516 w 3649778"/>
              <a:gd name="connsiteY62" fmla="*/ 1594307 h 3079014"/>
              <a:gd name="connsiteX63" fmla="*/ 730516 w 3649778"/>
              <a:gd name="connsiteY63" fmla="*/ 1655457 h 3079014"/>
              <a:gd name="connsiteX64" fmla="*/ 763027 w 3649778"/>
              <a:gd name="connsiteY64" fmla="*/ 1655457 h 3079014"/>
              <a:gd name="connsiteX65" fmla="*/ 763027 w 3649778"/>
              <a:gd name="connsiteY65" fmla="*/ 1671055 h 3079014"/>
              <a:gd name="connsiteX66" fmla="*/ 802727 w 3649778"/>
              <a:gd name="connsiteY66" fmla="*/ 1671055 h 3079014"/>
              <a:gd name="connsiteX67" fmla="*/ 802727 w 3649778"/>
              <a:gd name="connsiteY67" fmla="*/ 1714950 h 3079014"/>
              <a:gd name="connsiteX68" fmla="*/ 812843 w 3649778"/>
              <a:gd name="connsiteY68" fmla="*/ 1714950 h 3079014"/>
              <a:gd name="connsiteX69" fmla="*/ 812843 w 3649778"/>
              <a:gd name="connsiteY69" fmla="*/ 1768232 h 3079014"/>
              <a:gd name="connsiteX70" fmla="*/ 832312 w 3649778"/>
              <a:gd name="connsiteY70" fmla="*/ 1768232 h 3079014"/>
              <a:gd name="connsiteX71" fmla="*/ 832312 w 3649778"/>
              <a:gd name="connsiteY71" fmla="*/ 1816682 h 3079014"/>
              <a:gd name="connsiteX72" fmla="*/ 840265 w 3649778"/>
              <a:gd name="connsiteY72" fmla="*/ 1816682 h 3079014"/>
              <a:gd name="connsiteX73" fmla="*/ 840265 w 3649778"/>
              <a:gd name="connsiteY73" fmla="*/ 1860577 h 3079014"/>
              <a:gd name="connsiteX74" fmla="*/ 864823 w 3649778"/>
              <a:gd name="connsiteY74" fmla="*/ 1860577 h 3079014"/>
              <a:gd name="connsiteX75" fmla="*/ 864823 w 3649778"/>
              <a:gd name="connsiteY75" fmla="*/ 1910684 h 3079014"/>
              <a:gd name="connsiteX76" fmla="*/ 904524 w 3649778"/>
              <a:gd name="connsiteY76" fmla="*/ 1910684 h 3079014"/>
              <a:gd name="connsiteX77" fmla="*/ 904524 w 3649778"/>
              <a:gd name="connsiteY77" fmla="*/ 1931113 h 3079014"/>
              <a:gd name="connsiteX78" fmla="*/ 939898 w 3649778"/>
              <a:gd name="connsiteY78" fmla="*/ 1931113 h 3079014"/>
              <a:gd name="connsiteX79" fmla="*/ 964393 w 3649778"/>
              <a:gd name="connsiteY79" fmla="*/ 1931113 h 3079014"/>
              <a:gd name="connsiteX80" fmla="*/ 964393 w 3649778"/>
              <a:gd name="connsiteY80" fmla="*/ 2004686 h 3079014"/>
              <a:gd name="connsiteX81" fmla="*/ 976672 w 3649778"/>
              <a:gd name="connsiteY81" fmla="*/ 2004686 h 3079014"/>
              <a:gd name="connsiteX82" fmla="*/ 976672 w 3649778"/>
              <a:gd name="connsiteY82" fmla="*/ 2045407 h 3079014"/>
              <a:gd name="connsiteX83" fmla="*/ 976672 w 3649778"/>
              <a:gd name="connsiteY83" fmla="*/ 2078259 h 3079014"/>
              <a:gd name="connsiteX84" fmla="*/ 1001930 w 3649778"/>
              <a:gd name="connsiteY84" fmla="*/ 2078259 h 3079014"/>
              <a:gd name="connsiteX85" fmla="*/ 1035141 w 3649778"/>
              <a:gd name="connsiteY85" fmla="*/ 2078259 h 3079014"/>
              <a:gd name="connsiteX86" fmla="*/ 1035141 w 3649778"/>
              <a:gd name="connsiteY86" fmla="*/ 2101725 h 3079014"/>
              <a:gd name="connsiteX87" fmla="*/ 1054673 w 3649778"/>
              <a:gd name="connsiteY87" fmla="*/ 2101725 h 3079014"/>
              <a:gd name="connsiteX88" fmla="*/ 1054673 w 3649778"/>
              <a:gd name="connsiteY88" fmla="*/ 2114286 h 3079014"/>
              <a:gd name="connsiteX89" fmla="*/ 1120332 w 3649778"/>
              <a:gd name="connsiteY89" fmla="*/ 2114286 h 3079014"/>
              <a:gd name="connsiteX90" fmla="*/ 1120332 w 3649778"/>
              <a:gd name="connsiteY90" fmla="*/ 2155007 h 3079014"/>
              <a:gd name="connsiteX91" fmla="*/ 1147053 w 3649778"/>
              <a:gd name="connsiteY91" fmla="*/ 2155007 h 3079014"/>
              <a:gd name="connsiteX92" fmla="*/ 1157869 w 3649778"/>
              <a:gd name="connsiteY92" fmla="*/ 2155007 h 3079014"/>
              <a:gd name="connsiteX93" fmla="*/ 1157869 w 3649778"/>
              <a:gd name="connsiteY93" fmla="*/ 2197384 h 3079014"/>
              <a:gd name="connsiteX94" fmla="*/ 1222128 w 3649778"/>
              <a:gd name="connsiteY94" fmla="*/ 2197384 h 3079014"/>
              <a:gd name="connsiteX95" fmla="*/ 1222128 w 3649778"/>
              <a:gd name="connsiteY95" fmla="*/ 2219193 h 3079014"/>
              <a:gd name="connsiteX96" fmla="*/ 1281297 w 3649778"/>
              <a:gd name="connsiteY96" fmla="*/ 2219193 h 3079014"/>
              <a:gd name="connsiteX97" fmla="*/ 1281297 w 3649778"/>
              <a:gd name="connsiteY97" fmla="*/ 2258395 h 3079014"/>
              <a:gd name="connsiteX98" fmla="*/ 1332577 w 3649778"/>
              <a:gd name="connsiteY98" fmla="*/ 2258395 h 3079014"/>
              <a:gd name="connsiteX99" fmla="*/ 1332577 w 3649778"/>
              <a:gd name="connsiteY99" fmla="*/ 2311677 h 3079014"/>
              <a:gd name="connsiteX100" fmla="*/ 1332577 w 3649778"/>
              <a:gd name="connsiteY100" fmla="*/ 2344529 h 3079014"/>
              <a:gd name="connsiteX101" fmla="*/ 1395373 w 3649778"/>
              <a:gd name="connsiteY101" fmla="*/ 2344529 h 3079014"/>
              <a:gd name="connsiteX102" fmla="*/ 1395373 w 3649778"/>
              <a:gd name="connsiteY102" fmla="*/ 2380556 h 3079014"/>
              <a:gd name="connsiteX103" fmla="*/ 1485590 w 3649778"/>
              <a:gd name="connsiteY103" fmla="*/ 2380556 h 3079014"/>
              <a:gd name="connsiteX104" fmla="*/ 1485590 w 3649778"/>
              <a:gd name="connsiteY104" fmla="*/ 2404022 h 3079014"/>
              <a:gd name="connsiteX105" fmla="*/ 1505122 w 3649778"/>
              <a:gd name="connsiteY105" fmla="*/ 2404022 h 3079014"/>
              <a:gd name="connsiteX106" fmla="*/ 1505122 w 3649778"/>
              <a:gd name="connsiteY106" fmla="*/ 2418102 h 3079014"/>
              <a:gd name="connsiteX107" fmla="*/ 1518801 w 3649778"/>
              <a:gd name="connsiteY107" fmla="*/ 2418102 h 3079014"/>
              <a:gd name="connsiteX108" fmla="*/ 1518801 w 3649778"/>
              <a:gd name="connsiteY108" fmla="*/ 2480770 h 3079014"/>
              <a:gd name="connsiteX109" fmla="*/ 1547685 w 3649778"/>
              <a:gd name="connsiteY109" fmla="*/ 2480770 h 3079014"/>
              <a:gd name="connsiteX110" fmla="*/ 1547685 w 3649778"/>
              <a:gd name="connsiteY110" fmla="*/ 2534052 h 3079014"/>
              <a:gd name="connsiteX111" fmla="*/ 1561428 w 3649778"/>
              <a:gd name="connsiteY111" fmla="*/ 2534052 h 3079014"/>
              <a:gd name="connsiteX112" fmla="*/ 1561428 w 3649778"/>
              <a:gd name="connsiteY112" fmla="*/ 2588852 h 3079014"/>
              <a:gd name="connsiteX113" fmla="*/ 1588086 w 3649778"/>
              <a:gd name="connsiteY113" fmla="*/ 2588852 h 3079014"/>
              <a:gd name="connsiteX114" fmla="*/ 1588086 w 3649778"/>
              <a:gd name="connsiteY114" fmla="*/ 2612318 h 3079014"/>
              <a:gd name="connsiteX115" fmla="*/ 1612644 w 3649778"/>
              <a:gd name="connsiteY115" fmla="*/ 2612318 h 3079014"/>
              <a:gd name="connsiteX116" fmla="*/ 1612644 w 3649778"/>
              <a:gd name="connsiteY116" fmla="*/ 2631090 h 3079014"/>
              <a:gd name="connsiteX117" fmla="*/ 1752678 w 3649778"/>
              <a:gd name="connsiteY117" fmla="*/ 2631090 h 3079014"/>
              <a:gd name="connsiteX118" fmla="*/ 1752678 w 3649778"/>
              <a:gd name="connsiteY118" fmla="*/ 2673467 h 3079014"/>
              <a:gd name="connsiteX119" fmla="*/ 1798168 w 3649778"/>
              <a:gd name="connsiteY119" fmla="*/ 2673467 h 3079014"/>
              <a:gd name="connsiteX120" fmla="*/ 1798168 w 3649778"/>
              <a:gd name="connsiteY120" fmla="*/ 2687547 h 3079014"/>
              <a:gd name="connsiteX121" fmla="*/ 1833542 w 3649778"/>
              <a:gd name="connsiteY121" fmla="*/ 2687547 h 3079014"/>
              <a:gd name="connsiteX122" fmla="*/ 1833542 w 3649778"/>
              <a:gd name="connsiteY122" fmla="*/ 2709494 h 3079014"/>
              <a:gd name="connsiteX123" fmla="*/ 1948318 w 3649778"/>
              <a:gd name="connsiteY123" fmla="*/ 2709494 h 3079014"/>
              <a:gd name="connsiteX124" fmla="*/ 1948318 w 3649778"/>
              <a:gd name="connsiteY124" fmla="*/ 2740828 h 3079014"/>
              <a:gd name="connsiteX125" fmla="*/ 1970713 w 3649778"/>
              <a:gd name="connsiteY125" fmla="*/ 2740828 h 3079014"/>
              <a:gd name="connsiteX126" fmla="*/ 1970713 w 3649778"/>
              <a:gd name="connsiteY126" fmla="*/ 2814401 h 3079014"/>
              <a:gd name="connsiteX127" fmla="*/ 2022692 w 3649778"/>
              <a:gd name="connsiteY127" fmla="*/ 2814401 h 3079014"/>
              <a:gd name="connsiteX128" fmla="*/ 2022692 w 3649778"/>
              <a:gd name="connsiteY128" fmla="*/ 2834692 h 3079014"/>
              <a:gd name="connsiteX129" fmla="*/ 2055140 w 3649778"/>
              <a:gd name="connsiteY129" fmla="*/ 2834692 h 3079014"/>
              <a:gd name="connsiteX130" fmla="*/ 2055140 w 3649778"/>
              <a:gd name="connsiteY130" fmla="*/ 2878588 h 3079014"/>
              <a:gd name="connsiteX131" fmla="*/ 2088351 w 3649778"/>
              <a:gd name="connsiteY131" fmla="*/ 2878588 h 3079014"/>
              <a:gd name="connsiteX132" fmla="*/ 2088351 w 3649778"/>
              <a:gd name="connsiteY132" fmla="*/ 2903710 h 3079014"/>
              <a:gd name="connsiteX133" fmla="*/ 2100630 w 3649778"/>
              <a:gd name="connsiteY133" fmla="*/ 2903710 h 3079014"/>
              <a:gd name="connsiteX134" fmla="*/ 2100630 w 3649778"/>
              <a:gd name="connsiteY134" fmla="*/ 2920826 h 3079014"/>
              <a:gd name="connsiteX135" fmla="*/ 2225521 w 3649778"/>
              <a:gd name="connsiteY135" fmla="*/ 2920826 h 3079014"/>
              <a:gd name="connsiteX136" fmla="*/ 2268849 w 3649778"/>
              <a:gd name="connsiteY136" fmla="*/ 2920826 h 3079014"/>
              <a:gd name="connsiteX137" fmla="*/ 2268849 w 3649778"/>
              <a:gd name="connsiteY137" fmla="*/ 2949124 h 3079014"/>
              <a:gd name="connsiteX138" fmla="*/ 2370645 w 3649778"/>
              <a:gd name="connsiteY138" fmla="*/ 2949124 h 3079014"/>
              <a:gd name="connsiteX139" fmla="*/ 2370645 w 3649778"/>
              <a:gd name="connsiteY139" fmla="*/ 2999230 h 3079014"/>
              <a:gd name="connsiteX140" fmla="*/ 2794372 w 3649778"/>
              <a:gd name="connsiteY140" fmla="*/ 2999230 h 3079014"/>
              <a:gd name="connsiteX141" fmla="*/ 2804488 w 3649778"/>
              <a:gd name="connsiteY141" fmla="*/ 2999230 h 3079014"/>
              <a:gd name="connsiteX142" fmla="*/ 2804488 w 3649778"/>
              <a:gd name="connsiteY142" fmla="*/ 3079015 h 3079014"/>
              <a:gd name="connsiteX143" fmla="*/ 3205820 w 3649778"/>
              <a:gd name="connsiteY143" fmla="*/ 3079015 h 3079014"/>
              <a:gd name="connsiteX144" fmla="*/ 3649779 w 3649778"/>
              <a:gd name="connsiteY144" fmla="*/ 3079015 h 3079014"/>
              <a:gd name="connsiteX0" fmla="*/ 0 w 3641496"/>
              <a:gd name="connsiteY0" fmla="*/ 0 h 3079015"/>
              <a:gd name="connsiteX1" fmla="*/ 71448 w 3641496"/>
              <a:gd name="connsiteY1" fmla="*/ 0 h 3079015"/>
              <a:gd name="connsiteX2" fmla="*/ 71448 w 3641496"/>
              <a:gd name="connsiteY2" fmla="*/ 23466 h 3079015"/>
              <a:gd name="connsiteX3" fmla="*/ 128518 w 3641496"/>
              <a:gd name="connsiteY3" fmla="*/ 23466 h 3079015"/>
              <a:gd name="connsiteX4" fmla="*/ 128518 w 3641496"/>
              <a:gd name="connsiteY4" fmla="*/ 128373 h 3079015"/>
              <a:gd name="connsiteX5" fmla="*/ 134244 w 3641496"/>
              <a:gd name="connsiteY5" fmla="*/ 128373 h 3079015"/>
              <a:gd name="connsiteX6" fmla="*/ 134244 w 3641496"/>
              <a:gd name="connsiteY6" fmla="*/ 197390 h 3079015"/>
              <a:gd name="connsiteX7" fmla="*/ 140034 w 3641496"/>
              <a:gd name="connsiteY7" fmla="*/ 197390 h 3079015"/>
              <a:gd name="connsiteX8" fmla="*/ 140034 w 3641496"/>
              <a:gd name="connsiteY8" fmla="*/ 270963 h 3079015"/>
              <a:gd name="connsiteX9" fmla="*/ 145823 w 3641496"/>
              <a:gd name="connsiteY9" fmla="*/ 270963 h 3079015"/>
              <a:gd name="connsiteX10" fmla="*/ 145823 w 3641496"/>
              <a:gd name="connsiteY10" fmla="*/ 382082 h 3079015"/>
              <a:gd name="connsiteX11" fmla="*/ 153776 w 3641496"/>
              <a:gd name="connsiteY11" fmla="*/ 382082 h 3079015"/>
              <a:gd name="connsiteX12" fmla="*/ 153776 w 3641496"/>
              <a:gd name="connsiteY12" fmla="*/ 429152 h 3079015"/>
              <a:gd name="connsiteX13" fmla="*/ 171781 w 3641496"/>
              <a:gd name="connsiteY13" fmla="*/ 429152 h 3079015"/>
              <a:gd name="connsiteX14" fmla="*/ 171781 w 3641496"/>
              <a:gd name="connsiteY14" fmla="*/ 460486 h 3079015"/>
              <a:gd name="connsiteX15" fmla="*/ 206456 w 3641496"/>
              <a:gd name="connsiteY15" fmla="*/ 460486 h 3079015"/>
              <a:gd name="connsiteX16" fmla="*/ 206456 w 3641496"/>
              <a:gd name="connsiteY16" fmla="*/ 480777 h 3079015"/>
              <a:gd name="connsiteX17" fmla="*/ 206456 w 3641496"/>
              <a:gd name="connsiteY17" fmla="*/ 490163 h 3079015"/>
              <a:gd name="connsiteX18" fmla="*/ 225224 w 3641496"/>
              <a:gd name="connsiteY18" fmla="*/ 490163 h 3079015"/>
              <a:gd name="connsiteX19" fmla="*/ 265625 w 3641496"/>
              <a:gd name="connsiteY19" fmla="*/ 490163 h 3079015"/>
              <a:gd name="connsiteX20" fmla="*/ 265625 w 3641496"/>
              <a:gd name="connsiteY20" fmla="*/ 562218 h 3079015"/>
              <a:gd name="connsiteX21" fmla="*/ 265625 w 3641496"/>
              <a:gd name="connsiteY21" fmla="*/ 595208 h 3079015"/>
              <a:gd name="connsiteX22" fmla="*/ 275041 w 3641496"/>
              <a:gd name="connsiteY22" fmla="*/ 595208 h 3079015"/>
              <a:gd name="connsiteX23" fmla="*/ 275041 w 3641496"/>
              <a:gd name="connsiteY23" fmla="*/ 674993 h 3079015"/>
              <a:gd name="connsiteX24" fmla="*/ 287320 w 3641496"/>
              <a:gd name="connsiteY24" fmla="*/ 674993 h 3079015"/>
              <a:gd name="connsiteX25" fmla="*/ 287320 w 3641496"/>
              <a:gd name="connsiteY25" fmla="*/ 698458 h 3079015"/>
              <a:gd name="connsiteX26" fmla="*/ 295273 w 3641496"/>
              <a:gd name="connsiteY26" fmla="*/ 698458 h 3079015"/>
              <a:gd name="connsiteX27" fmla="*/ 300999 w 3641496"/>
              <a:gd name="connsiteY27" fmla="*/ 698458 h 3079015"/>
              <a:gd name="connsiteX28" fmla="*/ 300999 w 3641496"/>
              <a:gd name="connsiteY28" fmla="*/ 723581 h 3079015"/>
              <a:gd name="connsiteX29" fmla="*/ 386190 w 3641496"/>
              <a:gd name="connsiteY29" fmla="*/ 723581 h 3079015"/>
              <a:gd name="connsiteX30" fmla="*/ 386190 w 3641496"/>
              <a:gd name="connsiteY30" fmla="*/ 739179 h 3079015"/>
              <a:gd name="connsiteX31" fmla="*/ 414375 w 3641496"/>
              <a:gd name="connsiteY31" fmla="*/ 739179 h 3079015"/>
              <a:gd name="connsiteX32" fmla="*/ 414375 w 3641496"/>
              <a:gd name="connsiteY32" fmla="*/ 859822 h 3079015"/>
              <a:gd name="connsiteX33" fmla="*/ 428053 w 3641496"/>
              <a:gd name="connsiteY33" fmla="*/ 859822 h 3079015"/>
              <a:gd name="connsiteX34" fmla="*/ 428053 w 3641496"/>
              <a:gd name="connsiteY34" fmla="*/ 955342 h 3079015"/>
              <a:gd name="connsiteX35" fmla="*/ 456938 w 3641496"/>
              <a:gd name="connsiteY35" fmla="*/ 955342 h 3079015"/>
              <a:gd name="connsiteX36" fmla="*/ 456938 w 3641496"/>
              <a:gd name="connsiteY36" fmla="*/ 967903 h 3079015"/>
              <a:gd name="connsiteX37" fmla="*/ 491612 w 3641496"/>
              <a:gd name="connsiteY37" fmla="*/ 967903 h 3079015"/>
              <a:gd name="connsiteX38" fmla="*/ 491612 w 3641496"/>
              <a:gd name="connsiteY38" fmla="*/ 1028915 h 3079015"/>
              <a:gd name="connsiteX39" fmla="*/ 521897 w 3641496"/>
              <a:gd name="connsiteY39" fmla="*/ 1028915 h 3079015"/>
              <a:gd name="connsiteX40" fmla="*/ 521897 w 3641496"/>
              <a:gd name="connsiteY40" fmla="*/ 1046169 h 3079015"/>
              <a:gd name="connsiteX41" fmla="*/ 539966 w 3641496"/>
              <a:gd name="connsiteY41" fmla="*/ 1046169 h 3079015"/>
              <a:gd name="connsiteX42" fmla="*/ 539966 w 3641496"/>
              <a:gd name="connsiteY42" fmla="*/ 1071292 h 3079015"/>
              <a:gd name="connsiteX43" fmla="*/ 550082 w 3641496"/>
              <a:gd name="connsiteY43" fmla="*/ 1071292 h 3079015"/>
              <a:gd name="connsiteX44" fmla="*/ 550082 w 3641496"/>
              <a:gd name="connsiteY44" fmla="*/ 1201183 h 3079015"/>
              <a:gd name="connsiteX45" fmla="*/ 563761 w 3641496"/>
              <a:gd name="connsiteY45" fmla="*/ 1201183 h 3079015"/>
              <a:gd name="connsiteX46" fmla="*/ 563761 w 3641496"/>
              <a:gd name="connsiteY46" fmla="*/ 1252946 h 3079015"/>
              <a:gd name="connsiteX47" fmla="*/ 586856 w 3641496"/>
              <a:gd name="connsiteY47" fmla="*/ 1252946 h 3079015"/>
              <a:gd name="connsiteX48" fmla="*/ 586856 w 3641496"/>
              <a:gd name="connsiteY48" fmla="*/ 1303053 h 3079015"/>
              <a:gd name="connsiteX49" fmla="*/ 613577 w 3641496"/>
              <a:gd name="connsiteY49" fmla="*/ 1303053 h 3079015"/>
              <a:gd name="connsiteX50" fmla="*/ 625157 w 3641496"/>
              <a:gd name="connsiteY50" fmla="*/ 1303053 h 3079015"/>
              <a:gd name="connsiteX51" fmla="*/ 625157 w 3641496"/>
              <a:gd name="connsiteY51" fmla="*/ 1326519 h 3079015"/>
              <a:gd name="connsiteX52" fmla="*/ 641762 w 3641496"/>
              <a:gd name="connsiteY52" fmla="*/ 1326519 h 3079015"/>
              <a:gd name="connsiteX53" fmla="*/ 641762 w 3641496"/>
              <a:gd name="connsiteY53" fmla="*/ 1342255 h 3079015"/>
              <a:gd name="connsiteX54" fmla="*/ 658368 w 3641496"/>
              <a:gd name="connsiteY54" fmla="*/ 1342255 h 3079015"/>
              <a:gd name="connsiteX55" fmla="*/ 658368 w 3641496"/>
              <a:gd name="connsiteY55" fmla="*/ 1382975 h 3079015"/>
              <a:gd name="connsiteX56" fmla="*/ 679999 w 3641496"/>
              <a:gd name="connsiteY56" fmla="*/ 1382975 h 3079015"/>
              <a:gd name="connsiteX57" fmla="*/ 679999 w 3641496"/>
              <a:gd name="connsiteY57" fmla="*/ 1415828 h 3079015"/>
              <a:gd name="connsiteX58" fmla="*/ 692278 w 3641496"/>
              <a:gd name="connsiteY58" fmla="*/ 1415828 h 3079015"/>
              <a:gd name="connsiteX59" fmla="*/ 692278 w 3641496"/>
              <a:gd name="connsiteY59" fmla="*/ 1541164 h 3079015"/>
              <a:gd name="connsiteX60" fmla="*/ 711047 w 3641496"/>
              <a:gd name="connsiteY60" fmla="*/ 1541164 h 3079015"/>
              <a:gd name="connsiteX61" fmla="*/ 711047 w 3641496"/>
              <a:gd name="connsiteY61" fmla="*/ 1594307 h 3079015"/>
              <a:gd name="connsiteX62" fmla="*/ 730516 w 3641496"/>
              <a:gd name="connsiteY62" fmla="*/ 1594307 h 3079015"/>
              <a:gd name="connsiteX63" fmla="*/ 730516 w 3641496"/>
              <a:gd name="connsiteY63" fmla="*/ 1655457 h 3079015"/>
              <a:gd name="connsiteX64" fmla="*/ 763027 w 3641496"/>
              <a:gd name="connsiteY64" fmla="*/ 1655457 h 3079015"/>
              <a:gd name="connsiteX65" fmla="*/ 763027 w 3641496"/>
              <a:gd name="connsiteY65" fmla="*/ 1671055 h 3079015"/>
              <a:gd name="connsiteX66" fmla="*/ 802727 w 3641496"/>
              <a:gd name="connsiteY66" fmla="*/ 1671055 h 3079015"/>
              <a:gd name="connsiteX67" fmla="*/ 802727 w 3641496"/>
              <a:gd name="connsiteY67" fmla="*/ 1714950 h 3079015"/>
              <a:gd name="connsiteX68" fmla="*/ 812843 w 3641496"/>
              <a:gd name="connsiteY68" fmla="*/ 1714950 h 3079015"/>
              <a:gd name="connsiteX69" fmla="*/ 812843 w 3641496"/>
              <a:gd name="connsiteY69" fmla="*/ 1768232 h 3079015"/>
              <a:gd name="connsiteX70" fmla="*/ 832312 w 3641496"/>
              <a:gd name="connsiteY70" fmla="*/ 1768232 h 3079015"/>
              <a:gd name="connsiteX71" fmla="*/ 832312 w 3641496"/>
              <a:gd name="connsiteY71" fmla="*/ 1816682 h 3079015"/>
              <a:gd name="connsiteX72" fmla="*/ 840265 w 3641496"/>
              <a:gd name="connsiteY72" fmla="*/ 1816682 h 3079015"/>
              <a:gd name="connsiteX73" fmla="*/ 840265 w 3641496"/>
              <a:gd name="connsiteY73" fmla="*/ 1860577 h 3079015"/>
              <a:gd name="connsiteX74" fmla="*/ 864823 w 3641496"/>
              <a:gd name="connsiteY74" fmla="*/ 1860577 h 3079015"/>
              <a:gd name="connsiteX75" fmla="*/ 864823 w 3641496"/>
              <a:gd name="connsiteY75" fmla="*/ 1910684 h 3079015"/>
              <a:gd name="connsiteX76" fmla="*/ 904524 w 3641496"/>
              <a:gd name="connsiteY76" fmla="*/ 1910684 h 3079015"/>
              <a:gd name="connsiteX77" fmla="*/ 904524 w 3641496"/>
              <a:gd name="connsiteY77" fmla="*/ 1931113 h 3079015"/>
              <a:gd name="connsiteX78" fmla="*/ 939898 w 3641496"/>
              <a:gd name="connsiteY78" fmla="*/ 1931113 h 3079015"/>
              <a:gd name="connsiteX79" fmla="*/ 964393 w 3641496"/>
              <a:gd name="connsiteY79" fmla="*/ 1931113 h 3079015"/>
              <a:gd name="connsiteX80" fmla="*/ 964393 w 3641496"/>
              <a:gd name="connsiteY80" fmla="*/ 2004686 h 3079015"/>
              <a:gd name="connsiteX81" fmla="*/ 976672 w 3641496"/>
              <a:gd name="connsiteY81" fmla="*/ 2004686 h 3079015"/>
              <a:gd name="connsiteX82" fmla="*/ 976672 w 3641496"/>
              <a:gd name="connsiteY82" fmla="*/ 2045407 h 3079015"/>
              <a:gd name="connsiteX83" fmla="*/ 976672 w 3641496"/>
              <a:gd name="connsiteY83" fmla="*/ 2078259 h 3079015"/>
              <a:gd name="connsiteX84" fmla="*/ 1001930 w 3641496"/>
              <a:gd name="connsiteY84" fmla="*/ 2078259 h 3079015"/>
              <a:gd name="connsiteX85" fmla="*/ 1035141 w 3641496"/>
              <a:gd name="connsiteY85" fmla="*/ 2078259 h 3079015"/>
              <a:gd name="connsiteX86" fmla="*/ 1035141 w 3641496"/>
              <a:gd name="connsiteY86" fmla="*/ 2101725 h 3079015"/>
              <a:gd name="connsiteX87" fmla="*/ 1054673 w 3641496"/>
              <a:gd name="connsiteY87" fmla="*/ 2101725 h 3079015"/>
              <a:gd name="connsiteX88" fmla="*/ 1054673 w 3641496"/>
              <a:gd name="connsiteY88" fmla="*/ 2114286 h 3079015"/>
              <a:gd name="connsiteX89" fmla="*/ 1120332 w 3641496"/>
              <a:gd name="connsiteY89" fmla="*/ 2114286 h 3079015"/>
              <a:gd name="connsiteX90" fmla="*/ 1120332 w 3641496"/>
              <a:gd name="connsiteY90" fmla="*/ 2155007 h 3079015"/>
              <a:gd name="connsiteX91" fmla="*/ 1147053 w 3641496"/>
              <a:gd name="connsiteY91" fmla="*/ 2155007 h 3079015"/>
              <a:gd name="connsiteX92" fmla="*/ 1157869 w 3641496"/>
              <a:gd name="connsiteY92" fmla="*/ 2155007 h 3079015"/>
              <a:gd name="connsiteX93" fmla="*/ 1157869 w 3641496"/>
              <a:gd name="connsiteY93" fmla="*/ 2197384 h 3079015"/>
              <a:gd name="connsiteX94" fmla="*/ 1222128 w 3641496"/>
              <a:gd name="connsiteY94" fmla="*/ 2197384 h 3079015"/>
              <a:gd name="connsiteX95" fmla="*/ 1222128 w 3641496"/>
              <a:gd name="connsiteY95" fmla="*/ 2219193 h 3079015"/>
              <a:gd name="connsiteX96" fmla="*/ 1281297 w 3641496"/>
              <a:gd name="connsiteY96" fmla="*/ 2219193 h 3079015"/>
              <a:gd name="connsiteX97" fmla="*/ 1281297 w 3641496"/>
              <a:gd name="connsiteY97" fmla="*/ 2258395 h 3079015"/>
              <a:gd name="connsiteX98" fmla="*/ 1332577 w 3641496"/>
              <a:gd name="connsiteY98" fmla="*/ 2258395 h 3079015"/>
              <a:gd name="connsiteX99" fmla="*/ 1332577 w 3641496"/>
              <a:gd name="connsiteY99" fmla="*/ 2311677 h 3079015"/>
              <a:gd name="connsiteX100" fmla="*/ 1332577 w 3641496"/>
              <a:gd name="connsiteY100" fmla="*/ 2344529 h 3079015"/>
              <a:gd name="connsiteX101" fmla="*/ 1395373 w 3641496"/>
              <a:gd name="connsiteY101" fmla="*/ 2344529 h 3079015"/>
              <a:gd name="connsiteX102" fmla="*/ 1395373 w 3641496"/>
              <a:gd name="connsiteY102" fmla="*/ 2380556 h 3079015"/>
              <a:gd name="connsiteX103" fmla="*/ 1485590 w 3641496"/>
              <a:gd name="connsiteY103" fmla="*/ 2380556 h 3079015"/>
              <a:gd name="connsiteX104" fmla="*/ 1485590 w 3641496"/>
              <a:gd name="connsiteY104" fmla="*/ 2404022 h 3079015"/>
              <a:gd name="connsiteX105" fmla="*/ 1505122 w 3641496"/>
              <a:gd name="connsiteY105" fmla="*/ 2404022 h 3079015"/>
              <a:gd name="connsiteX106" fmla="*/ 1505122 w 3641496"/>
              <a:gd name="connsiteY106" fmla="*/ 2418102 h 3079015"/>
              <a:gd name="connsiteX107" fmla="*/ 1518801 w 3641496"/>
              <a:gd name="connsiteY107" fmla="*/ 2418102 h 3079015"/>
              <a:gd name="connsiteX108" fmla="*/ 1518801 w 3641496"/>
              <a:gd name="connsiteY108" fmla="*/ 2480770 h 3079015"/>
              <a:gd name="connsiteX109" fmla="*/ 1547685 w 3641496"/>
              <a:gd name="connsiteY109" fmla="*/ 2480770 h 3079015"/>
              <a:gd name="connsiteX110" fmla="*/ 1547685 w 3641496"/>
              <a:gd name="connsiteY110" fmla="*/ 2534052 h 3079015"/>
              <a:gd name="connsiteX111" fmla="*/ 1561428 w 3641496"/>
              <a:gd name="connsiteY111" fmla="*/ 2534052 h 3079015"/>
              <a:gd name="connsiteX112" fmla="*/ 1561428 w 3641496"/>
              <a:gd name="connsiteY112" fmla="*/ 2588852 h 3079015"/>
              <a:gd name="connsiteX113" fmla="*/ 1588086 w 3641496"/>
              <a:gd name="connsiteY113" fmla="*/ 2588852 h 3079015"/>
              <a:gd name="connsiteX114" fmla="*/ 1588086 w 3641496"/>
              <a:gd name="connsiteY114" fmla="*/ 2612318 h 3079015"/>
              <a:gd name="connsiteX115" fmla="*/ 1612644 w 3641496"/>
              <a:gd name="connsiteY115" fmla="*/ 2612318 h 3079015"/>
              <a:gd name="connsiteX116" fmla="*/ 1612644 w 3641496"/>
              <a:gd name="connsiteY116" fmla="*/ 2631090 h 3079015"/>
              <a:gd name="connsiteX117" fmla="*/ 1752678 w 3641496"/>
              <a:gd name="connsiteY117" fmla="*/ 2631090 h 3079015"/>
              <a:gd name="connsiteX118" fmla="*/ 1752678 w 3641496"/>
              <a:gd name="connsiteY118" fmla="*/ 2673467 h 3079015"/>
              <a:gd name="connsiteX119" fmla="*/ 1798168 w 3641496"/>
              <a:gd name="connsiteY119" fmla="*/ 2673467 h 3079015"/>
              <a:gd name="connsiteX120" fmla="*/ 1798168 w 3641496"/>
              <a:gd name="connsiteY120" fmla="*/ 2687547 h 3079015"/>
              <a:gd name="connsiteX121" fmla="*/ 1833542 w 3641496"/>
              <a:gd name="connsiteY121" fmla="*/ 2687547 h 3079015"/>
              <a:gd name="connsiteX122" fmla="*/ 1833542 w 3641496"/>
              <a:gd name="connsiteY122" fmla="*/ 2709494 h 3079015"/>
              <a:gd name="connsiteX123" fmla="*/ 1948318 w 3641496"/>
              <a:gd name="connsiteY123" fmla="*/ 2709494 h 3079015"/>
              <a:gd name="connsiteX124" fmla="*/ 1948318 w 3641496"/>
              <a:gd name="connsiteY124" fmla="*/ 2740828 h 3079015"/>
              <a:gd name="connsiteX125" fmla="*/ 1970713 w 3641496"/>
              <a:gd name="connsiteY125" fmla="*/ 2740828 h 3079015"/>
              <a:gd name="connsiteX126" fmla="*/ 1970713 w 3641496"/>
              <a:gd name="connsiteY126" fmla="*/ 2814401 h 3079015"/>
              <a:gd name="connsiteX127" fmla="*/ 2022692 w 3641496"/>
              <a:gd name="connsiteY127" fmla="*/ 2814401 h 3079015"/>
              <a:gd name="connsiteX128" fmla="*/ 2022692 w 3641496"/>
              <a:gd name="connsiteY128" fmla="*/ 2834692 h 3079015"/>
              <a:gd name="connsiteX129" fmla="*/ 2055140 w 3641496"/>
              <a:gd name="connsiteY129" fmla="*/ 2834692 h 3079015"/>
              <a:gd name="connsiteX130" fmla="*/ 2055140 w 3641496"/>
              <a:gd name="connsiteY130" fmla="*/ 2878588 h 3079015"/>
              <a:gd name="connsiteX131" fmla="*/ 2088351 w 3641496"/>
              <a:gd name="connsiteY131" fmla="*/ 2878588 h 3079015"/>
              <a:gd name="connsiteX132" fmla="*/ 2088351 w 3641496"/>
              <a:gd name="connsiteY132" fmla="*/ 2903710 h 3079015"/>
              <a:gd name="connsiteX133" fmla="*/ 2100630 w 3641496"/>
              <a:gd name="connsiteY133" fmla="*/ 2903710 h 3079015"/>
              <a:gd name="connsiteX134" fmla="*/ 2100630 w 3641496"/>
              <a:gd name="connsiteY134" fmla="*/ 2920826 h 3079015"/>
              <a:gd name="connsiteX135" fmla="*/ 2225521 w 3641496"/>
              <a:gd name="connsiteY135" fmla="*/ 2920826 h 3079015"/>
              <a:gd name="connsiteX136" fmla="*/ 2268849 w 3641496"/>
              <a:gd name="connsiteY136" fmla="*/ 2920826 h 3079015"/>
              <a:gd name="connsiteX137" fmla="*/ 2268849 w 3641496"/>
              <a:gd name="connsiteY137" fmla="*/ 2949124 h 3079015"/>
              <a:gd name="connsiteX138" fmla="*/ 2370645 w 3641496"/>
              <a:gd name="connsiteY138" fmla="*/ 2949124 h 3079015"/>
              <a:gd name="connsiteX139" fmla="*/ 2370645 w 3641496"/>
              <a:gd name="connsiteY139" fmla="*/ 2999230 h 3079015"/>
              <a:gd name="connsiteX140" fmla="*/ 2794372 w 3641496"/>
              <a:gd name="connsiteY140" fmla="*/ 2999230 h 3079015"/>
              <a:gd name="connsiteX141" fmla="*/ 2804488 w 3641496"/>
              <a:gd name="connsiteY141" fmla="*/ 2999230 h 3079015"/>
              <a:gd name="connsiteX142" fmla="*/ 2804488 w 3641496"/>
              <a:gd name="connsiteY142" fmla="*/ 3079015 h 3079015"/>
              <a:gd name="connsiteX143" fmla="*/ 3205820 w 3641496"/>
              <a:gd name="connsiteY143" fmla="*/ 3079015 h 3079015"/>
              <a:gd name="connsiteX144" fmla="*/ 3641496 w 3641496"/>
              <a:gd name="connsiteY144" fmla="*/ 3079015 h 307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641496" h="3079015">
                <a:moveTo>
                  <a:pt x="0" y="0"/>
                </a:moveTo>
                <a:lnTo>
                  <a:pt x="71448" y="0"/>
                </a:lnTo>
                <a:lnTo>
                  <a:pt x="71448" y="23466"/>
                </a:lnTo>
                <a:lnTo>
                  <a:pt x="128518" y="23466"/>
                </a:lnTo>
                <a:lnTo>
                  <a:pt x="128518" y="128373"/>
                </a:lnTo>
                <a:lnTo>
                  <a:pt x="134244" y="128373"/>
                </a:lnTo>
                <a:lnTo>
                  <a:pt x="134244" y="197390"/>
                </a:lnTo>
                <a:lnTo>
                  <a:pt x="140034" y="197390"/>
                </a:lnTo>
                <a:lnTo>
                  <a:pt x="140034" y="270963"/>
                </a:lnTo>
                <a:lnTo>
                  <a:pt x="145823" y="270963"/>
                </a:lnTo>
                <a:lnTo>
                  <a:pt x="145823" y="382082"/>
                </a:lnTo>
                <a:lnTo>
                  <a:pt x="153776" y="382082"/>
                </a:lnTo>
                <a:lnTo>
                  <a:pt x="153776" y="429152"/>
                </a:lnTo>
                <a:lnTo>
                  <a:pt x="171781" y="429152"/>
                </a:lnTo>
                <a:lnTo>
                  <a:pt x="171781" y="460486"/>
                </a:lnTo>
                <a:lnTo>
                  <a:pt x="206456" y="460486"/>
                </a:lnTo>
                <a:lnTo>
                  <a:pt x="206456" y="480777"/>
                </a:lnTo>
                <a:lnTo>
                  <a:pt x="206456" y="490163"/>
                </a:lnTo>
                <a:lnTo>
                  <a:pt x="225224" y="490163"/>
                </a:lnTo>
                <a:lnTo>
                  <a:pt x="265625" y="490163"/>
                </a:lnTo>
                <a:lnTo>
                  <a:pt x="265625" y="562218"/>
                </a:lnTo>
                <a:lnTo>
                  <a:pt x="265625" y="595208"/>
                </a:lnTo>
                <a:lnTo>
                  <a:pt x="275041" y="595208"/>
                </a:lnTo>
                <a:lnTo>
                  <a:pt x="275041" y="674993"/>
                </a:lnTo>
                <a:lnTo>
                  <a:pt x="287320" y="674993"/>
                </a:lnTo>
                <a:lnTo>
                  <a:pt x="287320" y="698458"/>
                </a:lnTo>
                <a:lnTo>
                  <a:pt x="295273" y="698458"/>
                </a:lnTo>
                <a:lnTo>
                  <a:pt x="300999" y="698458"/>
                </a:lnTo>
                <a:lnTo>
                  <a:pt x="300999" y="723581"/>
                </a:lnTo>
                <a:lnTo>
                  <a:pt x="386190" y="723581"/>
                </a:lnTo>
                <a:lnTo>
                  <a:pt x="386190" y="739179"/>
                </a:lnTo>
                <a:lnTo>
                  <a:pt x="414375" y="739179"/>
                </a:lnTo>
                <a:lnTo>
                  <a:pt x="414375" y="859822"/>
                </a:lnTo>
                <a:lnTo>
                  <a:pt x="428053" y="859822"/>
                </a:lnTo>
                <a:lnTo>
                  <a:pt x="428053" y="955342"/>
                </a:lnTo>
                <a:lnTo>
                  <a:pt x="456938" y="955342"/>
                </a:lnTo>
                <a:lnTo>
                  <a:pt x="456938" y="967903"/>
                </a:lnTo>
                <a:lnTo>
                  <a:pt x="491612" y="967903"/>
                </a:lnTo>
                <a:lnTo>
                  <a:pt x="491612" y="1028915"/>
                </a:lnTo>
                <a:lnTo>
                  <a:pt x="521897" y="1028915"/>
                </a:lnTo>
                <a:lnTo>
                  <a:pt x="521897" y="1046169"/>
                </a:lnTo>
                <a:lnTo>
                  <a:pt x="539966" y="1046169"/>
                </a:lnTo>
                <a:lnTo>
                  <a:pt x="539966" y="1071292"/>
                </a:lnTo>
                <a:lnTo>
                  <a:pt x="550082" y="1071292"/>
                </a:lnTo>
                <a:lnTo>
                  <a:pt x="550082" y="1201183"/>
                </a:lnTo>
                <a:lnTo>
                  <a:pt x="563761" y="1201183"/>
                </a:lnTo>
                <a:lnTo>
                  <a:pt x="563761" y="1252946"/>
                </a:lnTo>
                <a:lnTo>
                  <a:pt x="586856" y="1252946"/>
                </a:lnTo>
                <a:lnTo>
                  <a:pt x="586856" y="1303053"/>
                </a:lnTo>
                <a:lnTo>
                  <a:pt x="613577" y="1303053"/>
                </a:lnTo>
                <a:lnTo>
                  <a:pt x="625157" y="1303053"/>
                </a:lnTo>
                <a:lnTo>
                  <a:pt x="625157" y="1326519"/>
                </a:lnTo>
                <a:lnTo>
                  <a:pt x="641762" y="1326519"/>
                </a:lnTo>
                <a:lnTo>
                  <a:pt x="641762" y="1342255"/>
                </a:lnTo>
                <a:lnTo>
                  <a:pt x="658368" y="1342255"/>
                </a:lnTo>
                <a:lnTo>
                  <a:pt x="658368" y="1382975"/>
                </a:lnTo>
                <a:lnTo>
                  <a:pt x="679999" y="1382975"/>
                </a:lnTo>
                <a:lnTo>
                  <a:pt x="679999" y="1415828"/>
                </a:lnTo>
                <a:lnTo>
                  <a:pt x="692278" y="1415828"/>
                </a:lnTo>
                <a:lnTo>
                  <a:pt x="692278" y="1541164"/>
                </a:lnTo>
                <a:lnTo>
                  <a:pt x="711047" y="1541164"/>
                </a:lnTo>
                <a:lnTo>
                  <a:pt x="711047" y="1594307"/>
                </a:lnTo>
                <a:lnTo>
                  <a:pt x="730516" y="1594307"/>
                </a:lnTo>
                <a:lnTo>
                  <a:pt x="730516" y="1655457"/>
                </a:lnTo>
                <a:lnTo>
                  <a:pt x="763027" y="1655457"/>
                </a:lnTo>
                <a:lnTo>
                  <a:pt x="763027" y="1671055"/>
                </a:lnTo>
                <a:lnTo>
                  <a:pt x="802727" y="1671055"/>
                </a:lnTo>
                <a:lnTo>
                  <a:pt x="802727" y="1714950"/>
                </a:lnTo>
                <a:lnTo>
                  <a:pt x="812843" y="1714950"/>
                </a:lnTo>
                <a:lnTo>
                  <a:pt x="812843" y="1768232"/>
                </a:lnTo>
                <a:lnTo>
                  <a:pt x="832312" y="1768232"/>
                </a:lnTo>
                <a:lnTo>
                  <a:pt x="832312" y="1816682"/>
                </a:lnTo>
                <a:lnTo>
                  <a:pt x="840265" y="1816682"/>
                </a:lnTo>
                <a:lnTo>
                  <a:pt x="840265" y="1860577"/>
                </a:lnTo>
                <a:lnTo>
                  <a:pt x="864823" y="1860577"/>
                </a:lnTo>
                <a:lnTo>
                  <a:pt x="864823" y="1910684"/>
                </a:lnTo>
                <a:lnTo>
                  <a:pt x="904524" y="1910684"/>
                </a:lnTo>
                <a:lnTo>
                  <a:pt x="904524" y="1931113"/>
                </a:lnTo>
                <a:lnTo>
                  <a:pt x="939898" y="1931113"/>
                </a:lnTo>
                <a:lnTo>
                  <a:pt x="964393" y="1931113"/>
                </a:lnTo>
                <a:lnTo>
                  <a:pt x="964393" y="2004686"/>
                </a:lnTo>
                <a:lnTo>
                  <a:pt x="976672" y="2004686"/>
                </a:lnTo>
                <a:lnTo>
                  <a:pt x="976672" y="2045407"/>
                </a:lnTo>
                <a:lnTo>
                  <a:pt x="976672" y="2078259"/>
                </a:lnTo>
                <a:lnTo>
                  <a:pt x="1001930" y="2078259"/>
                </a:lnTo>
                <a:lnTo>
                  <a:pt x="1035141" y="2078259"/>
                </a:lnTo>
                <a:lnTo>
                  <a:pt x="1035141" y="2101725"/>
                </a:lnTo>
                <a:lnTo>
                  <a:pt x="1054673" y="2101725"/>
                </a:lnTo>
                <a:lnTo>
                  <a:pt x="1054673" y="2114286"/>
                </a:lnTo>
                <a:lnTo>
                  <a:pt x="1120332" y="2114286"/>
                </a:lnTo>
                <a:lnTo>
                  <a:pt x="1120332" y="2155007"/>
                </a:lnTo>
                <a:lnTo>
                  <a:pt x="1147053" y="2155007"/>
                </a:lnTo>
                <a:lnTo>
                  <a:pt x="1157869" y="2155007"/>
                </a:lnTo>
                <a:lnTo>
                  <a:pt x="1157869" y="2197384"/>
                </a:lnTo>
                <a:lnTo>
                  <a:pt x="1222128" y="2197384"/>
                </a:lnTo>
                <a:lnTo>
                  <a:pt x="1222128" y="2219193"/>
                </a:lnTo>
                <a:lnTo>
                  <a:pt x="1281297" y="2219193"/>
                </a:lnTo>
                <a:lnTo>
                  <a:pt x="1281297" y="2258395"/>
                </a:lnTo>
                <a:lnTo>
                  <a:pt x="1332577" y="2258395"/>
                </a:lnTo>
                <a:lnTo>
                  <a:pt x="1332577" y="2311677"/>
                </a:lnTo>
                <a:lnTo>
                  <a:pt x="1332577" y="2344529"/>
                </a:lnTo>
                <a:lnTo>
                  <a:pt x="1395373" y="2344529"/>
                </a:lnTo>
                <a:lnTo>
                  <a:pt x="1395373" y="2380556"/>
                </a:lnTo>
                <a:lnTo>
                  <a:pt x="1485590" y="2380556"/>
                </a:lnTo>
                <a:lnTo>
                  <a:pt x="1485590" y="2404022"/>
                </a:lnTo>
                <a:lnTo>
                  <a:pt x="1505122" y="2404022"/>
                </a:lnTo>
                <a:lnTo>
                  <a:pt x="1505122" y="2418102"/>
                </a:lnTo>
                <a:lnTo>
                  <a:pt x="1518801" y="2418102"/>
                </a:lnTo>
                <a:lnTo>
                  <a:pt x="1518801" y="2480770"/>
                </a:lnTo>
                <a:lnTo>
                  <a:pt x="1547685" y="2480770"/>
                </a:lnTo>
                <a:lnTo>
                  <a:pt x="1547685" y="2534052"/>
                </a:lnTo>
                <a:lnTo>
                  <a:pt x="1561428" y="2534052"/>
                </a:lnTo>
                <a:lnTo>
                  <a:pt x="1561428" y="2588852"/>
                </a:lnTo>
                <a:lnTo>
                  <a:pt x="1588086" y="2588852"/>
                </a:lnTo>
                <a:lnTo>
                  <a:pt x="1588086" y="2612318"/>
                </a:lnTo>
                <a:lnTo>
                  <a:pt x="1612644" y="2612318"/>
                </a:lnTo>
                <a:lnTo>
                  <a:pt x="1612644" y="2631090"/>
                </a:lnTo>
                <a:lnTo>
                  <a:pt x="1752678" y="2631090"/>
                </a:lnTo>
                <a:lnTo>
                  <a:pt x="1752678" y="2673467"/>
                </a:lnTo>
                <a:lnTo>
                  <a:pt x="1798168" y="2673467"/>
                </a:lnTo>
                <a:lnTo>
                  <a:pt x="1798168" y="2687547"/>
                </a:lnTo>
                <a:lnTo>
                  <a:pt x="1833542" y="2687547"/>
                </a:lnTo>
                <a:lnTo>
                  <a:pt x="1833542" y="2709494"/>
                </a:lnTo>
                <a:lnTo>
                  <a:pt x="1948318" y="2709494"/>
                </a:lnTo>
                <a:lnTo>
                  <a:pt x="1948318" y="2740828"/>
                </a:lnTo>
                <a:lnTo>
                  <a:pt x="1970713" y="2740828"/>
                </a:lnTo>
                <a:lnTo>
                  <a:pt x="1970713" y="2814401"/>
                </a:lnTo>
                <a:lnTo>
                  <a:pt x="2022692" y="2814401"/>
                </a:lnTo>
                <a:lnTo>
                  <a:pt x="2022692" y="2834692"/>
                </a:lnTo>
                <a:lnTo>
                  <a:pt x="2055140" y="2834692"/>
                </a:lnTo>
                <a:lnTo>
                  <a:pt x="2055140" y="2878588"/>
                </a:lnTo>
                <a:lnTo>
                  <a:pt x="2088351" y="2878588"/>
                </a:lnTo>
                <a:lnTo>
                  <a:pt x="2088351" y="2903710"/>
                </a:lnTo>
                <a:lnTo>
                  <a:pt x="2100630" y="2903710"/>
                </a:lnTo>
                <a:lnTo>
                  <a:pt x="2100630" y="2920826"/>
                </a:lnTo>
                <a:lnTo>
                  <a:pt x="2225521" y="2920826"/>
                </a:lnTo>
                <a:lnTo>
                  <a:pt x="2268849" y="2920826"/>
                </a:lnTo>
                <a:lnTo>
                  <a:pt x="2268849" y="2949124"/>
                </a:lnTo>
                <a:lnTo>
                  <a:pt x="2370645" y="2949124"/>
                </a:lnTo>
                <a:lnTo>
                  <a:pt x="2370645" y="2999230"/>
                </a:lnTo>
                <a:lnTo>
                  <a:pt x="2794372" y="2999230"/>
                </a:lnTo>
                <a:lnTo>
                  <a:pt x="2804488" y="2999230"/>
                </a:lnTo>
                <a:lnTo>
                  <a:pt x="2804488" y="3079015"/>
                </a:lnTo>
                <a:lnTo>
                  <a:pt x="3205820" y="3079015"/>
                </a:lnTo>
                <a:lnTo>
                  <a:pt x="3641496" y="3079015"/>
                </a:lnTo>
              </a:path>
            </a:pathLst>
          </a:custGeom>
          <a:noFill/>
          <a:ln w="12700" cap="flat">
            <a:solidFill>
              <a:srgbClr val="6E6E6E"/>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37" name="Free-form: Shape 201">
            <a:extLst>
              <a:ext uri="{FF2B5EF4-FFF2-40B4-BE49-F238E27FC236}">
                <a16:creationId xmlns:a16="http://schemas.microsoft.com/office/drawing/2014/main" id="{37EB887E-2A68-CB07-881A-262F8D2873EA}"/>
              </a:ext>
            </a:extLst>
          </p:cNvPr>
          <p:cNvSpPr/>
          <p:nvPr/>
        </p:nvSpPr>
        <p:spPr>
          <a:xfrm>
            <a:off x="1270318" y="1853257"/>
            <a:ext cx="10222027" cy="3105044"/>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5B8566CB-8AF0-6AED-16CC-8BC3D8B8A282}"/>
              </a:ext>
            </a:extLst>
          </p:cNvPr>
          <p:cNvGrpSpPr/>
          <p:nvPr/>
        </p:nvGrpSpPr>
        <p:grpSpPr>
          <a:xfrm>
            <a:off x="390004" y="5395441"/>
            <a:ext cx="11225499" cy="541207"/>
            <a:chOff x="213360" y="4673585"/>
            <a:chExt cx="11225499" cy="541205"/>
          </a:xfrm>
        </p:grpSpPr>
        <p:sp>
          <p:nvSpPr>
            <p:cNvPr id="7" name="TextBox 6">
              <a:extLst>
                <a:ext uri="{FF2B5EF4-FFF2-40B4-BE49-F238E27FC236}">
                  <a16:creationId xmlns:a16="http://schemas.microsoft.com/office/drawing/2014/main" id="{AD2B71E9-BCEF-DE07-9428-4E56D10341ED}"/>
                </a:ext>
              </a:extLst>
            </p:cNvPr>
            <p:cNvSpPr txBox="1">
              <a:spLocks/>
            </p:cNvSpPr>
            <p:nvPr/>
          </p:nvSpPr>
          <p:spPr>
            <a:xfrm>
              <a:off x="11179841" y="4857167"/>
              <a:ext cx="259018" cy="196112"/>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2" name="TextBox 11">
              <a:extLst>
                <a:ext uri="{FF2B5EF4-FFF2-40B4-BE49-F238E27FC236}">
                  <a16:creationId xmlns:a16="http://schemas.microsoft.com/office/drawing/2014/main" id="{C7A38EE7-195B-E65B-FC36-818E072E382C}"/>
                </a:ext>
              </a:extLst>
            </p:cNvPr>
            <p:cNvSpPr txBox="1">
              <a:spLocks/>
            </p:cNvSpPr>
            <p:nvPr/>
          </p:nvSpPr>
          <p:spPr>
            <a:xfrm>
              <a:off x="11179841" y="4991346"/>
              <a:ext cx="259018" cy="196112"/>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0</a:t>
              </a:r>
            </a:p>
          </p:txBody>
        </p:sp>
        <p:sp>
          <p:nvSpPr>
            <p:cNvPr id="3139" name="TextBox 3138">
              <a:extLst>
                <a:ext uri="{FF2B5EF4-FFF2-40B4-BE49-F238E27FC236}">
                  <a16:creationId xmlns:a16="http://schemas.microsoft.com/office/drawing/2014/main" id="{64A50A18-6EEC-C6B1-B475-5D066DEC4D37}"/>
                </a:ext>
              </a:extLst>
            </p:cNvPr>
            <p:cNvSpPr txBox="1">
              <a:spLocks/>
            </p:cNvSpPr>
            <p:nvPr/>
          </p:nvSpPr>
          <p:spPr>
            <a:xfrm>
              <a:off x="1355447" y="4963303"/>
              <a:ext cx="1096176"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254</a:t>
              </a:r>
            </a:p>
          </p:txBody>
        </p:sp>
        <p:sp>
          <p:nvSpPr>
            <p:cNvPr id="3140" name="TextBox 3139">
              <a:extLst>
                <a:ext uri="{FF2B5EF4-FFF2-40B4-BE49-F238E27FC236}">
                  <a16:creationId xmlns:a16="http://schemas.microsoft.com/office/drawing/2014/main" id="{611EDEB1-811D-B9D4-C157-484A9E17CCF8}"/>
                </a:ext>
              </a:extLst>
            </p:cNvPr>
            <p:cNvSpPr txBox="1">
              <a:spLocks/>
            </p:cNvSpPr>
            <p:nvPr/>
          </p:nvSpPr>
          <p:spPr>
            <a:xfrm>
              <a:off x="2124264" y="4963304"/>
              <a:ext cx="1096176"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192</a:t>
              </a:r>
            </a:p>
          </p:txBody>
        </p:sp>
        <p:sp>
          <p:nvSpPr>
            <p:cNvPr id="3141" name="TextBox 3140">
              <a:extLst>
                <a:ext uri="{FF2B5EF4-FFF2-40B4-BE49-F238E27FC236}">
                  <a16:creationId xmlns:a16="http://schemas.microsoft.com/office/drawing/2014/main" id="{B6EA97FB-84E5-B3D2-0369-8006D046D7B4}"/>
                </a:ext>
              </a:extLst>
            </p:cNvPr>
            <p:cNvSpPr txBox="1">
              <a:spLocks/>
            </p:cNvSpPr>
            <p:nvPr/>
          </p:nvSpPr>
          <p:spPr>
            <a:xfrm>
              <a:off x="3771135" y="4963303"/>
              <a:ext cx="92729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85</a:t>
              </a:r>
            </a:p>
          </p:txBody>
        </p:sp>
        <p:sp>
          <p:nvSpPr>
            <p:cNvPr id="3142" name="TextBox 3141">
              <a:extLst>
                <a:ext uri="{FF2B5EF4-FFF2-40B4-BE49-F238E27FC236}">
                  <a16:creationId xmlns:a16="http://schemas.microsoft.com/office/drawing/2014/main" id="{9E6ECBD9-A1DB-1EE1-301C-3B100E0079B7}"/>
                </a:ext>
              </a:extLst>
            </p:cNvPr>
            <p:cNvSpPr txBox="1">
              <a:spLocks/>
            </p:cNvSpPr>
            <p:nvPr/>
          </p:nvSpPr>
          <p:spPr>
            <a:xfrm>
              <a:off x="4545281" y="4963303"/>
              <a:ext cx="92729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65</a:t>
              </a:r>
            </a:p>
          </p:txBody>
        </p:sp>
        <p:sp>
          <p:nvSpPr>
            <p:cNvPr id="3143" name="TextBox 3142">
              <a:extLst>
                <a:ext uri="{FF2B5EF4-FFF2-40B4-BE49-F238E27FC236}">
                  <a16:creationId xmlns:a16="http://schemas.microsoft.com/office/drawing/2014/main" id="{0348B221-CF67-47A4-6480-B4B98A41144A}"/>
                </a:ext>
              </a:extLst>
            </p:cNvPr>
            <p:cNvSpPr txBox="1">
              <a:spLocks/>
            </p:cNvSpPr>
            <p:nvPr/>
          </p:nvSpPr>
          <p:spPr>
            <a:xfrm>
              <a:off x="2910333" y="4963303"/>
              <a:ext cx="1096176"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118</a:t>
              </a:r>
            </a:p>
          </p:txBody>
        </p:sp>
        <p:sp>
          <p:nvSpPr>
            <p:cNvPr id="3144" name="TextBox 3143">
              <a:extLst>
                <a:ext uri="{FF2B5EF4-FFF2-40B4-BE49-F238E27FC236}">
                  <a16:creationId xmlns:a16="http://schemas.microsoft.com/office/drawing/2014/main" id="{5F4A8233-C543-85A9-C16A-FAD57D736D77}"/>
                </a:ext>
              </a:extLst>
            </p:cNvPr>
            <p:cNvSpPr txBox="1">
              <a:spLocks/>
            </p:cNvSpPr>
            <p:nvPr/>
          </p:nvSpPr>
          <p:spPr>
            <a:xfrm>
              <a:off x="5339733" y="4963303"/>
              <a:ext cx="92729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37</a:t>
              </a:r>
            </a:p>
          </p:txBody>
        </p:sp>
        <p:sp>
          <p:nvSpPr>
            <p:cNvPr id="3145" name="TextBox 3144">
              <a:extLst>
                <a:ext uri="{FF2B5EF4-FFF2-40B4-BE49-F238E27FC236}">
                  <a16:creationId xmlns:a16="http://schemas.microsoft.com/office/drawing/2014/main" id="{D8F878A2-1094-C8C7-62A2-7BF6B212C189}"/>
                </a:ext>
              </a:extLst>
            </p:cNvPr>
            <p:cNvSpPr txBox="1">
              <a:spLocks/>
            </p:cNvSpPr>
            <p:nvPr/>
          </p:nvSpPr>
          <p:spPr>
            <a:xfrm>
              <a:off x="6146472" y="4963303"/>
              <a:ext cx="92729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19</a:t>
              </a:r>
            </a:p>
          </p:txBody>
        </p:sp>
        <p:sp>
          <p:nvSpPr>
            <p:cNvPr id="3146" name="TextBox 3145">
              <a:extLst>
                <a:ext uri="{FF2B5EF4-FFF2-40B4-BE49-F238E27FC236}">
                  <a16:creationId xmlns:a16="http://schemas.microsoft.com/office/drawing/2014/main" id="{0D27E3B7-3C3D-F364-6050-E569CBEF22EC}"/>
                </a:ext>
              </a:extLst>
            </p:cNvPr>
            <p:cNvSpPr txBox="1">
              <a:spLocks/>
            </p:cNvSpPr>
            <p:nvPr/>
          </p:nvSpPr>
          <p:spPr>
            <a:xfrm>
              <a:off x="6913350" y="4963303"/>
              <a:ext cx="92729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10</a:t>
              </a:r>
            </a:p>
          </p:txBody>
        </p:sp>
        <p:sp>
          <p:nvSpPr>
            <p:cNvPr id="3147" name="TextBox 3146">
              <a:extLst>
                <a:ext uri="{FF2B5EF4-FFF2-40B4-BE49-F238E27FC236}">
                  <a16:creationId xmlns:a16="http://schemas.microsoft.com/office/drawing/2014/main" id="{991CB762-CBE2-1A5E-3EA9-327E1236B701}"/>
                </a:ext>
              </a:extLst>
            </p:cNvPr>
            <p:cNvSpPr txBox="1">
              <a:spLocks/>
            </p:cNvSpPr>
            <p:nvPr/>
          </p:nvSpPr>
          <p:spPr>
            <a:xfrm>
              <a:off x="7886792" y="4963303"/>
              <a:ext cx="59300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6</a:t>
              </a:r>
            </a:p>
          </p:txBody>
        </p:sp>
        <p:sp>
          <p:nvSpPr>
            <p:cNvPr id="3148" name="TextBox 3147">
              <a:extLst>
                <a:ext uri="{FF2B5EF4-FFF2-40B4-BE49-F238E27FC236}">
                  <a16:creationId xmlns:a16="http://schemas.microsoft.com/office/drawing/2014/main" id="{3D82F12B-6D10-8712-0740-71D6EDD799B0}"/>
                </a:ext>
              </a:extLst>
            </p:cNvPr>
            <p:cNvSpPr txBox="1">
              <a:spLocks/>
            </p:cNvSpPr>
            <p:nvPr/>
          </p:nvSpPr>
          <p:spPr>
            <a:xfrm>
              <a:off x="8668064" y="4963303"/>
              <a:ext cx="59300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2</a:t>
              </a:r>
            </a:p>
          </p:txBody>
        </p:sp>
        <p:sp>
          <p:nvSpPr>
            <p:cNvPr id="3149" name="TextBox 3148">
              <a:extLst>
                <a:ext uri="{FF2B5EF4-FFF2-40B4-BE49-F238E27FC236}">
                  <a16:creationId xmlns:a16="http://schemas.microsoft.com/office/drawing/2014/main" id="{CA1F97A3-9891-9B68-0131-1137F1D730FA}"/>
                </a:ext>
              </a:extLst>
            </p:cNvPr>
            <p:cNvSpPr txBox="1">
              <a:spLocks/>
            </p:cNvSpPr>
            <p:nvPr/>
          </p:nvSpPr>
          <p:spPr>
            <a:xfrm>
              <a:off x="9448338" y="4963303"/>
              <a:ext cx="59300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3150" name="TextBox 3149">
              <a:extLst>
                <a:ext uri="{FF2B5EF4-FFF2-40B4-BE49-F238E27FC236}">
                  <a16:creationId xmlns:a16="http://schemas.microsoft.com/office/drawing/2014/main" id="{4615180D-466E-27B7-FC3D-0D3D1EC83305}"/>
                </a:ext>
              </a:extLst>
            </p:cNvPr>
            <p:cNvSpPr txBox="1">
              <a:spLocks/>
            </p:cNvSpPr>
            <p:nvPr/>
          </p:nvSpPr>
          <p:spPr>
            <a:xfrm>
              <a:off x="10228487" y="4963303"/>
              <a:ext cx="593003"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3151" name="TextBox 3150">
              <a:extLst>
                <a:ext uri="{FF2B5EF4-FFF2-40B4-BE49-F238E27FC236}">
                  <a16:creationId xmlns:a16="http://schemas.microsoft.com/office/drawing/2014/main" id="{C6D31A60-A968-63C8-D96A-2119FBFE91DC}"/>
                </a:ext>
              </a:extLst>
            </p:cNvPr>
            <p:cNvSpPr txBox="1">
              <a:spLocks/>
            </p:cNvSpPr>
            <p:nvPr/>
          </p:nvSpPr>
          <p:spPr>
            <a:xfrm>
              <a:off x="1375953" y="4825343"/>
              <a:ext cx="1055404"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310</a:t>
              </a:r>
            </a:p>
          </p:txBody>
        </p:sp>
        <p:sp>
          <p:nvSpPr>
            <p:cNvPr id="3153" name="TextBox 3152">
              <a:extLst>
                <a:ext uri="{FF2B5EF4-FFF2-40B4-BE49-F238E27FC236}">
                  <a16:creationId xmlns:a16="http://schemas.microsoft.com/office/drawing/2014/main" id="{3F18827C-9743-E05D-6893-4BECE79FF918}"/>
                </a:ext>
              </a:extLst>
            </p:cNvPr>
            <p:cNvSpPr txBox="1">
              <a:spLocks/>
            </p:cNvSpPr>
            <p:nvPr/>
          </p:nvSpPr>
          <p:spPr>
            <a:xfrm>
              <a:off x="2151257" y="4825343"/>
              <a:ext cx="1055404" cy="246220"/>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265</a:t>
              </a:r>
            </a:p>
          </p:txBody>
        </p:sp>
        <p:sp>
          <p:nvSpPr>
            <p:cNvPr id="3158" name="TextBox 3157">
              <a:extLst>
                <a:ext uri="{FF2B5EF4-FFF2-40B4-BE49-F238E27FC236}">
                  <a16:creationId xmlns:a16="http://schemas.microsoft.com/office/drawing/2014/main" id="{2F6B65D4-F23F-B68A-230E-2F1D50BFC3BB}"/>
                </a:ext>
              </a:extLst>
            </p:cNvPr>
            <p:cNvSpPr txBox="1">
              <a:spLocks/>
            </p:cNvSpPr>
            <p:nvPr/>
          </p:nvSpPr>
          <p:spPr>
            <a:xfrm>
              <a:off x="3708212" y="4825343"/>
              <a:ext cx="1055404"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163</a:t>
              </a:r>
            </a:p>
          </p:txBody>
        </p:sp>
        <p:sp>
          <p:nvSpPr>
            <p:cNvPr id="3159" name="TextBox 3158">
              <a:extLst>
                <a:ext uri="{FF2B5EF4-FFF2-40B4-BE49-F238E27FC236}">
                  <a16:creationId xmlns:a16="http://schemas.microsoft.com/office/drawing/2014/main" id="{5F219216-E21E-1118-35D3-9034DF317766}"/>
                </a:ext>
              </a:extLst>
            </p:cNvPr>
            <p:cNvSpPr txBox="1">
              <a:spLocks/>
            </p:cNvSpPr>
            <p:nvPr/>
          </p:nvSpPr>
          <p:spPr>
            <a:xfrm>
              <a:off x="4475731" y="4825343"/>
              <a:ext cx="1055404"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131</a:t>
              </a:r>
            </a:p>
          </p:txBody>
        </p:sp>
        <p:sp>
          <p:nvSpPr>
            <p:cNvPr id="3160" name="TextBox 3159">
              <a:extLst>
                <a:ext uri="{FF2B5EF4-FFF2-40B4-BE49-F238E27FC236}">
                  <a16:creationId xmlns:a16="http://schemas.microsoft.com/office/drawing/2014/main" id="{A80711B5-1A2A-6A90-3433-100B2138FE48}"/>
                </a:ext>
              </a:extLst>
            </p:cNvPr>
            <p:cNvSpPr txBox="1">
              <a:spLocks/>
            </p:cNvSpPr>
            <p:nvPr/>
          </p:nvSpPr>
          <p:spPr>
            <a:xfrm>
              <a:off x="2932908" y="4825343"/>
              <a:ext cx="1055404"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213</a:t>
              </a:r>
            </a:p>
          </p:txBody>
        </p:sp>
        <p:sp>
          <p:nvSpPr>
            <p:cNvPr id="3161" name="TextBox 3160">
              <a:extLst>
                <a:ext uri="{FF2B5EF4-FFF2-40B4-BE49-F238E27FC236}">
                  <a16:creationId xmlns:a16="http://schemas.microsoft.com/office/drawing/2014/main" id="{A99BA3DB-A05F-DE90-CA89-985211B9EA5D}"/>
                </a:ext>
              </a:extLst>
            </p:cNvPr>
            <p:cNvSpPr txBox="1">
              <a:spLocks/>
            </p:cNvSpPr>
            <p:nvPr/>
          </p:nvSpPr>
          <p:spPr>
            <a:xfrm>
              <a:off x="5361917" y="4825343"/>
              <a:ext cx="892801"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72</a:t>
              </a:r>
            </a:p>
          </p:txBody>
        </p:sp>
        <p:sp>
          <p:nvSpPr>
            <p:cNvPr id="3162" name="TextBox 3161">
              <a:extLst>
                <a:ext uri="{FF2B5EF4-FFF2-40B4-BE49-F238E27FC236}">
                  <a16:creationId xmlns:a16="http://schemas.microsoft.com/office/drawing/2014/main" id="{29CD96C4-9CCE-DE6D-1F13-F581ED9F5BA1}"/>
                </a:ext>
              </a:extLst>
            </p:cNvPr>
            <p:cNvSpPr txBox="1">
              <a:spLocks/>
            </p:cNvSpPr>
            <p:nvPr/>
          </p:nvSpPr>
          <p:spPr>
            <a:xfrm>
              <a:off x="6162756" y="4825343"/>
              <a:ext cx="892801"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49</a:t>
              </a:r>
            </a:p>
          </p:txBody>
        </p:sp>
        <p:sp>
          <p:nvSpPr>
            <p:cNvPr id="3163" name="TextBox 3162">
              <a:extLst>
                <a:ext uri="{FF2B5EF4-FFF2-40B4-BE49-F238E27FC236}">
                  <a16:creationId xmlns:a16="http://schemas.microsoft.com/office/drawing/2014/main" id="{24FD21EA-DEFC-496D-CF24-ED76B596DACE}"/>
                </a:ext>
              </a:extLst>
            </p:cNvPr>
            <p:cNvSpPr txBox="1">
              <a:spLocks/>
            </p:cNvSpPr>
            <p:nvPr/>
          </p:nvSpPr>
          <p:spPr>
            <a:xfrm>
              <a:off x="6936654" y="4825343"/>
              <a:ext cx="892801"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28</a:t>
              </a:r>
            </a:p>
          </p:txBody>
        </p:sp>
        <p:sp>
          <p:nvSpPr>
            <p:cNvPr id="3164" name="TextBox 3163">
              <a:extLst>
                <a:ext uri="{FF2B5EF4-FFF2-40B4-BE49-F238E27FC236}">
                  <a16:creationId xmlns:a16="http://schemas.microsoft.com/office/drawing/2014/main" id="{6B3C3E1D-D199-D1DC-F240-CE3EB1C28C18}"/>
                </a:ext>
              </a:extLst>
            </p:cNvPr>
            <p:cNvSpPr txBox="1">
              <a:spLocks/>
            </p:cNvSpPr>
            <p:nvPr/>
          </p:nvSpPr>
          <p:spPr>
            <a:xfrm>
              <a:off x="7729806" y="4825343"/>
              <a:ext cx="892801"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17</a:t>
              </a:r>
            </a:p>
          </p:txBody>
        </p:sp>
        <p:sp>
          <p:nvSpPr>
            <p:cNvPr id="2944" name="TextBox 2943">
              <a:extLst>
                <a:ext uri="{FF2B5EF4-FFF2-40B4-BE49-F238E27FC236}">
                  <a16:creationId xmlns:a16="http://schemas.microsoft.com/office/drawing/2014/main" id="{6165BDB8-FEE0-321F-B62E-3356E6DD3614}"/>
                </a:ext>
              </a:extLst>
            </p:cNvPr>
            <p:cNvSpPr txBox="1">
              <a:spLocks/>
            </p:cNvSpPr>
            <p:nvPr/>
          </p:nvSpPr>
          <p:spPr>
            <a:xfrm>
              <a:off x="8506754" y="4825343"/>
              <a:ext cx="892801"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10</a:t>
              </a:r>
            </a:p>
          </p:txBody>
        </p:sp>
        <p:sp>
          <p:nvSpPr>
            <p:cNvPr id="2945" name="TextBox 2944">
              <a:extLst>
                <a:ext uri="{FF2B5EF4-FFF2-40B4-BE49-F238E27FC236}">
                  <a16:creationId xmlns:a16="http://schemas.microsoft.com/office/drawing/2014/main" id="{C91AC57C-3D17-E31E-D37C-E4DF69D5F0B7}"/>
                </a:ext>
              </a:extLst>
            </p:cNvPr>
            <p:cNvSpPr txBox="1">
              <a:spLocks/>
            </p:cNvSpPr>
            <p:nvPr/>
          </p:nvSpPr>
          <p:spPr>
            <a:xfrm>
              <a:off x="9424690" y="4825343"/>
              <a:ext cx="636365"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6</a:t>
              </a:r>
            </a:p>
          </p:txBody>
        </p:sp>
        <p:sp>
          <p:nvSpPr>
            <p:cNvPr id="2946" name="TextBox 2945">
              <a:extLst>
                <a:ext uri="{FF2B5EF4-FFF2-40B4-BE49-F238E27FC236}">
                  <a16:creationId xmlns:a16="http://schemas.microsoft.com/office/drawing/2014/main" id="{BF204CA7-1585-D314-E044-CCE352935A73}"/>
                </a:ext>
              </a:extLst>
            </p:cNvPr>
            <p:cNvSpPr txBox="1">
              <a:spLocks/>
            </p:cNvSpPr>
            <p:nvPr/>
          </p:nvSpPr>
          <p:spPr>
            <a:xfrm>
              <a:off x="10205314" y="4825343"/>
              <a:ext cx="636365"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1</a:t>
              </a:r>
            </a:p>
          </p:txBody>
        </p:sp>
        <p:sp>
          <p:nvSpPr>
            <p:cNvPr id="3238" name="TextBox 3237">
              <a:extLst>
                <a:ext uri="{FF2B5EF4-FFF2-40B4-BE49-F238E27FC236}">
                  <a16:creationId xmlns:a16="http://schemas.microsoft.com/office/drawing/2014/main" id="{2410269F-BC71-6988-4017-A123705F38BE}"/>
                </a:ext>
              </a:extLst>
            </p:cNvPr>
            <p:cNvSpPr txBox="1">
              <a:spLocks/>
            </p:cNvSpPr>
            <p:nvPr/>
          </p:nvSpPr>
          <p:spPr>
            <a:xfrm>
              <a:off x="213360" y="4983959"/>
              <a:ext cx="1003929" cy="23083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TPC</a:t>
              </a:r>
            </a:p>
          </p:txBody>
        </p:sp>
        <p:sp>
          <p:nvSpPr>
            <p:cNvPr id="3239" name="TextBox 3238">
              <a:extLst>
                <a:ext uri="{FF2B5EF4-FFF2-40B4-BE49-F238E27FC236}">
                  <a16:creationId xmlns:a16="http://schemas.microsoft.com/office/drawing/2014/main" id="{E806B159-095F-195D-E320-9DA096112EF5}"/>
                </a:ext>
              </a:extLst>
            </p:cNvPr>
            <p:cNvSpPr txBox="1">
              <a:spLocks/>
            </p:cNvSpPr>
            <p:nvPr/>
          </p:nvSpPr>
          <p:spPr>
            <a:xfrm>
              <a:off x="218099" y="4673585"/>
              <a:ext cx="1441296" cy="23083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557"/>
                  </a:solidFill>
                  <a:effectLst/>
                  <a:uLnTx/>
                  <a:uFillTx/>
                  <a:latin typeface="Arial"/>
                  <a:ea typeface="+mn-ea"/>
                  <a:cs typeface="Arial"/>
                  <a:sym typeface="Arial"/>
                  <a:rtl val="0"/>
                </a:rPr>
                <a:t>No. at risk</a:t>
              </a:r>
            </a:p>
          </p:txBody>
        </p:sp>
        <p:sp>
          <p:nvSpPr>
            <p:cNvPr id="3240" name="TextBox 3239">
              <a:extLst>
                <a:ext uri="{FF2B5EF4-FFF2-40B4-BE49-F238E27FC236}">
                  <a16:creationId xmlns:a16="http://schemas.microsoft.com/office/drawing/2014/main" id="{7FCC40F7-538A-E4DA-C812-210EDE6CFE8C}"/>
                </a:ext>
              </a:extLst>
            </p:cNvPr>
            <p:cNvSpPr txBox="1">
              <a:spLocks/>
            </p:cNvSpPr>
            <p:nvPr/>
          </p:nvSpPr>
          <p:spPr>
            <a:xfrm>
              <a:off x="213360" y="4839549"/>
              <a:ext cx="735516" cy="23083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T-DXd</a:t>
              </a:r>
            </a:p>
          </p:txBody>
        </p:sp>
        <p:sp>
          <p:nvSpPr>
            <p:cNvPr id="3241" name="TextBox 3240">
              <a:extLst>
                <a:ext uri="{FF2B5EF4-FFF2-40B4-BE49-F238E27FC236}">
                  <a16:creationId xmlns:a16="http://schemas.microsoft.com/office/drawing/2014/main" id="{CE92A37C-B093-148D-76B0-3C4D6CF648B6}"/>
                </a:ext>
              </a:extLst>
            </p:cNvPr>
            <p:cNvSpPr txBox="1">
              <a:spLocks/>
            </p:cNvSpPr>
            <p:nvPr/>
          </p:nvSpPr>
          <p:spPr>
            <a:xfrm>
              <a:off x="859557" y="4963303"/>
              <a:ext cx="459408"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6E6E6E"/>
                  </a:solidFill>
                  <a:effectLst/>
                  <a:uLnTx/>
                  <a:uFillTx/>
                  <a:latin typeface="Arial"/>
                  <a:ea typeface="+mn-ea"/>
                  <a:cs typeface="Arial"/>
                  <a:sym typeface="Arial"/>
                  <a:rtl val="0"/>
                </a:rPr>
                <a:t>354</a:t>
              </a:r>
            </a:p>
          </p:txBody>
        </p:sp>
        <p:sp>
          <p:nvSpPr>
            <p:cNvPr id="3242" name="TextBox 3241">
              <a:extLst>
                <a:ext uri="{FF2B5EF4-FFF2-40B4-BE49-F238E27FC236}">
                  <a16:creationId xmlns:a16="http://schemas.microsoft.com/office/drawing/2014/main" id="{2831CB73-9910-0F20-276D-C4A77DEF5BA8}"/>
                </a:ext>
              </a:extLst>
            </p:cNvPr>
            <p:cNvSpPr txBox="1">
              <a:spLocks/>
            </p:cNvSpPr>
            <p:nvPr/>
          </p:nvSpPr>
          <p:spPr>
            <a:xfrm>
              <a:off x="852161" y="4825345"/>
              <a:ext cx="474200"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985"/>
                  </a:solidFill>
                  <a:effectLst/>
                  <a:uLnTx/>
                  <a:uFillTx/>
                  <a:latin typeface="Arial"/>
                  <a:ea typeface="+mn-ea"/>
                  <a:cs typeface="Arial"/>
                  <a:sym typeface="Arial"/>
                  <a:rtl val="0"/>
                </a:rPr>
                <a:t>359</a:t>
              </a:r>
            </a:p>
          </p:txBody>
        </p:sp>
      </p:grpSp>
      <p:grpSp>
        <p:nvGrpSpPr>
          <p:cNvPr id="3243" name="Group 3242">
            <a:extLst>
              <a:ext uri="{FF2B5EF4-FFF2-40B4-BE49-F238E27FC236}">
                <a16:creationId xmlns:a16="http://schemas.microsoft.com/office/drawing/2014/main" id="{1DF61538-B16E-69CA-F3BE-A6E91E6E44B1}"/>
              </a:ext>
            </a:extLst>
          </p:cNvPr>
          <p:cNvGrpSpPr/>
          <p:nvPr/>
        </p:nvGrpSpPr>
        <p:grpSpPr>
          <a:xfrm>
            <a:off x="1143695" y="4957622"/>
            <a:ext cx="10475715" cy="310539"/>
            <a:chOff x="970131" y="4218430"/>
            <a:chExt cx="10475715" cy="310538"/>
          </a:xfrm>
        </p:grpSpPr>
        <p:sp>
          <p:nvSpPr>
            <p:cNvPr id="3244" name="TextBox 3243">
              <a:extLst>
                <a:ext uri="{FF2B5EF4-FFF2-40B4-BE49-F238E27FC236}">
                  <a16:creationId xmlns:a16="http://schemas.microsoft.com/office/drawing/2014/main" id="{08B3A7CF-4DC6-D4DA-30DF-1F4F44A561A1}"/>
                </a:ext>
              </a:extLst>
            </p:cNvPr>
            <p:cNvSpPr txBox="1">
              <a:spLocks/>
            </p:cNvSpPr>
            <p:nvPr/>
          </p:nvSpPr>
          <p:spPr>
            <a:xfrm>
              <a:off x="1555336"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3245" name="TextBox 3244">
              <a:extLst>
                <a:ext uri="{FF2B5EF4-FFF2-40B4-BE49-F238E27FC236}">
                  <a16:creationId xmlns:a16="http://schemas.microsoft.com/office/drawing/2014/main" id="{B1FDB599-1221-98E8-A946-62337C46A67B}"/>
                </a:ext>
              </a:extLst>
            </p:cNvPr>
            <p:cNvSpPr txBox="1">
              <a:spLocks/>
            </p:cNvSpPr>
            <p:nvPr/>
          </p:nvSpPr>
          <p:spPr>
            <a:xfrm>
              <a:off x="2329975"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3246" name="TextBox 3245">
              <a:extLst>
                <a:ext uri="{FF2B5EF4-FFF2-40B4-BE49-F238E27FC236}">
                  <a16:creationId xmlns:a16="http://schemas.microsoft.com/office/drawing/2014/main" id="{3673E0F6-1906-D8DB-9CCF-00439168EB3D}"/>
                </a:ext>
              </a:extLst>
            </p:cNvPr>
            <p:cNvSpPr txBox="1">
              <a:spLocks/>
            </p:cNvSpPr>
            <p:nvPr/>
          </p:nvSpPr>
          <p:spPr>
            <a:xfrm>
              <a:off x="3097808"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3247" name="TextBox 3246">
              <a:extLst>
                <a:ext uri="{FF2B5EF4-FFF2-40B4-BE49-F238E27FC236}">
                  <a16:creationId xmlns:a16="http://schemas.microsoft.com/office/drawing/2014/main" id="{18EF5B6A-B2E1-F4E8-3769-666B9FE9871D}"/>
                </a:ext>
              </a:extLst>
            </p:cNvPr>
            <p:cNvSpPr txBox="1">
              <a:spLocks/>
            </p:cNvSpPr>
            <p:nvPr/>
          </p:nvSpPr>
          <p:spPr>
            <a:xfrm>
              <a:off x="3892922"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3248" name="TextBox 3247">
              <a:extLst>
                <a:ext uri="{FF2B5EF4-FFF2-40B4-BE49-F238E27FC236}">
                  <a16:creationId xmlns:a16="http://schemas.microsoft.com/office/drawing/2014/main" id="{4F8C2184-8C82-EC5A-44DD-0C71DD0A2DD0}"/>
                </a:ext>
              </a:extLst>
            </p:cNvPr>
            <p:cNvSpPr txBox="1">
              <a:spLocks/>
            </p:cNvSpPr>
            <p:nvPr/>
          </p:nvSpPr>
          <p:spPr>
            <a:xfrm>
              <a:off x="4668393"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3249" name="TextBox 3248">
              <a:extLst>
                <a:ext uri="{FF2B5EF4-FFF2-40B4-BE49-F238E27FC236}">
                  <a16:creationId xmlns:a16="http://schemas.microsoft.com/office/drawing/2014/main" id="{1F8A2FEF-C7FC-4679-15AC-E6283766106F}"/>
                </a:ext>
              </a:extLst>
            </p:cNvPr>
            <p:cNvSpPr txBox="1">
              <a:spLocks/>
            </p:cNvSpPr>
            <p:nvPr/>
          </p:nvSpPr>
          <p:spPr>
            <a:xfrm>
              <a:off x="5469856"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3250" name="TextBox 3249">
              <a:extLst>
                <a:ext uri="{FF2B5EF4-FFF2-40B4-BE49-F238E27FC236}">
                  <a16:creationId xmlns:a16="http://schemas.microsoft.com/office/drawing/2014/main" id="{DEE2F2FD-B1DF-C9E2-9E05-AB5553D537E0}"/>
                </a:ext>
              </a:extLst>
            </p:cNvPr>
            <p:cNvSpPr txBox="1">
              <a:spLocks/>
            </p:cNvSpPr>
            <p:nvPr/>
          </p:nvSpPr>
          <p:spPr>
            <a:xfrm>
              <a:off x="6268083"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3251" name="TextBox 3250">
              <a:extLst>
                <a:ext uri="{FF2B5EF4-FFF2-40B4-BE49-F238E27FC236}">
                  <a16:creationId xmlns:a16="http://schemas.microsoft.com/office/drawing/2014/main" id="{1C807BB4-5830-9388-89D0-520CA95731C6}"/>
                </a:ext>
              </a:extLst>
            </p:cNvPr>
            <p:cNvSpPr txBox="1">
              <a:spLocks/>
            </p:cNvSpPr>
            <p:nvPr/>
          </p:nvSpPr>
          <p:spPr>
            <a:xfrm>
              <a:off x="7047740"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3252" name="TextBox 3251">
              <a:extLst>
                <a:ext uri="{FF2B5EF4-FFF2-40B4-BE49-F238E27FC236}">
                  <a16:creationId xmlns:a16="http://schemas.microsoft.com/office/drawing/2014/main" id="{448A61D2-8FB4-1DDE-CA51-26DE5471256E}"/>
                </a:ext>
              </a:extLst>
            </p:cNvPr>
            <p:cNvSpPr txBox="1">
              <a:spLocks/>
            </p:cNvSpPr>
            <p:nvPr/>
          </p:nvSpPr>
          <p:spPr>
            <a:xfrm>
              <a:off x="7842562"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3253" name="TextBox 3252">
              <a:extLst>
                <a:ext uri="{FF2B5EF4-FFF2-40B4-BE49-F238E27FC236}">
                  <a16:creationId xmlns:a16="http://schemas.microsoft.com/office/drawing/2014/main" id="{4E161380-4EB8-DF93-648E-B6C381A63974}"/>
                </a:ext>
              </a:extLst>
            </p:cNvPr>
            <p:cNvSpPr txBox="1">
              <a:spLocks/>
            </p:cNvSpPr>
            <p:nvPr/>
          </p:nvSpPr>
          <p:spPr>
            <a:xfrm>
              <a:off x="8619920"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3254" name="TextBox 3253">
              <a:extLst>
                <a:ext uri="{FF2B5EF4-FFF2-40B4-BE49-F238E27FC236}">
                  <a16:creationId xmlns:a16="http://schemas.microsoft.com/office/drawing/2014/main" id="{5C1796B0-9DC1-A425-53F1-9CB608F5C38E}"/>
                </a:ext>
              </a:extLst>
            </p:cNvPr>
            <p:cNvSpPr txBox="1">
              <a:spLocks/>
            </p:cNvSpPr>
            <p:nvPr/>
          </p:nvSpPr>
          <p:spPr>
            <a:xfrm>
              <a:off x="9403629"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3255" name="TextBox 3254">
              <a:extLst>
                <a:ext uri="{FF2B5EF4-FFF2-40B4-BE49-F238E27FC236}">
                  <a16:creationId xmlns:a16="http://schemas.microsoft.com/office/drawing/2014/main" id="{D5587F35-921E-58D5-D201-91C457062FE7}"/>
                </a:ext>
              </a:extLst>
            </p:cNvPr>
            <p:cNvSpPr txBox="1">
              <a:spLocks/>
            </p:cNvSpPr>
            <p:nvPr/>
          </p:nvSpPr>
          <p:spPr>
            <a:xfrm>
              <a:off x="10187337" y="4326012"/>
              <a:ext cx="665659"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3256" name="Free-form: Shape 209">
              <a:extLst>
                <a:ext uri="{FF2B5EF4-FFF2-40B4-BE49-F238E27FC236}">
                  <a16:creationId xmlns:a16="http://schemas.microsoft.com/office/drawing/2014/main" id="{71B99BDC-AE30-FB96-BF38-B9C304271963}"/>
                </a:ext>
              </a:extLst>
            </p:cNvPr>
            <p:cNvSpPr/>
            <p:nvPr/>
          </p:nvSpPr>
          <p:spPr>
            <a:xfrm>
              <a:off x="1889922"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57" name="Free-form: Shape 210">
              <a:extLst>
                <a:ext uri="{FF2B5EF4-FFF2-40B4-BE49-F238E27FC236}">
                  <a16:creationId xmlns:a16="http://schemas.microsoft.com/office/drawing/2014/main" id="{DDB56D01-B3B5-B4FB-3D08-01622D308BC4}"/>
                </a:ext>
              </a:extLst>
            </p:cNvPr>
            <p:cNvSpPr/>
            <p:nvPr/>
          </p:nvSpPr>
          <p:spPr>
            <a:xfrm>
              <a:off x="266244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58" name="Free-form: Shape 211">
              <a:extLst>
                <a:ext uri="{FF2B5EF4-FFF2-40B4-BE49-F238E27FC236}">
                  <a16:creationId xmlns:a16="http://schemas.microsoft.com/office/drawing/2014/main" id="{D4011DA5-BA54-BAB8-52F3-6A9FA3A81B8E}"/>
                </a:ext>
              </a:extLst>
            </p:cNvPr>
            <p:cNvSpPr/>
            <p:nvPr/>
          </p:nvSpPr>
          <p:spPr>
            <a:xfrm>
              <a:off x="343455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59" name="Free-form: Shape 212">
              <a:extLst>
                <a:ext uri="{FF2B5EF4-FFF2-40B4-BE49-F238E27FC236}">
                  <a16:creationId xmlns:a16="http://schemas.microsoft.com/office/drawing/2014/main" id="{1EFD3EF8-0BA9-B35C-806C-A814BC4FB2A5}"/>
                </a:ext>
              </a:extLst>
            </p:cNvPr>
            <p:cNvSpPr/>
            <p:nvPr/>
          </p:nvSpPr>
          <p:spPr>
            <a:xfrm>
              <a:off x="4224419"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0" name="Free-form: Shape 213">
              <a:extLst>
                <a:ext uri="{FF2B5EF4-FFF2-40B4-BE49-F238E27FC236}">
                  <a16:creationId xmlns:a16="http://schemas.microsoft.com/office/drawing/2014/main" id="{4CA630AC-0392-BFFD-ADBA-7BB2A930B7AB}"/>
                </a:ext>
              </a:extLst>
            </p:cNvPr>
            <p:cNvSpPr/>
            <p:nvPr/>
          </p:nvSpPr>
          <p:spPr>
            <a:xfrm>
              <a:off x="500336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1" name="Free-form: Shape 214">
              <a:extLst>
                <a:ext uri="{FF2B5EF4-FFF2-40B4-BE49-F238E27FC236}">
                  <a16:creationId xmlns:a16="http://schemas.microsoft.com/office/drawing/2014/main" id="{384B125B-4947-C03A-15CB-EE8701729859}"/>
                </a:ext>
              </a:extLst>
            </p:cNvPr>
            <p:cNvSpPr/>
            <p:nvPr/>
          </p:nvSpPr>
          <p:spPr>
            <a:xfrm>
              <a:off x="5803212"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2" name="Free-form: Shape 215">
              <a:extLst>
                <a:ext uri="{FF2B5EF4-FFF2-40B4-BE49-F238E27FC236}">
                  <a16:creationId xmlns:a16="http://schemas.microsoft.com/office/drawing/2014/main" id="{60F595D0-E472-4024-7B6A-354D00D92111}"/>
                </a:ext>
              </a:extLst>
            </p:cNvPr>
            <p:cNvSpPr/>
            <p:nvPr/>
          </p:nvSpPr>
          <p:spPr>
            <a:xfrm>
              <a:off x="6599917"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3" name="Free-form: Shape 216">
              <a:extLst>
                <a:ext uri="{FF2B5EF4-FFF2-40B4-BE49-F238E27FC236}">
                  <a16:creationId xmlns:a16="http://schemas.microsoft.com/office/drawing/2014/main" id="{AB1027DA-FC93-8A14-3D80-8C72607C8CB2}"/>
                </a:ext>
              </a:extLst>
            </p:cNvPr>
            <p:cNvSpPr/>
            <p:nvPr/>
          </p:nvSpPr>
          <p:spPr>
            <a:xfrm>
              <a:off x="7378729"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4" name="Free-form: Shape 217">
              <a:extLst>
                <a:ext uri="{FF2B5EF4-FFF2-40B4-BE49-F238E27FC236}">
                  <a16:creationId xmlns:a16="http://schemas.microsoft.com/office/drawing/2014/main" id="{BD1BAF46-9336-37AC-6002-A9BC28F109F6}"/>
                </a:ext>
              </a:extLst>
            </p:cNvPr>
            <p:cNvSpPr/>
            <p:nvPr/>
          </p:nvSpPr>
          <p:spPr>
            <a:xfrm>
              <a:off x="817391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5" name="Free-form: Shape 218">
              <a:extLst>
                <a:ext uri="{FF2B5EF4-FFF2-40B4-BE49-F238E27FC236}">
                  <a16:creationId xmlns:a16="http://schemas.microsoft.com/office/drawing/2014/main" id="{D3775284-C849-7EE7-AAD3-5A858D42D527}"/>
                </a:ext>
              </a:extLst>
            </p:cNvPr>
            <p:cNvSpPr/>
            <p:nvPr/>
          </p:nvSpPr>
          <p:spPr>
            <a:xfrm>
              <a:off x="894884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6" name="Free-form: Shape 219">
              <a:extLst>
                <a:ext uri="{FF2B5EF4-FFF2-40B4-BE49-F238E27FC236}">
                  <a16:creationId xmlns:a16="http://schemas.microsoft.com/office/drawing/2014/main" id="{69CE765D-8112-830E-1345-F8B45B95D043}"/>
                </a:ext>
              </a:extLst>
            </p:cNvPr>
            <p:cNvSpPr/>
            <p:nvPr/>
          </p:nvSpPr>
          <p:spPr>
            <a:xfrm>
              <a:off x="9737320"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7" name="Free-form: Shape 220">
              <a:extLst>
                <a:ext uri="{FF2B5EF4-FFF2-40B4-BE49-F238E27FC236}">
                  <a16:creationId xmlns:a16="http://schemas.microsoft.com/office/drawing/2014/main" id="{8AAF7B11-25F1-EC0E-0EF9-834F8E273EF9}"/>
                </a:ext>
              </a:extLst>
            </p:cNvPr>
            <p:cNvSpPr/>
            <p:nvPr/>
          </p:nvSpPr>
          <p:spPr>
            <a:xfrm>
              <a:off x="1052119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8" name="Freeform: Shape 3267">
              <a:extLst>
                <a:ext uri="{FF2B5EF4-FFF2-40B4-BE49-F238E27FC236}">
                  <a16:creationId xmlns:a16="http://schemas.microsoft.com/office/drawing/2014/main" id="{341A4087-297D-8498-196F-1A4D086720E1}"/>
                </a:ext>
              </a:extLst>
            </p:cNvPr>
            <p:cNvSpPr>
              <a:spLocks/>
            </p:cNvSpPr>
            <p:nvPr/>
          </p:nvSpPr>
          <p:spPr>
            <a:xfrm>
              <a:off x="1095841" y="4226011"/>
              <a:ext cx="21179" cy="70263"/>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9" name="TextBox 3268">
              <a:extLst>
                <a:ext uri="{FF2B5EF4-FFF2-40B4-BE49-F238E27FC236}">
                  <a16:creationId xmlns:a16="http://schemas.microsoft.com/office/drawing/2014/main" id="{070D3508-75F3-63C5-EA83-74D88F047350}"/>
                </a:ext>
              </a:extLst>
            </p:cNvPr>
            <p:cNvSpPr txBox="1">
              <a:spLocks/>
            </p:cNvSpPr>
            <p:nvPr/>
          </p:nvSpPr>
          <p:spPr>
            <a:xfrm>
              <a:off x="970131" y="4274925"/>
              <a:ext cx="355651" cy="254043"/>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3270" name="TextBox 3269">
              <a:extLst>
                <a:ext uri="{FF2B5EF4-FFF2-40B4-BE49-F238E27FC236}">
                  <a16:creationId xmlns:a16="http://schemas.microsoft.com/office/drawing/2014/main" id="{2BCF7BF1-03C6-7747-D4D9-AB70EA6A2831}"/>
                </a:ext>
              </a:extLst>
            </p:cNvPr>
            <p:cNvSpPr txBox="1">
              <a:spLocks/>
            </p:cNvSpPr>
            <p:nvPr/>
          </p:nvSpPr>
          <p:spPr>
            <a:xfrm>
              <a:off x="11186828" y="4326012"/>
              <a:ext cx="259018" cy="196112"/>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3271" name="Free-form: Shape 1016">
              <a:extLst>
                <a:ext uri="{FF2B5EF4-FFF2-40B4-BE49-F238E27FC236}">
                  <a16:creationId xmlns:a16="http://schemas.microsoft.com/office/drawing/2014/main" id="{76405897-E3C6-B2D9-BA1F-D836BFE3C0B2}"/>
                </a:ext>
              </a:extLst>
            </p:cNvPr>
            <p:cNvSpPr/>
            <p:nvPr/>
          </p:nvSpPr>
          <p:spPr>
            <a:xfrm>
              <a:off x="11311771" y="4218430"/>
              <a:ext cx="16204"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grpSp>
        <p:nvGrpSpPr>
          <p:cNvPr id="3277" name="Group 3276">
            <a:extLst>
              <a:ext uri="{FF2B5EF4-FFF2-40B4-BE49-F238E27FC236}">
                <a16:creationId xmlns:a16="http://schemas.microsoft.com/office/drawing/2014/main" id="{7CA2AED9-4084-454C-9186-F5AF0D38C41F}"/>
              </a:ext>
            </a:extLst>
          </p:cNvPr>
          <p:cNvGrpSpPr/>
          <p:nvPr/>
        </p:nvGrpSpPr>
        <p:grpSpPr>
          <a:xfrm>
            <a:off x="746782" y="1718853"/>
            <a:ext cx="605827" cy="3375176"/>
            <a:chOff x="495670" y="872466"/>
            <a:chExt cx="525489" cy="3748231"/>
          </a:xfrm>
        </p:grpSpPr>
        <p:sp>
          <p:nvSpPr>
            <p:cNvPr id="3278" name="TextBox 3277">
              <a:extLst>
                <a:ext uri="{FF2B5EF4-FFF2-40B4-BE49-F238E27FC236}">
                  <a16:creationId xmlns:a16="http://schemas.microsoft.com/office/drawing/2014/main" id="{E4D31405-0843-06BD-63DE-10FB84761BEA}"/>
                </a:ext>
              </a:extLst>
            </p:cNvPr>
            <p:cNvSpPr txBox="1">
              <a:spLocks/>
            </p:cNvSpPr>
            <p:nvPr/>
          </p:nvSpPr>
          <p:spPr>
            <a:xfrm>
              <a:off x="532350" y="4338574"/>
              <a:ext cx="417567" cy="282123"/>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3279" name="TextBox 3278">
              <a:extLst>
                <a:ext uri="{FF2B5EF4-FFF2-40B4-BE49-F238E27FC236}">
                  <a16:creationId xmlns:a16="http://schemas.microsoft.com/office/drawing/2014/main" id="{BF67877B-795A-8E9D-8B3C-F6C08087DDBC}"/>
                </a:ext>
              </a:extLst>
            </p:cNvPr>
            <p:cNvSpPr txBox="1">
              <a:spLocks/>
            </p:cNvSpPr>
            <p:nvPr/>
          </p:nvSpPr>
          <p:spPr>
            <a:xfrm>
              <a:off x="495670" y="872466"/>
              <a:ext cx="452733" cy="282123"/>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3280" name="TextBox 3279">
              <a:extLst>
                <a:ext uri="{FF2B5EF4-FFF2-40B4-BE49-F238E27FC236}">
                  <a16:creationId xmlns:a16="http://schemas.microsoft.com/office/drawing/2014/main" id="{0ED21AD7-6C60-746D-0D94-F290EB9DEF8A}"/>
                </a:ext>
              </a:extLst>
            </p:cNvPr>
            <p:cNvSpPr txBox="1">
              <a:spLocks/>
            </p:cNvSpPr>
            <p:nvPr/>
          </p:nvSpPr>
          <p:spPr>
            <a:xfrm>
              <a:off x="637782" y="1559975"/>
              <a:ext cx="383349" cy="282123"/>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3281" name="TextBox 3280">
              <a:extLst>
                <a:ext uri="{FF2B5EF4-FFF2-40B4-BE49-F238E27FC236}">
                  <a16:creationId xmlns:a16="http://schemas.microsoft.com/office/drawing/2014/main" id="{91ADE0A8-84ED-BF80-08DA-6320DBA301AB}"/>
                </a:ext>
              </a:extLst>
            </p:cNvPr>
            <p:cNvSpPr txBox="1">
              <a:spLocks/>
            </p:cNvSpPr>
            <p:nvPr/>
          </p:nvSpPr>
          <p:spPr>
            <a:xfrm>
              <a:off x="637810" y="2253205"/>
              <a:ext cx="383349" cy="282123"/>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3282" name="TextBox 3281">
              <a:extLst>
                <a:ext uri="{FF2B5EF4-FFF2-40B4-BE49-F238E27FC236}">
                  <a16:creationId xmlns:a16="http://schemas.microsoft.com/office/drawing/2014/main" id="{68D2FE87-DF5F-7F49-AFA3-D8D45114C711}"/>
                </a:ext>
              </a:extLst>
            </p:cNvPr>
            <p:cNvSpPr txBox="1">
              <a:spLocks/>
            </p:cNvSpPr>
            <p:nvPr/>
          </p:nvSpPr>
          <p:spPr>
            <a:xfrm>
              <a:off x="635093" y="2938675"/>
              <a:ext cx="383349" cy="282123"/>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3283" name="TextBox 3282">
              <a:extLst>
                <a:ext uri="{FF2B5EF4-FFF2-40B4-BE49-F238E27FC236}">
                  <a16:creationId xmlns:a16="http://schemas.microsoft.com/office/drawing/2014/main" id="{2577E3ED-F016-F1AF-C3D5-0A8FBB088DDE}"/>
                </a:ext>
              </a:extLst>
            </p:cNvPr>
            <p:cNvSpPr txBox="1">
              <a:spLocks/>
            </p:cNvSpPr>
            <p:nvPr/>
          </p:nvSpPr>
          <p:spPr>
            <a:xfrm>
              <a:off x="637066" y="3628496"/>
              <a:ext cx="383349" cy="282123"/>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srgbClr val="002557"/>
                  </a:solidFill>
                  <a:effectLst/>
                  <a:uLnTx/>
                  <a:uFillTx/>
                  <a:latin typeface="Arial"/>
                  <a:ea typeface="+mn-ea"/>
                  <a:cs typeface="Arial"/>
                  <a:sym typeface="Arial"/>
                  <a:rtl val="0"/>
                </a:rPr>
                <a:t>0.2</a:t>
              </a:r>
            </a:p>
          </p:txBody>
        </p:sp>
        <p:sp>
          <p:nvSpPr>
            <p:cNvPr id="3284" name="Freeform: Shape 3283">
              <a:extLst>
                <a:ext uri="{FF2B5EF4-FFF2-40B4-BE49-F238E27FC236}">
                  <a16:creationId xmlns:a16="http://schemas.microsoft.com/office/drawing/2014/main" id="{0B5C8409-6774-60E6-8A17-36D3800495DB}"/>
                </a:ext>
              </a:extLst>
            </p:cNvPr>
            <p:cNvSpPr>
              <a:spLocks/>
            </p:cNvSpPr>
            <p:nvPr/>
          </p:nvSpPr>
          <p:spPr>
            <a:xfrm>
              <a:off x="899397" y="1018356"/>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5" name="Freeform: Shape 3284">
              <a:extLst>
                <a:ext uri="{FF2B5EF4-FFF2-40B4-BE49-F238E27FC236}">
                  <a16:creationId xmlns:a16="http://schemas.microsoft.com/office/drawing/2014/main" id="{04790820-0EFD-3AEC-F567-5B76B4898E49}"/>
                </a:ext>
              </a:extLst>
            </p:cNvPr>
            <p:cNvSpPr>
              <a:spLocks/>
            </p:cNvSpPr>
            <p:nvPr/>
          </p:nvSpPr>
          <p:spPr>
            <a:xfrm>
              <a:off x="899397" y="1714619"/>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6" name="Freeform: Shape 3285">
              <a:extLst>
                <a:ext uri="{FF2B5EF4-FFF2-40B4-BE49-F238E27FC236}">
                  <a16:creationId xmlns:a16="http://schemas.microsoft.com/office/drawing/2014/main" id="{BCC2BB79-4C4C-7659-7721-2349428CC80B}"/>
                </a:ext>
              </a:extLst>
            </p:cNvPr>
            <p:cNvSpPr>
              <a:spLocks/>
            </p:cNvSpPr>
            <p:nvPr/>
          </p:nvSpPr>
          <p:spPr>
            <a:xfrm>
              <a:off x="899397" y="240337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7" name="Freeform: Shape 3286">
              <a:extLst>
                <a:ext uri="{FF2B5EF4-FFF2-40B4-BE49-F238E27FC236}">
                  <a16:creationId xmlns:a16="http://schemas.microsoft.com/office/drawing/2014/main" id="{64B75830-5760-0DD2-09F4-42770D998A6F}"/>
                </a:ext>
              </a:extLst>
            </p:cNvPr>
            <p:cNvSpPr>
              <a:spLocks/>
            </p:cNvSpPr>
            <p:nvPr/>
          </p:nvSpPr>
          <p:spPr>
            <a:xfrm>
              <a:off x="899397" y="3092530"/>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8" name="Freeform: Shape 3287">
              <a:extLst>
                <a:ext uri="{FF2B5EF4-FFF2-40B4-BE49-F238E27FC236}">
                  <a16:creationId xmlns:a16="http://schemas.microsoft.com/office/drawing/2014/main" id="{8097E7FD-5099-96A8-5735-452BDE6E64D0}"/>
                </a:ext>
              </a:extLst>
            </p:cNvPr>
            <p:cNvSpPr>
              <a:spLocks/>
            </p:cNvSpPr>
            <p:nvPr/>
          </p:nvSpPr>
          <p:spPr>
            <a:xfrm>
              <a:off x="899397" y="3781681"/>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89" name="Freeform: Shape 3288">
              <a:extLst>
                <a:ext uri="{FF2B5EF4-FFF2-40B4-BE49-F238E27FC236}">
                  <a16:creationId xmlns:a16="http://schemas.microsoft.com/office/drawing/2014/main" id="{2E953395-E39A-B25C-F542-11AE771EFD93}"/>
                </a:ext>
              </a:extLst>
            </p:cNvPr>
            <p:cNvSpPr>
              <a:spLocks/>
            </p:cNvSpPr>
            <p:nvPr/>
          </p:nvSpPr>
          <p:spPr>
            <a:xfrm>
              <a:off x="898245" y="447130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949" name="Graphic 1187">
            <a:extLst>
              <a:ext uri="{FF2B5EF4-FFF2-40B4-BE49-F238E27FC236}">
                <a16:creationId xmlns:a16="http://schemas.microsoft.com/office/drawing/2014/main" id="{C09028B9-29F2-57ED-F473-ED6F015D0A88}"/>
              </a:ext>
            </a:extLst>
          </p:cNvPr>
          <p:cNvSpPr/>
          <p:nvPr/>
        </p:nvSpPr>
        <p:spPr>
          <a:xfrm>
            <a:off x="1273423" y="1851244"/>
            <a:ext cx="9474819" cy="2833035"/>
          </a:xfrm>
          <a:custGeom>
            <a:avLst/>
            <a:gdLst>
              <a:gd name="connsiteX0" fmla="*/ 0 w 4378541"/>
              <a:gd name="connsiteY0" fmla="*/ 0 h 1743307"/>
              <a:gd name="connsiteX1" fmla="*/ 52733 w 4378541"/>
              <a:gd name="connsiteY1" fmla="*/ 0 h 1743307"/>
              <a:gd name="connsiteX2" fmla="*/ 52733 w 4378541"/>
              <a:gd name="connsiteY2" fmla="*/ 8840 h 1743307"/>
              <a:gd name="connsiteX3" fmla="*/ 123019 w 4378541"/>
              <a:gd name="connsiteY3" fmla="*/ 8840 h 1743307"/>
              <a:gd name="connsiteX4" fmla="*/ 123019 w 4378541"/>
              <a:gd name="connsiteY4" fmla="*/ 22908 h 1743307"/>
              <a:gd name="connsiteX5" fmla="*/ 138808 w 4378541"/>
              <a:gd name="connsiteY5" fmla="*/ 22908 h 1743307"/>
              <a:gd name="connsiteX6" fmla="*/ 138808 w 4378541"/>
              <a:gd name="connsiteY6" fmla="*/ 42280 h 1743307"/>
              <a:gd name="connsiteX7" fmla="*/ 145859 w 4378541"/>
              <a:gd name="connsiteY7" fmla="*/ 42280 h 1743307"/>
              <a:gd name="connsiteX8" fmla="*/ 145859 w 4378541"/>
              <a:gd name="connsiteY8" fmla="*/ 58192 h 1743307"/>
              <a:gd name="connsiteX9" fmla="*/ 145859 w 4378541"/>
              <a:gd name="connsiteY9" fmla="*/ 66956 h 1743307"/>
              <a:gd name="connsiteX10" fmla="*/ 154674 w 4378541"/>
              <a:gd name="connsiteY10" fmla="*/ 66956 h 1743307"/>
              <a:gd name="connsiteX11" fmla="*/ 154674 w 4378541"/>
              <a:gd name="connsiteY11" fmla="*/ 102240 h 1743307"/>
              <a:gd name="connsiteX12" fmla="*/ 221433 w 4378541"/>
              <a:gd name="connsiteY12" fmla="*/ 102240 h 1743307"/>
              <a:gd name="connsiteX13" fmla="*/ 221433 w 4378541"/>
              <a:gd name="connsiteY13" fmla="*/ 111080 h 1743307"/>
              <a:gd name="connsiteX14" fmla="*/ 253089 w 4378541"/>
              <a:gd name="connsiteY14" fmla="*/ 111080 h 1743307"/>
              <a:gd name="connsiteX15" fmla="*/ 253089 w 4378541"/>
              <a:gd name="connsiteY15" fmla="*/ 118076 h 1743307"/>
              <a:gd name="connsiteX16" fmla="*/ 307585 w 4378541"/>
              <a:gd name="connsiteY16" fmla="*/ 118076 h 1743307"/>
              <a:gd name="connsiteX17" fmla="*/ 307585 w 4378541"/>
              <a:gd name="connsiteY17" fmla="*/ 146288 h 1743307"/>
              <a:gd name="connsiteX18" fmla="*/ 316323 w 4378541"/>
              <a:gd name="connsiteY18" fmla="*/ 146288 h 1743307"/>
              <a:gd name="connsiteX19" fmla="*/ 316323 w 4378541"/>
              <a:gd name="connsiteY19" fmla="*/ 179804 h 1743307"/>
              <a:gd name="connsiteX20" fmla="*/ 316323 w 4378541"/>
              <a:gd name="connsiteY20" fmla="*/ 193872 h 1743307"/>
              <a:gd name="connsiteX21" fmla="*/ 335714 w 4378541"/>
              <a:gd name="connsiteY21" fmla="*/ 193872 h 1743307"/>
              <a:gd name="connsiteX22" fmla="*/ 335714 w 4378541"/>
              <a:gd name="connsiteY22" fmla="*/ 200944 h 1743307"/>
              <a:gd name="connsiteX23" fmla="*/ 365530 w 4378541"/>
              <a:gd name="connsiteY23" fmla="*/ 200944 h 1743307"/>
              <a:gd name="connsiteX24" fmla="*/ 365530 w 4378541"/>
              <a:gd name="connsiteY24" fmla="*/ 208016 h 1743307"/>
              <a:gd name="connsiteX25" fmla="*/ 376107 w 4378541"/>
              <a:gd name="connsiteY25" fmla="*/ 208016 h 1743307"/>
              <a:gd name="connsiteX26" fmla="*/ 376107 w 4378541"/>
              <a:gd name="connsiteY26" fmla="*/ 215012 h 1743307"/>
              <a:gd name="connsiteX27" fmla="*/ 400711 w 4378541"/>
              <a:gd name="connsiteY27" fmla="*/ 215012 h 1743307"/>
              <a:gd name="connsiteX28" fmla="*/ 400711 w 4378541"/>
              <a:gd name="connsiteY28" fmla="*/ 227388 h 1743307"/>
              <a:gd name="connsiteX29" fmla="*/ 448156 w 4378541"/>
              <a:gd name="connsiteY29" fmla="*/ 227388 h 1743307"/>
              <a:gd name="connsiteX30" fmla="*/ 448156 w 4378541"/>
              <a:gd name="connsiteY30" fmla="*/ 243224 h 1743307"/>
              <a:gd name="connsiteX31" fmla="*/ 478048 w 4378541"/>
              <a:gd name="connsiteY31" fmla="*/ 243224 h 1743307"/>
              <a:gd name="connsiteX32" fmla="*/ 478048 w 4378541"/>
              <a:gd name="connsiteY32" fmla="*/ 262057 h 1743307"/>
              <a:gd name="connsiteX33" fmla="*/ 484486 w 4378541"/>
              <a:gd name="connsiteY33" fmla="*/ 262057 h 1743307"/>
              <a:gd name="connsiteX34" fmla="*/ 484486 w 4378541"/>
              <a:gd name="connsiteY34" fmla="*/ 279123 h 1743307"/>
              <a:gd name="connsiteX35" fmla="*/ 490311 w 4378541"/>
              <a:gd name="connsiteY35" fmla="*/ 279123 h 1743307"/>
              <a:gd name="connsiteX36" fmla="*/ 490311 w 4378541"/>
              <a:gd name="connsiteY36" fmla="*/ 287348 h 1743307"/>
              <a:gd name="connsiteX37" fmla="*/ 495600 w 4378541"/>
              <a:gd name="connsiteY37" fmla="*/ 287348 h 1743307"/>
              <a:gd name="connsiteX38" fmla="*/ 495600 w 4378541"/>
              <a:gd name="connsiteY38" fmla="*/ 293191 h 1743307"/>
              <a:gd name="connsiteX39" fmla="*/ 529631 w 4378541"/>
              <a:gd name="connsiteY39" fmla="*/ 293191 h 1743307"/>
              <a:gd name="connsiteX40" fmla="*/ 529631 w 4378541"/>
              <a:gd name="connsiteY40" fmla="*/ 300263 h 1743307"/>
              <a:gd name="connsiteX41" fmla="*/ 628046 w 4378541"/>
              <a:gd name="connsiteY41" fmla="*/ 300263 h 1743307"/>
              <a:gd name="connsiteX42" fmla="*/ 628046 w 4378541"/>
              <a:gd name="connsiteY42" fmla="*/ 312562 h 1743307"/>
              <a:gd name="connsiteX43" fmla="*/ 635634 w 4378541"/>
              <a:gd name="connsiteY43" fmla="*/ 312562 h 1743307"/>
              <a:gd name="connsiteX44" fmla="*/ 635634 w 4378541"/>
              <a:gd name="connsiteY44" fmla="*/ 353151 h 1743307"/>
              <a:gd name="connsiteX45" fmla="*/ 671352 w 4378541"/>
              <a:gd name="connsiteY45" fmla="*/ 353151 h 1743307"/>
              <a:gd name="connsiteX46" fmla="*/ 671352 w 4378541"/>
              <a:gd name="connsiteY46" fmla="*/ 386590 h 1743307"/>
              <a:gd name="connsiteX47" fmla="*/ 749302 w 4378541"/>
              <a:gd name="connsiteY47" fmla="*/ 386590 h 1743307"/>
              <a:gd name="connsiteX48" fmla="*/ 749302 w 4378541"/>
              <a:gd name="connsiteY48" fmla="*/ 396046 h 1743307"/>
              <a:gd name="connsiteX49" fmla="*/ 796133 w 4378541"/>
              <a:gd name="connsiteY49" fmla="*/ 396046 h 1743307"/>
              <a:gd name="connsiteX50" fmla="*/ 802572 w 4378541"/>
              <a:gd name="connsiteY50" fmla="*/ 396046 h 1743307"/>
              <a:gd name="connsiteX51" fmla="*/ 802572 w 4378541"/>
              <a:gd name="connsiteY51" fmla="*/ 428332 h 1743307"/>
              <a:gd name="connsiteX52" fmla="*/ 809623 w 4378541"/>
              <a:gd name="connsiteY52" fmla="*/ 428332 h 1743307"/>
              <a:gd name="connsiteX53" fmla="*/ 809623 w 4378541"/>
              <a:gd name="connsiteY53" fmla="*/ 435404 h 1743307"/>
              <a:gd name="connsiteX54" fmla="*/ 814299 w 4378541"/>
              <a:gd name="connsiteY54" fmla="*/ 435404 h 1743307"/>
              <a:gd name="connsiteX55" fmla="*/ 814299 w 4378541"/>
              <a:gd name="connsiteY55" fmla="*/ 460080 h 1743307"/>
              <a:gd name="connsiteX56" fmla="*/ 836603 w 4378541"/>
              <a:gd name="connsiteY56" fmla="*/ 460080 h 1743307"/>
              <a:gd name="connsiteX57" fmla="*/ 836603 w 4378541"/>
              <a:gd name="connsiteY57" fmla="*/ 480605 h 1743307"/>
              <a:gd name="connsiteX58" fmla="*/ 844804 w 4378541"/>
              <a:gd name="connsiteY58" fmla="*/ 480605 h 1743307"/>
              <a:gd name="connsiteX59" fmla="*/ 844804 w 4378541"/>
              <a:gd name="connsiteY59" fmla="*/ 510585 h 1743307"/>
              <a:gd name="connsiteX60" fmla="*/ 937317 w 4378541"/>
              <a:gd name="connsiteY60" fmla="*/ 510585 h 1743307"/>
              <a:gd name="connsiteX61" fmla="*/ 937317 w 4378541"/>
              <a:gd name="connsiteY61" fmla="*/ 517657 h 1743307"/>
              <a:gd name="connsiteX62" fmla="*/ 958395 w 4378541"/>
              <a:gd name="connsiteY62" fmla="*/ 517657 h 1743307"/>
              <a:gd name="connsiteX63" fmla="*/ 958395 w 4378541"/>
              <a:gd name="connsiteY63" fmla="*/ 525883 h 1743307"/>
              <a:gd name="connsiteX64" fmla="*/ 970122 w 4378541"/>
              <a:gd name="connsiteY64" fmla="*/ 525883 h 1743307"/>
              <a:gd name="connsiteX65" fmla="*/ 970122 w 4378541"/>
              <a:gd name="connsiteY65" fmla="*/ 543486 h 1743307"/>
              <a:gd name="connsiteX66" fmla="*/ 974261 w 4378541"/>
              <a:gd name="connsiteY66" fmla="*/ 543486 h 1743307"/>
              <a:gd name="connsiteX67" fmla="*/ 974261 w 4378541"/>
              <a:gd name="connsiteY67" fmla="*/ 557016 h 1743307"/>
              <a:gd name="connsiteX68" fmla="*/ 980086 w 4378541"/>
              <a:gd name="connsiteY68" fmla="*/ 557016 h 1743307"/>
              <a:gd name="connsiteX69" fmla="*/ 980086 w 4378541"/>
              <a:gd name="connsiteY69" fmla="*/ 589302 h 1743307"/>
              <a:gd name="connsiteX70" fmla="*/ 996489 w 4378541"/>
              <a:gd name="connsiteY70" fmla="*/ 589302 h 1743307"/>
              <a:gd name="connsiteX71" fmla="*/ 996489 w 4378541"/>
              <a:gd name="connsiteY71" fmla="*/ 621050 h 1743307"/>
              <a:gd name="connsiteX72" fmla="*/ 1039871 w 4378541"/>
              <a:gd name="connsiteY72" fmla="*/ 621050 h 1743307"/>
              <a:gd name="connsiteX73" fmla="*/ 1039871 w 4378541"/>
              <a:gd name="connsiteY73" fmla="*/ 641037 h 1743307"/>
              <a:gd name="connsiteX74" fmla="*/ 1122497 w 4378541"/>
              <a:gd name="connsiteY74" fmla="*/ 641037 h 1743307"/>
              <a:gd name="connsiteX75" fmla="*/ 1122497 w 4378541"/>
              <a:gd name="connsiteY75" fmla="*/ 662177 h 1743307"/>
              <a:gd name="connsiteX76" fmla="*/ 1136523 w 4378541"/>
              <a:gd name="connsiteY76" fmla="*/ 662177 h 1743307"/>
              <a:gd name="connsiteX77" fmla="*/ 1136523 w 4378541"/>
              <a:gd name="connsiteY77" fmla="*/ 685085 h 1743307"/>
              <a:gd name="connsiteX78" fmla="*/ 1152926 w 4378541"/>
              <a:gd name="connsiteY78" fmla="*/ 685085 h 1743307"/>
              <a:gd name="connsiteX79" fmla="*/ 1152926 w 4378541"/>
              <a:gd name="connsiteY79" fmla="*/ 711529 h 1743307"/>
              <a:gd name="connsiteX80" fmla="*/ 1152926 w 4378541"/>
              <a:gd name="connsiteY80" fmla="*/ 719754 h 1743307"/>
              <a:gd name="connsiteX81" fmla="*/ 1162890 w 4378541"/>
              <a:gd name="connsiteY81" fmla="*/ 719754 h 1743307"/>
              <a:gd name="connsiteX82" fmla="*/ 1162890 w 4378541"/>
              <a:gd name="connsiteY82" fmla="*/ 732669 h 1743307"/>
              <a:gd name="connsiteX83" fmla="*/ 1171704 w 4378541"/>
              <a:gd name="connsiteY83" fmla="*/ 732669 h 1743307"/>
              <a:gd name="connsiteX84" fmla="*/ 1171704 w 4378541"/>
              <a:gd name="connsiteY84" fmla="*/ 746198 h 1743307"/>
              <a:gd name="connsiteX85" fmla="*/ 1200370 w 4378541"/>
              <a:gd name="connsiteY85" fmla="*/ 746198 h 1743307"/>
              <a:gd name="connsiteX86" fmla="*/ 1200370 w 4378541"/>
              <a:gd name="connsiteY86" fmla="*/ 754424 h 1743307"/>
              <a:gd name="connsiteX87" fmla="*/ 1219149 w 4378541"/>
              <a:gd name="connsiteY87" fmla="*/ 754424 h 1743307"/>
              <a:gd name="connsiteX88" fmla="*/ 1240840 w 4378541"/>
              <a:gd name="connsiteY88" fmla="*/ 754424 h 1743307"/>
              <a:gd name="connsiteX89" fmla="*/ 1240840 w 4378541"/>
              <a:gd name="connsiteY89" fmla="*/ 765570 h 1743307"/>
              <a:gd name="connsiteX90" fmla="*/ 1256016 w 4378541"/>
              <a:gd name="connsiteY90" fmla="*/ 765570 h 1743307"/>
              <a:gd name="connsiteX91" fmla="*/ 1256016 w 4378541"/>
              <a:gd name="connsiteY91" fmla="*/ 770874 h 1743307"/>
              <a:gd name="connsiteX92" fmla="*/ 1292960 w 4378541"/>
              <a:gd name="connsiteY92" fmla="*/ 770874 h 1743307"/>
              <a:gd name="connsiteX93" fmla="*/ 1292960 w 4378541"/>
              <a:gd name="connsiteY93" fmla="*/ 777332 h 1743307"/>
              <a:gd name="connsiteX94" fmla="*/ 1317564 w 4378541"/>
              <a:gd name="connsiteY94" fmla="*/ 777332 h 1743307"/>
              <a:gd name="connsiteX95" fmla="*/ 1317564 w 4378541"/>
              <a:gd name="connsiteY95" fmla="*/ 789708 h 1743307"/>
              <a:gd name="connsiteX96" fmla="*/ 1324002 w 4378541"/>
              <a:gd name="connsiteY96" fmla="*/ 789708 h 1743307"/>
              <a:gd name="connsiteX97" fmla="*/ 1324002 w 4378541"/>
              <a:gd name="connsiteY97" fmla="*/ 800855 h 1743307"/>
              <a:gd name="connsiteX98" fmla="*/ 1331054 w 4378541"/>
              <a:gd name="connsiteY98" fmla="*/ 800855 h 1743307"/>
              <a:gd name="connsiteX99" fmla="*/ 1331054 w 4378541"/>
              <a:gd name="connsiteY99" fmla="*/ 837830 h 1743307"/>
              <a:gd name="connsiteX100" fmla="*/ 1349755 w 4378541"/>
              <a:gd name="connsiteY100" fmla="*/ 837830 h 1743307"/>
              <a:gd name="connsiteX101" fmla="*/ 1349755 w 4378541"/>
              <a:gd name="connsiteY101" fmla="*/ 845517 h 1743307"/>
              <a:gd name="connsiteX102" fmla="*/ 1382560 w 4378541"/>
              <a:gd name="connsiteY102" fmla="*/ 845517 h 1743307"/>
              <a:gd name="connsiteX103" fmla="*/ 1382560 w 4378541"/>
              <a:gd name="connsiteY103" fmla="*/ 864889 h 1743307"/>
              <a:gd name="connsiteX104" fmla="*/ 1425943 w 4378541"/>
              <a:gd name="connsiteY104" fmla="*/ 864889 h 1743307"/>
              <a:gd name="connsiteX105" fmla="*/ 1425943 w 4378541"/>
              <a:gd name="connsiteY105" fmla="*/ 870731 h 1743307"/>
              <a:gd name="connsiteX106" fmla="*/ 1453459 w 4378541"/>
              <a:gd name="connsiteY106" fmla="*/ 870731 h 1743307"/>
              <a:gd name="connsiteX107" fmla="*/ 1453459 w 4378541"/>
              <a:gd name="connsiteY107" fmla="*/ 877189 h 1743307"/>
              <a:gd name="connsiteX108" fmla="*/ 1461660 w 4378541"/>
              <a:gd name="connsiteY108" fmla="*/ 877189 h 1743307"/>
              <a:gd name="connsiteX109" fmla="*/ 1461660 w 4378541"/>
              <a:gd name="connsiteY109" fmla="*/ 890180 h 1743307"/>
              <a:gd name="connsiteX110" fmla="*/ 1480439 w 4378541"/>
              <a:gd name="connsiteY110" fmla="*/ 890180 h 1743307"/>
              <a:gd name="connsiteX111" fmla="*/ 1480439 w 4378541"/>
              <a:gd name="connsiteY111" fmla="*/ 900173 h 1743307"/>
              <a:gd name="connsiteX112" fmla="*/ 1521981 w 4378541"/>
              <a:gd name="connsiteY112" fmla="*/ 900173 h 1743307"/>
              <a:gd name="connsiteX113" fmla="*/ 1565364 w 4378541"/>
              <a:gd name="connsiteY113" fmla="*/ 900173 h 1743307"/>
              <a:gd name="connsiteX114" fmla="*/ 1565364 w 4378541"/>
              <a:gd name="connsiteY114" fmla="*/ 973586 h 1743307"/>
              <a:gd name="connsiteX115" fmla="*/ 1598782 w 4378541"/>
              <a:gd name="connsiteY115" fmla="*/ 973586 h 1743307"/>
              <a:gd name="connsiteX116" fmla="*/ 1598782 w 4378541"/>
              <a:gd name="connsiteY116" fmla="*/ 982965 h 1743307"/>
              <a:gd name="connsiteX117" fmla="*/ 1656190 w 4378541"/>
              <a:gd name="connsiteY117" fmla="*/ 982965 h 1743307"/>
              <a:gd name="connsiteX118" fmla="*/ 1656190 w 4378541"/>
              <a:gd name="connsiteY118" fmla="*/ 992420 h 1743307"/>
              <a:gd name="connsiteX119" fmla="*/ 1740502 w 4378541"/>
              <a:gd name="connsiteY119" fmla="*/ 992420 h 1743307"/>
              <a:gd name="connsiteX120" fmla="*/ 1740502 w 4378541"/>
              <a:gd name="connsiteY120" fmla="*/ 1003567 h 1743307"/>
              <a:gd name="connsiteX121" fmla="*/ 1789173 w 4378541"/>
              <a:gd name="connsiteY121" fmla="*/ 1003567 h 1743307"/>
              <a:gd name="connsiteX122" fmla="*/ 1789173 w 4378541"/>
              <a:gd name="connsiteY122" fmla="*/ 1021170 h 1743307"/>
              <a:gd name="connsiteX123" fmla="*/ 1817303 w 4378541"/>
              <a:gd name="connsiteY123" fmla="*/ 1021170 h 1743307"/>
              <a:gd name="connsiteX124" fmla="*/ 1817303 w 4378541"/>
              <a:gd name="connsiteY124" fmla="*/ 1067601 h 1743307"/>
              <a:gd name="connsiteX125" fmla="*/ 1837154 w 4378541"/>
              <a:gd name="connsiteY125" fmla="*/ 1067601 h 1743307"/>
              <a:gd name="connsiteX126" fmla="*/ 1837154 w 4378541"/>
              <a:gd name="connsiteY126" fmla="*/ 1105192 h 1743307"/>
              <a:gd name="connsiteX127" fmla="*/ 1853020 w 4378541"/>
              <a:gd name="connsiteY127" fmla="*/ 1105192 h 1743307"/>
              <a:gd name="connsiteX128" fmla="*/ 1853020 w 4378541"/>
              <a:gd name="connsiteY128" fmla="*/ 1127561 h 1743307"/>
              <a:gd name="connsiteX129" fmla="*/ 1914491 w 4378541"/>
              <a:gd name="connsiteY129" fmla="*/ 1127561 h 1743307"/>
              <a:gd name="connsiteX130" fmla="*/ 1919780 w 4378541"/>
              <a:gd name="connsiteY130" fmla="*/ 1127561 h 1743307"/>
              <a:gd name="connsiteX131" fmla="*/ 1919780 w 4378541"/>
              <a:gd name="connsiteY131" fmla="*/ 1136325 h 1743307"/>
              <a:gd name="connsiteX132" fmla="*/ 1956111 w 4378541"/>
              <a:gd name="connsiteY132" fmla="*/ 1136325 h 1743307"/>
              <a:gd name="connsiteX133" fmla="*/ 1956111 w 4378541"/>
              <a:gd name="connsiteY133" fmla="*/ 1145165 h 1743307"/>
              <a:gd name="connsiteX134" fmla="*/ 1969600 w 4378541"/>
              <a:gd name="connsiteY134" fmla="*/ 1145165 h 1743307"/>
              <a:gd name="connsiteX135" fmla="*/ 1969600 w 4378541"/>
              <a:gd name="connsiteY135" fmla="*/ 1152776 h 1743307"/>
              <a:gd name="connsiteX136" fmla="*/ 1977802 w 4378541"/>
              <a:gd name="connsiteY136" fmla="*/ 1152776 h 1743307"/>
              <a:gd name="connsiteX137" fmla="*/ 1977802 w 4378541"/>
              <a:gd name="connsiteY137" fmla="*/ 1159233 h 1743307"/>
              <a:gd name="connsiteX138" fmla="*/ 1990065 w 4378541"/>
              <a:gd name="connsiteY138" fmla="*/ 1159233 h 1743307"/>
              <a:gd name="connsiteX139" fmla="*/ 1990065 w 4378541"/>
              <a:gd name="connsiteY139" fmla="*/ 1165690 h 1743307"/>
              <a:gd name="connsiteX140" fmla="*/ 2008844 w 4378541"/>
              <a:gd name="connsiteY140" fmla="*/ 1165690 h 1743307"/>
              <a:gd name="connsiteX141" fmla="*/ 2008844 w 4378541"/>
              <a:gd name="connsiteY141" fmla="*/ 1173915 h 1743307"/>
              <a:gd name="connsiteX142" fmla="*/ 2031685 w 4378541"/>
              <a:gd name="connsiteY142" fmla="*/ 1173915 h 1743307"/>
              <a:gd name="connsiteX143" fmla="*/ 2031685 w 4378541"/>
              <a:gd name="connsiteY143" fmla="*/ 1182141 h 1743307"/>
              <a:gd name="connsiteX144" fmla="*/ 2060427 w 4378541"/>
              <a:gd name="connsiteY144" fmla="*/ 1182141 h 1743307"/>
              <a:gd name="connsiteX145" fmla="*/ 2060427 w 4378541"/>
              <a:gd name="connsiteY145" fmla="*/ 1208047 h 1743307"/>
              <a:gd name="connsiteX146" fmla="*/ 2085568 w 4378541"/>
              <a:gd name="connsiteY146" fmla="*/ 1208047 h 1743307"/>
              <a:gd name="connsiteX147" fmla="*/ 2085568 w 4378541"/>
              <a:gd name="connsiteY147" fmla="*/ 1232108 h 1743307"/>
              <a:gd name="connsiteX148" fmla="*/ 2107872 w 4378541"/>
              <a:gd name="connsiteY148" fmla="*/ 1232108 h 1743307"/>
              <a:gd name="connsiteX149" fmla="*/ 2107872 w 4378541"/>
              <a:gd name="connsiteY149" fmla="*/ 1242716 h 1743307"/>
              <a:gd name="connsiteX150" fmla="*/ 2162291 w 4378541"/>
              <a:gd name="connsiteY150" fmla="*/ 1242716 h 1743307"/>
              <a:gd name="connsiteX151" fmla="*/ 2162291 w 4378541"/>
              <a:gd name="connsiteY151" fmla="*/ 1250941 h 1743307"/>
              <a:gd name="connsiteX152" fmla="*/ 2232040 w 4378541"/>
              <a:gd name="connsiteY152" fmla="*/ 1250941 h 1743307"/>
              <a:gd name="connsiteX153" fmla="*/ 2232040 w 4378541"/>
              <a:gd name="connsiteY153" fmla="*/ 1260935 h 1743307"/>
              <a:gd name="connsiteX154" fmla="*/ 2320491 w 4378541"/>
              <a:gd name="connsiteY154" fmla="*/ 1260935 h 1743307"/>
              <a:gd name="connsiteX155" fmla="*/ 2320491 w 4378541"/>
              <a:gd name="connsiteY155" fmla="*/ 1310825 h 1743307"/>
              <a:gd name="connsiteX156" fmla="*/ 2359198 w 4378541"/>
              <a:gd name="connsiteY156" fmla="*/ 1310825 h 1743307"/>
              <a:gd name="connsiteX157" fmla="*/ 2418369 w 4378541"/>
              <a:gd name="connsiteY157" fmla="*/ 1310825 h 1743307"/>
              <a:gd name="connsiteX158" fmla="*/ 2434772 w 4378541"/>
              <a:gd name="connsiteY158" fmla="*/ 1310825 h 1743307"/>
              <a:gd name="connsiteX159" fmla="*/ 2434772 w 4378541"/>
              <a:gd name="connsiteY159" fmla="*/ 1324354 h 1743307"/>
              <a:gd name="connsiteX160" fmla="*/ 2512109 w 4378541"/>
              <a:gd name="connsiteY160" fmla="*/ 1324354 h 1743307"/>
              <a:gd name="connsiteX161" fmla="*/ 2512109 w 4378541"/>
              <a:gd name="connsiteY161" fmla="*/ 1337269 h 1743307"/>
              <a:gd name="connsiteX162" fmla="*/ 2573579 w 4378541"/>
              <a:gd name="connsiteY162" fmla="*/ 1337269 h 1743307"/>
              <a:gd name="connsiteX163" fmla="*/ 2573579 w 4378541"/>
              <a:gd name="connsiteY163" fmla="*/ 1362560 h 1743307"/>
              <a:gd name="connsiteX164" fmla="*/ 2690160 w 4378541"/>
              <a:gd name="connsiteY164" fmla="*/ 1362560 h 1743307"/>
              <a:gd name="connsiteX165" fmla="*/ 2747568 w 4378541"/>
              <a:gd name="connsiteY165" fmla="*/ 1362560 h 1743307"/>
              <a:gd name="connsiteX166" fmla="*/ 2832493 w 4378541"/>
              <a:gd name="connsiteY166" fmla="*/ 1362560 h 1743307"/>
              <a:gd name="connsiteX167" fmla="*/ 2832493 w 4378541"/>
              <a:gd name="connsiteY167" fmla="*/ 1404839 h 1743307"/>
              <a:gd name="connsiteX168" fmla="*/ 3003570 w 4378541"/>
              <a:gd name="connsiteY168" fmla="*/ 1404839 h 1743307"/>
              <a:gd name="connsiteX169" fmla="*/ 3003570 w 4378541"/>
              <a:gd name="connsiteY169" fmla="*/ 1424211 h 1743307"/>
              <a:gd name="connsiteX170" fmla="*/ 3048715 w 4378541"/>
              <a:gd name="connsiteY170" fmla="*/ 1424211 h 1743307"/>
              <a:gd name="connsiteX171" fmla="*/ 3048715 w 4378541"/>
              <a:gd name="connsiteY171" fmla="*/ 1441892 h 1743307"/>
              <a:gd name="connsiteX172" fmla="*/ 3056916 w 4378541"/>
              <a:gd name="connsiteY172" fmla="*/ 1441892 h 1743307"/>
              <a:gd name="connsiteX173" fmla="*/ 3056916 w 4378541"/>
              <a:gd name="connsiteY173" fmla="*/ 1478867 h 1743307"/>
              <a:gd name="connsiteX174" fmla="*/ 3101985 w 4378541"/>
              <a:gd name="connsiteY174" fmla="*/ 1478867 h 1743307"/>
              <a:gd name="connsiteX175" fmla="*/ 3101985 w 4378541"/>
              <a:gd name="connsiteY175" fmla="*/ 1501237 h 1743307"/>
              <a:gd name="connsiteX176" fmla="*/ 3477555 w 4378541"/>
              <a:gd name="connsiteY176" fmla="*/ 1501237 h 1743307"/>
              <a:gd name="connsiteX177" fmla="*/ 3555429 w 4378541"/>
              <a:gd name="connsiteY177" fmla="*/ 1501237 h 1743307"/>
              <a:gd name="connsiteX178" fmla="*/ 3564856 w 4378541"/>
              <a:gd name="connsiteY178" fmla="*/ 1501237 h 1743307"/>
              <a:gd name="connsiteX179" fmla="*/ 3564856 w 4378541"/>
              <a:gd name="connsiteY179" fmla="*/ 1564042 h 1743307"/>
              <a:gd name="connsiteX180" fmla="*/ 3653307 w 4378541"/>
              <a:gd name="connsiteY180" fmla="*/ 1564042 h 1743307"/>
              <a:gd name="connsiteX181" fmla="*/ 3848987 w 4378541"/>
              <a:gd name="connsiteY181" fmla="*/ 1564042 h 1743307"/>
              <a:gd name="connsiteX182" fmla="*/ 4100850 w 4378541"/>
              <a:gd name="connsiteY182" fmla="*/ 1564042 h 1743307"/>
              <a:gd name="connsiteX183" fmla="*/ 4336923 w 4378541"/>
              <a:gd name="connsiteY183" fmla="*/ 1564042 h 1743307"/>
              <a:gd name="connsiteX184" fmla="*/ 4336923 w 4378541"/>
              <a:gd name="connsiteY184" fmla="*/ 1743308 h 1743307"/>
              <a:gd name="connsiteX185" fmla="*/ 4378542 w 4378541"/>
              <a:gd name="connsiteY185" fmla="*/ 1743308 h 1743307"/>
              <a:gd name="connsiteX0" fmla="*/ 0 w 4375206"/>
              <a:gd name="connsiteY0" fmla="*/ 0 h 1743308"/>
              <a:gd name="connsiteX1" fmla="*/ 52733 w 4375206"/>
              <a:gd name="connsiteY1" fmla="*/ 0 h 1743308"/>
              <a:gd name="connsiteX2" fmla="*/ 52733 w 4375206"/>
              <a:gd name="connsiteY2" fmla="*/ 8840 h 1743308"/>
              <a:gd name="connsiteX3" fmla="*/ 123019 w 4375206"/>
              <a:gd name="connsiteY3" fmla="*/ 8840 h 1743308"/>
              <a:gd name="connsiteX4" fmla="*/ 123019 w 4375206"/>
              <a:gd name="connsiteY4" fmla="*/ 22908 h 1743308"/>
              <a:gd name="connsiteX5" fmla="*/ 138808 w 4375206"/>
              <a:gd name="connsiteY5" fmla="*/ 22908 h 1743308"/>
              <a:gd name="connsiteX6" fmla="*/ 138808 w 4375206"/>
              <a:gd name="connsiteY6" fmla="*/ 42280 h 1743308"/>
              <a:gd name="connsiteX7" fmla="*/ 145859 w 4375206"/>
              <a:gd name="connsiteY7" fmla="*/ 42280 h 1743308"/>
              <a:gd name="connsiteX8" fmla="*/ 145859 w 4375206"/>
              <a:gd name="connsiteY8" fmla="*/ 58192 h 1743308"/>
              <a:gd name="connsiteX9" fmla="*/ 145859 w 4375206"/>
              <a:gd name="connsiteY9" fmla="*/ 66956 h 1743308"/>
              <a:gd name="connsiteX10" fmla="*/ 154674 w 4375206"/>
              <a:gd name="connsiteY10" fmla="*/ 66956 h 1743308"/>
              <a:gd name="connsiteX11" fmla="*/ 154674 w 4375206"/>
              <a:gd name="connsiteY11" fmla="*/ 102240 h 1743308"/>
              <a:gd name="connsiteX12" fmla="*/ 221433 w 4375206"/>
              <a:gd name="connsiteY12" fmla="*/ 102240 h 1743308"/>
              <a:gd name="connsiteX13" fmla="*/ 221433 w 4375206"/>
              <a:gd name="connsiteY13" fmla="*/ 111080 h 1743308"/>
              <a:gd name="connsiteX14" fmla="*/ 253089 w 4375206"/>
              <a:gd name="connsiteY14" fmla="*/ 111080 h 1743308"/>
              <a:gd name="connsiteX15" fmla="*/ 253089 w 4375206"/>
              <a:gd name="connsiteY15" fmla="*/ 118076 h 1743308"/>
              <a:gd name="connsiteX16" fmla="*/ 307585 w 4375206"/>
              <a:gd name="connsiteY16" fmla="*/ 118076 h 1743308"/>
              <a:gd name="connsiteX17" fmla="*/ 307585 w 4375206"/>
              <a:gd name="connsiteY17" fmla="*/ 146288 h 1743308"/>
              <a:gd name="connsiteX18" fmla="*/ 316323 w 4375206"/>
              <a:gd name="connsiteY18" fmla="*/ 146288 h 1743308"/>
              <a:gd name="connsiteX19" fmla="*/ 316323 w 4375206"/>
              <a:gd name="connsiteY19" fmla="*/ 179804 h 1743308"/>
              <a:gd name="connsiteX20" fmla="*/ 316323 w 4375206"/>
              <a:gd name="connsiteY20" fmla="*/ 193872 h 1743308"/>
              <a:gd name="connsiteX21" fmla="*/ 335714 w 4375206"/>
              <a:gd name="connsiteY21" fmla="*/ 193872 h 1743308"/>
              <a:gd name="connsiteX22" fmla="*/ 335714 w 4375206"/>
              <a:gd name="connsiteY22" fmla="*/ 200944 h 1743308"/>
              <a:gd name="connsiteX23" fmla="*/ 365530 w 4375206"/>
              <a:gd name="connsiteY23" fmla="*/ 200944 h 1743308"/>
              <a:gd name="connsiteX24" fmla="*/ 365530 w 4375206"/>
              <a:gd name="connsiteY24" fmla="*/ 208016 h 1743308"/>
              <a:gd name="connsiteX25" fmla="*/ 376107 w 4375206"/>
              <a:gd name="connsiteY25" fmla="*/ 208016 h 1743308"/>
              <a:gd name="connsiteX26" fmla="*/ 376107 w 4375206"/>
              <a:gd name="connsiteY26" fmla="*/ 215012 h 1743308"/>
              <a:gd name="connsiteX27" fmla="*/ 400711 w 4375206"/>
              <a:gd name="connsiteY27" fmla="*/ 215012 h 1743308"/>
              <a:gd name="connsiteX28" fmla="*/ 400711 w 4375206"/>
              <a:gd name="connsiteY28" fmla="*/ 227388 h 1743308"/>
              <a:gd name="connsiteX29" fmla="*/ 448156 w 4375206"/>
              <a:gd name="connsiteY29" fmla="*/ 227388 h 1743308"/>
              <a:gd name="connsiteX30" fmla="*/ 448156 w 4375206"/>
              <a:gd name="connsiteY30" fmla="*/ 243224 h 1743308"/>
              <a:gd name="connsiteX31" fmla="*/ 478048 w 4375206"/>
              <a:gd name="connsiteY31" fmla="*/ 243224 h 1743308"/>
              <a:gd name="connsiteX32" fmla="*/ 478048 w 4375206"/>
              <a:gd name="connsiteY32" fmla="*/ 262057 h 1743308"/>
              <a:gd name="connsiteX33" fmla="*/ 484486 w 4375206"/>
              <a:gd name="connsiteY33" fmla="*/ 262057 h 1743308"/>
              <a:gd name="connsiteX34" fmla="*/ 484486 w 4375206"/>
              <a:gd name="connsiteY34" fmla="*/ 279123 h 1743308"/>
              <a:gd name="connsiteX35" fmla="*/ 490311 w 4375206"/>
              <a:gd name="connsiteY35" fmla="*/ 279123 h 1743308"/>
              <a:gd name="connsiteX36" fmla="*/ 490311 w 4375206"/>
              <a:gd name="connsiteY36" fmla="*/ 287348 h 1743308"/>
              <a:gd name="connsiteX37" fmla="*/ 495600 w 4375206"/>
              <a:gd name="connsiteY37" fmla="*/ 287348 h 1743308"/>
              <a:gd name="connsiteX38" fmla="*/ 495600 w 4375206"/>
              <a:gd name="connsiteY38" fmla="*/ 293191 h 1743308"/>
              <a:gd name="connsiteX39" fmla="*/ 529631 w 4375206"/>
              <a:gd name="connsiteY39" fmla="*/ 293191 h 1743308"/>
              <a:gd name="connsiteX40" fmla="*/ 529631 w 4375206"/>
              <a:gd name="connsiteY40" fmla="*/ 300263 h 1743308"/>
              <a:gd name="connsiteX41" fmla="*/ 628046 w 4375206"/>
              <a:gd name="connsiteY41" fmla="*/ 300263 h 1743308"/>
              <a:gd name="connsiteX42" fmla="*/ 628046 w 4375206"/>
              <a:gd name="connsiteY42" fmla="*/ 312562 h 1743308"/>
              <a:gd name="connsiteX43" fmla="*/ 635634 w 4375206"/>
              <a:gd name="connsiteY43" fmla="*/ 312562 h 1743308"/>
              <a:gd name="connsiteX44" fmla="*/ 635634 w 4375206"/>
              <a:gd name="connsiteY44" fmla="*/ 353151 h 1743308"/>
              <a:gd name="connsiteX45" fmla="*/ 671352 w 4375206"/>
              <a:gd name="connsiteY45" fmla="*/ 353151 h 1743308"/>
              <a:gd name="connsiteX46" fmla="*/ 671352 w 4375206"/>
              <a:gd name="connsiteY46" fmla="*/ 386590 h 1743308"/>
              <a:gd name="connsiteX47" fmla="*/ 749302 w 4375206"/>
              <a:gd name="connsiteY47" fmla="*/ 386590 h 1743308"/>
              <a:gd name="connsiteX48" fmla="*/ 749302 w 4375206"/>
              <a:gd name="connsiteY48" fmla="*/ 396046 h 1743308"/>
              <a:gd name="connsiteX49" fmla="*/ 796133 w 4375206"/>
              <a:gd name="connsiteY49" fmla="*/ 396046 h 1743308"/>
              <a:gd name="connsiteX50" fmla="*/ 802572 w 4375206"/>
              <a:gd name="connsiteY50" fmla="*/ 396046 h 1743308"/>
              <a:gd name="connsiteX51" fmla="*/ 802572 w 4375206"/>
              <a:gd name="connsiteY51" fmla="*/ 428332 h 1743308"/>
              <a:gd name="connsiteX52" fmla="*/ 809623 w 4375206"/>
              <a:gd name="connsiteY52" fmla="*/ 428332 h 1743308"/>
              <a:gd name="connsiteX53" fmla="*/ 809623 w 4375206"/>
              <a:gd name="connsiteY53" fmla="*/ 435404 h 1743308"/>
              <a:gd name="connsiteX54" fmla="*/ 814299 w 4375206"/>
              <a:gd name="connsiteY54" fmla="*/ 435404 h 1743308"/>
              <a:gd name="connsiteX55" fmla="*/ 814299 w 4375206"/>
              <a:gd name="connsiteY55" fmla="*/ 460080 h 1743308"/>
              <a:gd name="connsiteX56" fmla="*/ 836603 w 4375206"/>
              <a:gd name="connsiteY56" fmla="*/ 460080 h 1743308"/>
              <a:gd name="connsiteX57" fmla="*/ 836603 w 4375206"/>
              <a:gd name="connsiteY57" fmla="*/ 480605 h 1743308"/>
              <a:gd name="connsiteX58" fmla="*/ 844804 w 4375206"/>
              <a:gd name="connsiteY58" fmla="*/ 480605 h 1743308"/>
              <a:gd name="connsiteX59" fmla="*/ 844804 w 4375206"/>
              <a:gd name="connsiteY59" fmla="*/ 510585 h 1743308"/>
              <a:gd name="connsiteX60" fmla="*/ 937317 w 4375206"/>
              <a:gd name="connsiteY60" fmla="*/ 510585 h 1743308"/>
              <a:gd name="connsiteX61" fmla="*/ 937317 w 4375206"/>
              <a:gd name="connsiteY61" fmla="*/ 517657 h 1743308"/>
              <a:gd name="connsiteX62" fmla="*/ 958395 w 4375206"/>
              <a:gd name="connsiteY62" fmla="*/ 517657 h 1743308"/>
              <a:gd name="connsiteX63" fmla="*/ 958395 w 4375206"/>
              <a:gd name="connsiteY63" fmla="*/ 525883 h 1743308"/>
              <a:gd name="connsiteX64" fmla="*/ 970122 w 4375206"/>
              <a:gd name="connsiteY64" fmla="*/ 525883 h 1743308"/>
              <a:gd name="connsiteX65" fmla="*/ 970122 w 4375206"/>
              <a:gd name="connsiteY65" fmla="*/ 543486 h 1743308"/>
              <a:gd name="connsiteX66" fmla="*/ 974261 w 4375206"/>
              <a:gd name="connsiteY66" fmla="*/ 543486 h 1743308"/>
              <a:gd name="connsiteX67" fmla="*/ 974261 w 4375206"/>
              <a:gd name="connsiteY67" fmla="*/ 557016 h 1743308"/>
              <a:gd name="connsiteX68" fmla="*/ 980086 w 4375206"/>
              <a:gd name="connsiteY68" fmla="*/ 557016 h 1743308"/>
              <a:gd name="connsiteX69" fmla="*/ 980086 w 4375206"/>
              <a:gd name="connsiteY69" fmla="*/ 589302 h 1743308"/>
              <a:gd name="connsiteX70" fmla="*/ 996489 w 4375206"/>
              <a:gd name="connsiteY70" fmla="*/ 589302 h 1743308"/>
              <a:gd name="connsiteX71" fmla="*/ 996489 w 4375206"/>
              <a:gd name="connsiteY71" fmla="*/ 621050 h 1743308"/>
              <a:gd name="connsiteX72" fmla="*/ 1039871 w 4375206"/>
              <a:gd name="connsiteY72" fmla="*/ 621050 h 1743308"/>
              <a:gd name="connsiteX73" fmla="*/ 1039871 w 4375206"/>
              <a:gd name="connsiteY73" fmla="*/ 641037 h 1743308"/>
              <a:gd name="connsiteX74" fmla="*/ 1122497 w 4375206"/>
              <a:gd name="connsiteY74" fmla="*/ 641037 h 1743308"/>
              <a:gd name="connsiteX75" fmla="*/ 1122497 w 4375206"/>
              <a:gd name="connsiteY75" fmla="*/ 662177 h 1743308"/>
              <a:gd name="connsiteX76" fmla="*/ 1136523 w 4375206"/>
              <a:gd name="connsiteY76" fmla="*/ 662177 h 1743308"/>
              <a:gd name="connsiteX77" fmla="*/ 1136523 w 4375206"/>
              <a:gd name="connsiteY77" fmla="*/ 685085 h 1743308"/>
              <a:gd name="connsiteX78" fmla="*/ 1152926 w 4375206"/>
              <a:gd name="connsiteY78" fmla="*/ 685085 h 1743308"/>
              <a:gd name="connsiteX79" fmla="*/ 1152926 w 4375206"/>
              <a:gd name="connsiteY79" fmla="*/ 711529 h 1743308"/>
              <a:gd name="connsiteX80" fmla="*/ 1152926 w 4375206"/>
              <a:gd name="connsiteY80" fmla="*/ 719754 h 1743308"/>
              <a:gd name="connsiteX81" fmla="*/ 1162890 w 4375206"/>
              <a:gd name="connsiteY81" fmla="*/ 719754 h 1743308"/>
              <a:gd name="connsiteX82" fmla="*/ 1162890 w 4375206"/>
              <a:gd name="connsiteY82" fmla="*/ 732669 h 1743308"/>
              <a:gd name="connsiteX83" fmla="*/ 1171704 w 4375206"/>
              <a:gd name="connsiteY83" fmla="*/ 732669 h 1743308"/>
              <a:gd name="connsiteX84" fmla="*/ 1171704 w 4375206"/>
              <a:gd name="connsiteY84" fmla="*/ 746198 h 1743308"/>
              <a:gd name="connsiteX85" fmla="*/ 1200370 w 4375206"/>
              <a:gd name="connsiteY85" fmla="*/ 746198 h 1743308"/>
              <a:gd name="connsiteX86" fmla="*/ 1200370 w 4375206"/>
              <a:gd name="connsiteY86" fmla="*/ 754424 h 1743308"/>
              <a:gd name="connsiteX87" fmla="*/ 1219149 w 4375206"/>
              <a:gd name="connsiteY87" fmla="*/ 754424 h 1743308"/>
              <a:gd name="connsiteX88" fmla="*/ 1240840 w 4375206"/>
              <a:gd name="connsiteY88" fmla="*/ 754424 h 1743308"/>
              <a:gd name="connsiteX89" fmla="*/ 1240840 w 4375206"/>
              <a:gd name="connsiteY89" fmla="*/ 765570 h 1743308"/>
              <a:gd name="connsiteX90" fmla="*/ 1256016 w 4375206"/>
              <a:gd name="connsiteY90" fmla="*/ 765570 h 1743308"/>
              <a:gd name="connsiteX91" fmla="*/ 1256016 w 4375206"/>
              <a:gd name="connsiteY91" fmla="*/ 770874 h 1743308"/>
              <a:gd name="connsiteX92" fmla="*/ 1292960 w 4375206"/>
              <a:gd name="connsiteY92" fmla="*/ 770874 h 1743308"/>
              <a:gd name="connsiteX93" fmla="*/ 1292960 w 4375206"/>
              <a:gd name="connsiteY93" fmla="*/ 777332 h 1743308"/>
              <a:gd name="connsiteX94" fmla="*/ 1317564 w 4375206"/>
              <a:gd name="connsiteY94" fmla="*/ 777332 h 1743308"/>
              <a:gd name="connsiteX95" fmla="*/ 1317564 w 4375206"/>
              <a:gd name="connsiteY95" fmla="*/ 789708 h 1743308"/>
              <a:gd name="connsiteX96" fmla="*/ 1324002 w 4375206"/>
              <a:gd name="connsiteY96" fmla="*/ 789708 h 1743308"/>
              <a:gd name="connsiteX97" fmla="*/ 1324002 w 4375206"/>
              <a:gd name="connsiteY97" fmla="*/ 800855 h 1743308"/>
              <a:gd name="connsiteX98" fmla="*/ 1331054 w 4375206"/>
              <a:gd name="connsiteY98" fmla="*/ 800855 h 1743308"/>
              <a:gd name="connsiteX99" fmla="*/ 1331054 w 4375206"/>
              <a:gd name="connsiteY99" fmla="*/ 837830 h 1743308"/>
              <a:gd name="connsiteX100" fmla="*/ 1349755 w 4375206"/>
              <a:gd name="connsiteY100" fmla="*/ 837830 h 1743308"/>
              <a:gd name="connsiteX101" fmla="*/ 1349755 w 4375206"/>
              <a:gd name="connsiteY101" fmla="*/ 845517 h 1743308"/>
              <a:gd name="connsiteX102" fmla="*/ 1382560 w 4375206"/>
              <a:gd name="connsiteY102" fmla="*/ 845517 h 1743308"/>
              <a:gd name="connsiteX103" fmla="*/ 1382560 w 4375206"/>
              <a:gd name="connsiteY103" fmla="*/ 864889 h 1743308"/>
              <a:gd name="connsiteX104" fmla="*/ 1425943 w 4375206"/>
              <a:gd name="connsiteY104" fmla="*/ 864889 h 1743308"/>
              <a:gd name="connsiteX105" fmla="*/ 1425943 w 4375206"/>
              <a:gd name="connsiteY105" fmla="*/ 870731 h 1743308"/>
              <a:gd name="connsiteX106" fmla="*/ 1453459 w 4375206"/>
              <a:gd name="connsiteY106" fmla="*/ 870731 h 1743308"/>
              <a:gd name="connsiteX107" fmla="*/ 1453459 w 4375206"/>
              <a:gd name="connsiteY107" fmla="*/ 877189 h 1743308"/>
              <a:gd name="connsiteX108" fmla="*/ 1461660 w 4375206"/>
              <a:gd name="connsiteY108" fmla="*/ 877189 h 1743308"/>
              <a:gd name="connsiteX109" fmla="*/ 1461660 w 4375206"/>
              <a:gd name="connsiteY109" fmla="*/ 890180 h 1743308"/>
              <a:gd name="connsiteX110" fmla="*/ 1480439 w 4375206"/>
              <a:gd name="connsiteY110" fmla="*/ 890180 h 1743308"/>
              <a:gd name="connsiteX111" fmla="*/ 1480439 w 4375206"/>
              <a:gd name="connsiteY111" fmla="*/ 900173 h 1743308"/>
              <a:gd name="connsiteX112" fmla="*/ 1521981 w 4375206"/>
              <a:gd name="connsiteY112" fmla="*/ 900173 h 1743308"/>
              <a:gd name="connsiteX113" fmla="*/ 1565364 w 4375206"/>
              <a:gd name="connsiteY113" fmla="*/ 900173 h 1743308"/>
              <a:gd name="connsiteX114" fmla="*/ 1565364 w 4375206"/>
              <a:gd name="connsiteY114" fmla="*/ 973586 h 1743308"/>
              <a:gd name="connsiteX115" fmla="*/ 1598782 w 4375206"/>
              <a:gd name="connsiteY115" fmla="*/ 973586 h 1743308"/>
              <a:gd name="connsiteX116" fmla="*/ 1598782 w 4375206"/>
              <a:gd name="connsiteY116" fmla="*/ 982965 h 1743308"/>
              <a:gd name="connsiteX117" fmla="*/ 1656190 w 4375206"/>
              <a:gd name="connsiteY117" fmla="*/ 982965 h 1743308"/>
              <a:gd name="connsiteX118" fmla="*/ 1656190 w 4375206"/>
              <a:gd name="connsiteY118" fmla="*/ 992420 h 1743308"/>
              <a:gd name="connsiteX119" fmla="*/ 1740502 w 4375206"/>
              <a:gd name="connsiteY119" fmla="*/ 992420 h 1743308"/>
              <a:gd name="connsiteX120" fmla="*/ 1740502 w 4375206"/>
              <a:gd name="connsiteY120" fmla="*/ 1003567 h 1743308"/>
              <a:gd name="connsiteX121" fmla="*/ 1789173 w 4375206"/>
              <a:gd name="connsiteY121" fmla="*/ 1003567 h 1743308"/>
              <a:gd name="connsiteX122" fmla="*/ 1789173 w 4375206"/>
              <a:gd name="connsiteY122" fmla="*/ 1021170 h 1743308"/>
              <a:gd name="connsiteX123" fmla="*/ 1817303 w 4375206"/>
              <a:gd name="connsiteY123" fmla="*/ 1021170 h 1743308"/>
              <a:gd name="connsiteX124" fmla="*/ 1817303 w 4375206"/>
              <a:gd name="connsiteY124" fmla="*/ 1067601 h 1743308"/>
              <a:gd name="connsiteX125" fmla="*/ 1837154 w 4375206"/>
              <a:gd name="connsiteY125" fmla="*/ 1067601 h 1743308"/>
              <a:gd name="connsiteX126" fmla="*/ 1837154 w 4375206"/>
              <a:gd name="connsiteY126" fmla="*/ 1105192 h 1743308"/>
              <a:gd name="connsiteX127" fmla="*/ 1853020 w 4375206"/>
              <a:gd name="connsiteY127" fmla="*/ 1105192 h 1743308"/>
              <a:gd name="connsiteX128" fmla="*/ 1853020 w 4375206"/>
              <a:gd name="connsiteY128" fmla="*/ 1127561 h 1743308"/>
              <a:gd name="connsiteX129" fmla="*/ 1914491 w 4375206"/>
              <a:gd name="connsiteY129" fmla="*/ 1127561 h 1743308"/>
              <a:gd name="connsiteX130" fmla="*/ 1919780 w 4375206"/>
              <a:gd name="connsiteY130" fmla="*/ 1127561 h 1743308"/>
              <a:gd name="connsiteX131" fmla="*/ 1919780 w 4375206"/>
              <a:gd name="connsiteY131" fmla="*/ 1136325 h 1743308"/>
              <a:gd name="connsiteX132" fmla="*/ 1956111 w 4375206"/>
              <a:gd name="connsiteY132" fmla="*/ 1136325 h 1743308"/>
              <a:gd name="connsiteX133" fmla="*/ 1956111 w 4375206"/>
              <a:gd name="connsiteY133" fmla="*/ 1145165 h 1743308"/>
              <a:gd name="connsiteX134" fmla="*/ 1969600 w 4375206"/>
              <a:gd name="connsiteY134" fmla="*/ 1145165 h 1743308"/>
              <a:gd name="connsiteX135" fmla="*/ 1969600 w 4375206"/>
              <a:gd name="connsiteY135" fmla="*/ 1152776 h 1743308"/>
              <a:gd name="connsiteX136" fmla="*/ 1977802 w 4375206"/>
              <a:gd name="connsiteY136" fmla="*/ 1152776 h 1743308"/>
              <a:gd name="connsiteX137" fmla="*/ 1977802 w 4375206"/>
              <a:gd name="connsiteY137" fmla="*/ 1159233 h 1743308"/>
              <a:gd name="connsiteX138" fmla="*/ 1990065 w 4375206"/>
              <a:gd name="connsiteY138" fmla="*/ 1159233 h 1743308"/>
              <a:gd name="connsiteX139" fmla="*/ 1990065 w 4375206"/>
              <a:gd name="connsiteY139" fmla="*/ 1165690 h 1743308"/>
              <a:gd name="connsiteX140" fmla="*/ 2008844 w 4375206"/>
              <a:gd name="connsiteY140" fmla="*/ 1165690 h 1743308"/>
              <a:gd name="connsiteX141" fmla="*/ 2008844 w 4375206"/>
              <a:gd name="connsiteY141" fmla="*/ 1173915 h 1743308"/>
              <a:gd name="connsiteX142" fmla="*/ 2031685 w 4375206"/>
              <a:gd name="connsiteY142" fmla="*/ 1173915 h 1743308"/>
              <a:gd name="connsiteX143" fmla="*/ 2031685 w 4375206"/>
              <a:gd name="connsiteY143" fmla="*/ 1182141 h 1743308"/>
              <a:gd name="connsiteX144" fmla="*/ 2060427 w 4375206"/>
              <a:gd name="connsiteY144" fmla="*/ 1182141 h 1743308"/>
              <a:gd name="connsiteX145" fmla="*/ 2060427 w 4375206"/>
              <a:gd name="connsiteY145" fmla="*/ 1208047 h 1743308"/>
              <a:gd name="connsiteX146" fmla="*/ 2085568 w 4375206"/>
              <a:gd name="connsiteY146" fmla="*/ 1208047 h 1743308"/>
              <a:gd name="connsiteX147" fmla="*/ 2085568 w 4375206"/>
              <a:gd name="connsiteY147" fmla="*/ 1232108 h 1743308"/>
              <a:gd name="connsiteX148" fmla="*/ 2107872 w 4375206"/>
              <a:gd name="connsiteY148" fmla="*/ 1232108 h 1743308"/>
              <a:gd name="connsiteX149" fmla="*/ 2107872 w 4375206"/>
              <a:gd name="connsiteY149" fmla="*/ 1242716 h 1743308"/>
              <a:gd name="connsiteX150" fmla="*/ 2162291 w 4375206"/>
              <a:gd name="connsiteY150" fmla="*/ 1242716 h 1743308"/>
              <a:gd name="connsiteX151" fmla="*/ 2162291 w 4375206"/>
              <a:gd name="connsiteY151" fmla="*/ 1250941 h 1743308"/>
              <a:gd name="connsiteX152" fmla="*/ 2232040 w 4375206"/>
              <a:gd name="connsiteY152" fmla="*/ 1250941 h 1743308"/>
              <a:gd name="connsiteX153" fmla="*/ 2232040 w 4375206"/>
              <a:gd name="connsiteY153" fmla="*/ 1260935 h 1743308"/>
              <a:gd name="connsiteX154" fmla="*/ 2320491 w 4375206"/>
              <a:gd name="connsiteY154" fmla="*/ 1260935 h 1743308"/>
              <a:gd name="connsiteX155" fmla="*/ 2320491 w 4375206"/>
              <a:gd name="connsiteY155" fmla="*/ 1310825 h 1743308"/>
              <a:gd name="connsiteX156" fmla="*/ 2359198 w 4375206"/>
              <a:gd name="connsiteY156" fmla="*/ 1310825 h 1743308"/>
              <a:gd name="connsiteX157" fmla="*/ 2418369 w 4375206"/>
              <a:gd name="connsiteY157" fmla="*/ 1310825 h 1743308"/>
              <a:gd name="connsiteX158" fmla="*/ 2434772 w 4375206"/>
              <a:gd name="connsiteY158" fmla="*/ 1310825 h 1743308"/>
              <a:gd name="connsiteX159" fmla="*/ 2434772 w 4375206"/>
              <a:gd name="connsiteY159" fmla="*/ 1324354 h 1743308"/>
              <a:gd name="connsiteX160" fmla="*/ 2512109 w 4375206"/>
              <a:gd name="connsiteY160" fmla="*/ 1324354 h 1743308"/>
              <a:gd name="connsiteX161" fmla="*/ 2512109 w 4375206"/>
              <a:gd name="connsiteY161" fmla="*/ 1337269 h 1743308"/>
              <a:gd name="connsiteX162" fmla="*/ 2573579 w 4375206"/>
              <a:gd name="connsiteY162" fmla="*/ 1337269 h 1743308"/>
              <a:gd name="connsiteX163" fmla="*/ 2573579 w 4375206"/>
              <a:gd name="connsiteY163" fmla="*/ 1362560 h 1743308"/>
              <a:gd name="connsiteX164" fmla="*/ 2690160 w 4375206"/>
              <a:gd name="connsiteY164" fmla="*/ 1362560 h 1743308"/>
              <a:gd name="connsiteX165" fmla="*/ 2747568 w 4375206"/>
              <a:gd name="connsiteY165" fmla="*/ 1362560 h 1743308"/>
              <a:gd name="connsiteX166" fmla="*/ 2832493 w 4375206"/>
              <a:gd name="connsiteY166" fmla="*/ 1362560 h 1743308"/>
              <a:gd name="connsiteX167" fmla="*/ 2832493 w 4375206"/>
              <a:gd name="connsiteY167" fmla="*/ 1404839 h 1743308"/>
              <a:gd name="connsiteX168" fmla="*/ 3003570 w 4375206"/>
              <a:gd name="connsiteY168" fmla="*/ 1404839 h 1743308"/>
              <a:gd name="connsiteX169" fmla="*/ 3003570 w 4375206"/>
              <a:gd name="connsiteY169" fmla="*/ 1424211 h 1743308"/>
              <a:gd name="connsiteX170" fmla="*/ 3048715 w 4375206"/>
              <a:gd name="connsiteY170" fmla="*/ 1424211 h 1743308"/>
              <a:gd name="connsiteX171" fmla="*/ 3048715 w 4375206"/>
              <a:gd name="connsiteY171" fmla="*/ 1441892 h 1743308"/>
              <a:gd name="connsiteX172" fmla="*/ 3056916 w 4375206"/>
              <a:gd name="connsiteY172" fmla="*/ 1441892 h 1743308"/>
              <a:gd name="connsiteX173" fmla="*/ 3056916 w 4375206"/>
              <a:gd name="connsiteY173" fmla="*/ 1478867 h 1743308"/>
              <a:gd name="connsiteX174" fmla="*/ 3101985 w 4375206"/>
              <a:gd name="connsiteY174" fmla="*/ 1478867 h 1743308"/>
              <a:gd name="connsiteX175" fmla="*/ 3101985 w 4375206"/>
              <a:gd name="connsiteY175" fmla="*/ 1501237 h 1743308"/>
              <a:gd name="connsiteX176" fmla="*/ 3477555 w 4375206"/>
              <a:gd name="connsiteY176" fmla="*/ 1501237 h 1743308"/>
              <a:gd name="connsiteX177" fmla="*/ 3555429 w 4375206"/>
              <a:gd name="connsiteY177" fmla="*/ 1501237 h 1743308"/>
              <a:gd name="connsiteX178" fmla="*/ 3564856 w 4375206"/>
              <a:gd name="connsiteY178" fmla="*/ 1501237 h 1743308"/>
              <a:gd name="connsiteX179" fmla="*/ 3564856 w 4375206"/>
              <a:gd name="connsiteY179" fmla="*/ 1564042 h 1743308"/>
              <a:gd name="connsiteX180" fmla="*/ 3653307 w 4375206"/>
              <a:gd name="connsiteY180" fmla="*/ 1564042 h 1743308"/>
              <a:gd name="connsiteX181" fmla="*/ 3848987 w 4375206"/>
              <a:gd name="connsiteY181" fmla="*/ 1564042 h 1743308"/>
              <a:gd name="connsiteX182" fmla="*/ 4100850 w 4375206"/>
              <a:gd name="connsiteY182" fmla="*/ 1564042 h 1743308"/>
              <a:gd name="connsiteX183" fmla="*/ 4336923 w 4375206"/>
              <a:gd name="connsiteY183" fmla="*/ 1564042 h 1743308"/>
              <a:gd name="connsiteX184" fmla="*/ 4336923 w 4375206"/>
              <a:gd name="connsiteY184" fmla="*/ 1743308 h 1743308"/>
              <a:gd name="connsiteX185" fmla="*/ 4375206 w 4375206"/>
              <a:gd name="connsiteY185" fmla="*/ 1743308 h 1743308"/>
              <a:gd name="connsiteX0" fmla="*/ 0 w 4361914"/>
              <a:gd name="connsiteY0" fmla="*/ 0 h 1743308"/>
              <a:gd name="connsiteX1" fmla="*/ 52733 w 4361914"/>
              <a:gd name="connsiteY1" fmla="*/ 0 h 1743308"/>
              <a:gd name="connsiteX2" fmla="*/ 52733 w 4361914"/>
              <a:gd name="connsiteY2" fmla="*/ 8840 h 1743308"/>
              <a:gd name="connsiteX3" fmla="*/ 123019 w 4361914"/>
              <a:gd name="connsiteY3" fmla="*/ 8840 h 1743308"/>
              <a:gd name="connsiteX4" fmla="*/ 123019 w 4361914"/>
              <a:gd name="connsiteY4" fmla="*/ 22908 h 1743308"/>
              <a:gd name="connsiteX5" fmla="*/ 138808 w 4361914"/>
              <a:gd name="connsiteY5" fmla="*/ 22908 h 1743308"/>
              <a:gd name="connsiteX6" fmla="*/ 138808 w 4361914"/>
              <a:gd name="connsiteY6" fmla="*/ 42280 h 1743308"/>
              <a:gd name="connsiteX7" fmla="*/ 145859 w 4361914"/>
              <a:gd name="connsiteY7" fmla="*/ 42280 h 1743308"/>
              <a:gd name="connsiteX8" fmla="*/ 145859 w 4361914"/>
              <a:gd name="connsiteY8" fmla="*/ 58192 h 1743308"/>
              <a:gd name="connsiteX9" fmla="*/ 145859 w 4361914"/>
              <a:gd name="connsiteY9" fmla="*/ 66956 h 1743308"/>
              <a:gd name="connsiteX10" fmla="*/ 154674 w 4361914"/>
              <a:gd name="connsiteY10" fmla="*/ 66956 h 1743308"/>
              <a:gd name="connsiteX11" fmla="*/ 154674 w 4361914"/>
              <a:gd name="connsiteY11" fmla="*/ 102240 h 1743308"/>
              <a:gd name="connsiteX12" fmla="*/ 221433 w 4361914"/>
              <a:gd name="connsiteY12" fmla="*/ 102240 h 1743308"/>
              <a:gd name="connsiteX13" fmla="*/ 221433 w 4361914"/>
              <a:gd name="connsiteY13" fmla="*/ 111080 h 1743308"/>
              <a:gd name="connsiteX14" fmla="*/ 253089 w 4361914"/>
              <a:gd name="connsiteY14" fmla="*/ 111080 h 1743308"/>
              <a:gd name="connsiteX15" fmla="*/ 253089 w 4361914"/>
              <a:gd name="connsiteY15" fmla="*/ 118076 h 1743308"/>
              <a:gd name="connsiteX16" fmla="*/ 307585 w 4361914"/>
              <a:gd name="connsiteY16" fmla="*/ 118076 h 1743308"/>
              <a:gd name="connsiteX17" fmla="*/ 307585 w 4361914"/>
              <a:gd name="connsiteY17" fmla="*/ 146288 h 1743308"/>
              <a:gd name="connsiteX18" fmla="*/ 316323 w 4361914"/>
              <a:gd name="connsiteY18" fmla="*/ 146288 h 1743308"/>
              <a:gd name="connsiteX19" fmla="*/ 316323 w 4361914"/>
              <a:gd name="connsiteY19" fmla="*/ 179804 h 1743308"/>
              <a:gd name="connsiteX20" fmla="*/ 316323 w 4361914"/>
              <a:gd name="connsiteY20" fmla="*/ 193872 h 1743308"/>
              <a:gd name="connsiteX21" fmla="*/ 335714 w 4361914"/>
              <a:gd name="connsiteY21" fmla="*/ 193872 h 1743308"/>
              <a:gd name="connsiteX22" fmla="*/ 335714 w 4361914"/>
              <a:gd name="connsiteY22" fmla="*/ 200944 h 1743308"/>
              <a:gd name="connsiteX23" fmla="*/ 365530 w 4361914"/>
              <a:gd name="connsiteY23" fmla="*/ 200944 h 1743308"/>
              <a:gd name="connsiteX24" fmla="*/ 365530 w 4361914"/>
              <a:gd name="connsiteY24" fmla="*/ 208016 h 1743308"/>
              <a:gd name="connsiteX25" fmla="*/ 376107 w 4361914"/>
              <a:gd name="connsiteY25" fmla="*/ 208016 h 1743308"/>
              <a:gd name="connsiteX26" fmla="*/ 376107 w 4361914"/>
              <a:gd name="connsiteY26" fmla="*/ 215012 h 1743308"/>
              <a:gd name="connsiteX27" fmla="*/ 400711 w 4361914"/>
              <a:gd name="connsiteY27" fmla="*/ 215012 h 1743308"/>
              <a:gd name="connsiteX28" fmla="*/ 400711 w 4361914"/>
              <a:gd name="connsiteY28" fmla="*/ 227388 h 1743308"/>
              <a:gd name="connsiteX29" fmla="*/ 448156 w 4361914"/>
              <a:gd name="connsiteY29" fmla="*/ 227388 h 1743308"/>
              <a:gd name="connsiteX30" fmla="*/ 448156 w 4361914"/>
              <a:gd name="connsiteY30" fmla="*/ 243224 h 1743308"/>
              <a:gd name="connsiteX31" fmla="*/ 478048 w 4361914"/>
              <a:gd name="connsiteY31" fmla="*/ 243224 h 1743308"/>
              <a:gd name="connsiteX32" fmla="*/ 478048 w 4361914"/>
              <a:gd name="connsiteY32" fmla="*/ 262057 h 1743308"/>
              <a:gd name="connsiteX33" fmla="*/ 484486 w 4361914"/>
              <a:gd name="connsiteY33" fmla="*/ 262057 h 1743308"/>
              <a:gd name="connsiteX34" fmla="*/ 484486 w 4361914"/>
              <a:gd name="connsiteY34" fmla="*/ 279123 h 1743308"/>
              <a:gd name="connsiteX35" fmla="*/ 490311 w 4361914"/>
              <a:gd name="connsiteY35" fmla="*/ 279123 h 1743308"/>
              <a:gd name="connsiteX36" fmla="*/ 490311 w 4361914"/>
              <a:gd name="connsiteY36" fmla="*/ 287348 h 1743308"/>
              <a:gd name="connsiteX37" fmla="*/ 495600 w 4361914"/>
              <a:gd name="connsiteY37" fmla="*/ 287348 h 1743308"/>
              <a:gd name="connsiteX38" fmla="*/ 495600 w 4361914"/>
              <a:gd name="connsiteY38" fmla="*/ 293191 h 1743308"/>
              <a:gd name="connsiteX39" fmla="*/ 529631 w 4361914"/>
              <a:gd name="connsiteY39" fmla="*/ 293191 h 1743308"/>
              <a:gd name="connsiteX40" fmla="*/ 529631 w 4361914"/>
              <a:gd name="connsiteY40" fmla="*/ 300263 h 1743308"/>
              <a:gd name="connsiteX41" fmla="*/ 628046 w 4361914"/>
              <a:gd name="connsiteY41" fmla="*/ 300263 h 1743308"/>
              <a:gd name="connsiteX42" fmla="*/ 628046 w 4361914"/>
              <a:gd name="connsiteY42" fmla="*/ 312562 h 1743308"/>
              <a:gd name="connsiteX43" fmla="*/ 635634 w 4361914"/>
              <a:gd name="connsiteY43" fmla="*/ 312562 h 1743308"/>
              <a:gd name="connsiteX44" fmla="*/ 635634 w 4361914"/>
              <a:gd name="connsiteY44" fmla="*/ 353151 h 1743308"/>
              <a:gd name="connsiteX45" fmla="*/ 671352 w 4361914"/>
              <a:gd name="connsiteY45" fmla="*/ 353151 h 1743308"/>
              <a:gd name="connsiteX46" fmla="*/ 671352 w 4361914"/>
              <a:gd name="connsiteY46" fmla="*/ 386590 h 1743308"/>
              <a:gd name="connsiteX47" fmla="*/ 749302 w 4361914"/>
              <a:gd name="connsiteY47" fmla="*/ 386590 h 1743308"/>
              <a:gd name="connsiteX48" fmla="*/ 749302 w 4361914"/>
              <a:gd name="connsiteY48" fmla="*/ 396046 h 1743308"/>
              <a:gd name="connsiteX49" fmla="*/ 796133 w 4361914"/>
              <a:gd name="connsiteY49" fmla="*/ 396046 h 1743308"/>
              <a:gd name="connsiteX50" fmla="*/ 802572 w 4361914"/>
              <a:gd name="connsiteY50" fmla="*/ 396046 h 1743308"/>
              <a:gd name="connsiteX51" fmla="*/ 802572 w 4361914"/>
              <a:gd name="connsiteY51" fmla="*/ 428332 h 1743308"/>
              <a:gd name="connsiteX52" fmla="*/ 809623 w 4361914"/>
              <a:gd name="connsiteY52" fmla="*/ 428332 h 1743308"/>
              <a:gd name="connsiteX53" fmla="*/ 809623 w 4361914"/>
              <a:gd name="connsiteY53" fmla="*/ 435404 h 1743308"/>
              <a:gd name="connsiteX54" fmla="*/ 814299 w 4361914"/>
              <a:gd name="connsiteY54" fmla="*/ 435404 h 1743308"/>
              <a:gd name="connsiteX55" fmla="*/ 814299 w 4361914"/>
              <a:gd name="connsiteY55" fmla="*/ 460080 h 1743308"/>
              <a:gd name="connsiteX56" fmla="*/ 836603 w 4361914"/>
              <a:gd name="connsiteY56" fmla="*/ 460080 h 1743308"/>
              <a:gd name="connsiteX57" fmla="*/ 836603 w 4361914"/>
              <a:gd name="connsiteY57" fmla="*/ 480605 h 1743308"/>
              <a:gd name="connsiteX58" fmla="*/ 844804 w 4361914"/>
              <a:gd name="connsiteY58" fmla="*/ 480605 h 1743308"/>
              <a:gd name="connsiteX59" fmla="*/ 844804 w 4361914"/>
              <a:gd name="connsiteY59" fmla="*/ 510585 h 1743308"/>
              <a:gd name="connsiteX60" fmla="*/ 937317 w 4361914"/>
              <a:gd name="connsiteY60" fmla="*/ 510585 h 1743308"/>
              <a:gd name="connsiteX61" fmla="*/ 937317 w 4361914"/>
              <a:gd name="connsiteY61" fmla="*/ 517657 h 1743308"/>
              <a:gd name="connsiteX62" fmla="*/ 958395 w 4361914"/>
              <a:gd name="connsiteY62" fmla="*/ 517657 h 1743308"/>
              <a:gd name="connsiteX63" fmla="*/ 958395 w 4361914"/>
              <a:gd name="connsiteY63" fmla="*/ 525883 h 1743308"/>
              <a:gd name="connsiteX64" fmla="*/ 970122 w 4361914"/>
              <a:gd name="connsiteY64" fmla="*/ 525883 h 1743308"/>
              <a:gd name="connsiteX65" fmla="*/ 970122 w 4361914"/>
              <a:gd name="connsiteY65" fmla="*/ 543486 h 1743308"/>
              <a:gd name="connsiteX66" fmla="*/ 974261 w 4361914"/>
              <a:gd name="connsiteY66" fmla="*/ 543486 h 1743308"/>
              <a:gd name="connsiteX67" fmla="*/ 974261 w 4361914"/>
              <a:gd name="connsiteY67" fmla="*/ 557016 h 1743308"/>
              <a:gd name="connsiteX68" fmla="*/ 980086 w 4361914"/>
              <a:gd name="connsiteY68" fmla="*/ 557016 h 1743308"/>
              <a:gd name="connsiteX69" fmla="*/ 980086 w 4361914"/>
              <a:gd name="connsiteY69" fmla="*/ 589302 h 1743308"/>
              <a:gd name="connsiteX70" fmla="*/ 996489 w 4361914"/>
              <a:gd name="connsiteY70" fmla="*/ 589302 h 1743308"/>
              <a:gd name="connsiteX71" fmla="*/ 996489 w 4361914"/>
              <a:gd name="connsiteY71" fmla="*/ 621050 h 1743308"/>
              <a:gd name="connsiteX72" fmla="*/ 1039871 w 4361914"/>
              <a:gd name="connsiteY72" fmla="*/ 621050 h 1743308"/>
              <a:gd name="connsiteX73" fmla="*/ 1039871 w 4361914"/>
              <a:gd name="connsiteY73" fmla="*/ 641037 h 1743308"/>
              <a:gd name="connsiteX74" fmla="*/ 1122497 w 4361914"/>
              <a:gd name="connsiteY74" fmla="*/ 641037 h 1743308"/>
              <a:gd name="connsiteX75" fmla="*/ 1122497 w 4361914"/>
              <a:gd name="connsiteY75" fmla="*/ 662177 h 1743308"/>
              <a:gd name="connsiteX76" fmla="*/ 1136523 w 4361914"/>
              <a:gd name="connsiteY76" fmla="*/ 662177 h 1743308"/>
              <a:gd name="connsiteX77" fmla="*/ 1136523 w 4361914"/>
              <a:gd name="connsiteY77" fmla="*/ 685085 h 1743308"/>
              <a:gd name="connsiteX78" fmla="*/ 1152926 w 4361914"/>
              <a:gd name="connsiteY78" fmla="*/ 685085 h 1743308"/>
              <a:gd name="connsiteX79" fmla="*/ 1152926 w 4361914"/>
              <a:gd name="connsiteY79" fmla="*/ 711529 h 1743308"/>
              <a:gd name="connsiteX80" fmla="*/ 1152926 w 4361914"/>
              <a:gd name="connsiteY80" fmla="*/ 719754 h 1743308"/>
              <a:gd name="connsiteX81" fmla="*/ 1162890 w 4361914"/>
              <a:gd name="connsiteY81" fmla="*/ 719754 h 1743308"/>
              <a:gd name="connsiteX82" fmla="*/ 1162890 w 4361914"/>
              <a:gd name="connsiteY82" fmla="*/ 732669 h 1743308"/>
              <a:gd name="connsiteX83" fmla="*/ 1171704 w 4361914"/>
              <a:gd name="connsiteY83" fmla="*/ 732669 h 1743308"/>
              <a:gd name="connsiteX84" fmla="*/ 1171704 w 4361914"/>
              <a:gd name="connsiteY84" fmla="*/ 746198 h 1743308"/>
              <a:gd name="connsiteX85" fmla="*/ 1200370 w 4361914"/>
              <a:gd name="connsiteY85" fmla="*/ 746198 h 1743308"/>
              <a:gd name="connsiteX86" fmla="*/ 1200370 w 4361914"/>
              <a:gd name="connsiteY86" fmla="*/ 754424 h 1743308"/>
              <a:gd name="connsiteX87" fmla="*/ 1219149 w 4361914"/>
              <a:gd name="connsiteY87" fmla="*/ 754424 h 1743308"/>
              <a:gd name="connsiteX88" fmla="*/ 1240840 w 4361914"/>
              <a:gd name="connsiteY88" fmla="*/ 754424 h 1743308"/>
              <a:gd name="connsiteX89" fmla="*/ 1240840 w 4361914"/>
              <a:gd name="connsiteY89" fmla="*/ 765570 h 1743308"/>
              <a:gd name="connsiteX90" fmla="*/ 1256016 w 4361914"/>
              <a:gd name="connsiteY90" fmla="*/ 765570 h 1743308"/>
              <a:gd name="connsiteX91" fmla="*/ 1256016 w 4361914"/>
              <a:gd name="connsiteY91" fmla="*/ 770874 h 1743308"/>
              <a:gd name="connsiteX92" fmla="*/ 1292960 w 4361914"/>
              <a:gd name="connsiteY92" fmla="*/ 770874 h 1743308"/>
              <a:gd name="connsiteX93" fmla="*/ 1292960 w 4361914"/>
              <a:gd name="connsiteY93" fmla="*/ 777332 h 1743308"/>
              <a:gd name="connsiteX94" fmla="*/ 1317564 w 4361914"/>
              <a:gd name="connsiteY94" fmla="*/ 777332 h 1743308"/>
              <a:gd name="connsiteX95" fmla="*/ 1317564 w 4361914"/>
              <a:gd name="connsiteY95" fmla="*/ 789708 h 1743308"/>
              <a:gd name="connsiteX96" fmla="*/ 1324002 w 4361914"/>
              <a:gd name="connsiteY96" fmla="*/ 789708 h 1743308"/>
              <a:gd name="connsiteX97" fmla="*/ 1324002 w 4361914"/>
              <a:gd name="connsiteY97" fmla="*/ 800855 h 1743308"/>
              <a:gd name="connsiteX98" fmla="*/ 1331054 w 4361914"/>
              <a:gd name="connsiteY98" fmla="*/ 800855 h 1743308"/>
              <a:gd name="connsiteX99" fmla="*/ 1331054 w 4361914"/>
              <a:gd name="connsiteY99" fmla="*/ 837830 h 1743308"/>
              <a:gd name="connsiteX100" fmla="*/ 1349755 w 4361914"/>
              <a:gd name="connsiteY100" fmla="*/ 837830 h 1743308"/>
              <a:gd name="connsiteX101" fmla="*/ 1349755 w 4361914"/>
              <a:gd name="connsiteY101" fmla="*/ 845517 h 1743308"/>
              <a:gd name="connsiteX102" fmla="*/ 1382560 w 4361914"/>
              <a:gd name="connsiteY102" fmla="*/ 845517 h 1743308"/>
              <a:gd name="connsiteX103" fmla="*/ 1382560 w 4361914"/>
              <a:gd name="connsiteY103" fmla="*/ 864889 h 1743308"/>
              <a:gd name="connsiteX104" fmla="*/ 1425943 w 4361914"/>
              <a:gd name="connsiteY104" fmla="*/ 864889 h 1743308"/>
              <a:gd name="connsiteX105" fmla="*/ 1425943 w 4361914"/>
              <a:gd name="connsiteY105" fmla="*/ 870731 h 1743308"/>
              <a:gd name="connsiteX106" fmla="*/ 1453459 w 4361914"/>
              <a:gd name="connsiteY106" fmla="*/ 870731 h 1743308"/>
              <a:gd name="connsiteX107" fmla="*/ 1453459 w 4361914"/>
              <a:gd name="connsiteY107" fmla="*/ 877189 h 1743308"/>
              <a:gd name="connsiteX108" fmla="*/ 1461660 w 4361914"/>
              <a:gd name="connsiteY108" fmla="*/ 877189 h 1743308"/>
              <a:gd name="connsiteX109" fmla="*/ 1461660 w 4361914"/>
              <a:gd name="connsiteY109" fmla="*/ 890180 h 1743308"/>
              <a:gd name="connsiteX110" fmla="*/ 1480439 w 4361914"/>
              <a:gd name="connsiteY110" fmla="*/ 890180 h 1743308"/>
              <a:gd name="connsiteX111" fmla="*/ 1480439 w 4361914"/>
              <a:gd name="connsiteY111" fmla="*/ 900173 h 1743308"/>
              <a:gd name="connsiteX112" fmla="*/ 1521981 w 4361914"/>
              <a:gd name="connsiteY112" fmla="*/ 900173 h 1743308"/>
              <a:gd name="connsiteX113" fmla="*/ 1565364 w 4361914"/>
              <a:gd name="connsiteY113" fmla="*/ 900173 h 1743308"/>
              <a:gd name="connsiteX114" fmla="*/ 1565364 w 4361914"/>
              <a:gd name="connsiteY114" fmla="*/ 973586 h 1743308"/>
              <a:gd name="connsiteX115" fmla="*/ 1598782 w 4361914"/>
              <a:gd name="connsiteY115" fmla="*/ 973586 h 1743308"/>
              <a:gd name="connsiteX116" fmla="*/ 1598782 w 4361914"/>
              <a:gd name="connsiteY116" fmla="*/ 982965 h 1743308"/>
              <a:gd name="connsiteX117" fmla="*/ 1656190 w 4361914"/>
              <a:gd name="connsiteY117" fmla="*/ 982965 h 1743308"/>
              <a:gd name="connsiteX118" fmla="*/ 1656190 w 4361914"/>
              <a:gd name="connsiteY118" fmla="*/ 992420 h 1743308"/>
              <a:gd name="connsiteX119" fmla="*/ 1740502 w 4361914"/>
              <a:gd name="connsiteY119" fmla="*/ 992420 h 1743308"/>
              <a:gd name="connsiteX120" fmla="*/ 1740502 w 4361914"/>
              <a:gd name="connsiteY120" fmla="*/ 1003567 h 1743308"/>
              <a:gd name="connsiteX121" fmla="*/ 1789173 w 4361914"/>
              <a:gd name="connsiteY121" fmla="*/ 1003567 h 1743308"/>
              <a:gd name="connsiteX122" fmla="*/ 1789173 w 4361914"/>
              <a:gd name="connsiteY122" fmla="*/ 1021170 h 1743308"/>
              <a:gd name="connsiteX123" fmla="*/ 1817303 w 4361914"/>
              <a:gd name="connsiteY123" fmla="*/ 1021170 h 1743308"/>
              <a:gd name="connsiteX124" fmla="*/ 1817303 w 4361914"/>
              <a:gd name="connsiteY124" fmla="*/ 1067601 h 1743308"/>
              <a:gd name="connsiteX125" fmla="*/ 1837154 w 4361914"/>
              <a:gd name="connsiteY125" fmla="*/ 1067601 h 1743308"/>
              <a:gd name="connsiteX126" fmla="*/ 1837154 w 4361914"/>
              <a:gd name="connsiteY126" fmla="*/ 1105192 h 1743308"/>
              <a:gd name="connsiteX127" fmla="*/ 1853020 w 4361914"/>
              <a:gd name="connsiteY127" fmla="*/ 1105192 h 1743308"/>
              <a:gd name="connsiteX128" fmla="*/ 1853020 w 4361914"/>
              <a:gd name="connsiteY128" fmla="*/ 1127561 h 1743308"/>
              <a:gd name="connsiteX129" fmla="*/ 1914491 w 4361914"/>
              <a:gd name="connsiteY129" fmla="*/ 1127561 h 1743308"/>
              <a:gd name="connsiteX130" fmla="*/ 1919780 w 4361914"/>
              <a:gd name="connsiteY130" fmla="*/ 1127561 h 1743308"/>
              <a:gd name="connsiteX131" fmla="*/ 1919780 w 4361914"/>
              <a:gd name="connsiteY131" fmla="*/ 1136325 h 1743308"/>
              <a:gd name="connsiteX132" fmla="*/ 1956111 w 4361914"/>
              <a:gd name="connsiteY132" fmla="*/ 1136325 h 1743308"/>
              <a:gd name="connsiteX133" fmla="*/ 1956111 w 4361914"/>
              <a:gd name="connsiteY133" fmla="*/ 1145165 h 1743308"/>
              <a:gd name="connsiteX134" fmla="*/ 1969600 w 4361914"/>
              <a:gd name="connsiteY134" fmla="*/ 1145165 h 1743308"/>
              <a:gd name="connsiteX135" fmla="*/ 1969600 w 4361914"/>
              <a:gd name="connsiteY135" fmla="*/ 1152776 h 1743308"/>
              <a:gd name="connsiteX136" fmla="*/ 1977802 w 4361914"/>
              <a:gd name="connsiteY136" fmla="*/ 1152776 h 1743308"/>
              <a:gd name="connsiteX137" fmla="*/ 1977802 w 4361914"/>
              <a:gd name="connsiteY137" fmla="*/ 1159233 h 1743308"/>
              <a:gd name="connsiteX138" fmla="*/ 1990065 w 4361914"/>
              <a:gd name="connsiteY138" fmla="*/ 1159233 h 1743308"/>
              <a:gd name="connsiteX139" fmla="*/ 1990065 w 4361914"/>
              <a:gd name="connsiteY139" fmla="*/ 1165690 h 1743308"/>
              <a:gd name="connsiteX140" fmla="*/ 2008844 w 4361914"/>
              <a:gd name="connsiteY140" fmla="*/ 1165690 h 1743308"/>
              <a:gd name="connsiteX141" fmla="*/ 2008844 w 4361914"/>
              <a:gd name="connsiteY141" fmla="*/ 1173915 h 1743308"/>
              <a:gd name="connsiteX142" fmla="*/ 2031685 w 4361914"/>
              <a:gd name="connsiteY142" fmla="*/ 1173915 h 1743308"/>
              <a:gd name="connsiteX143" fmla="*/ 2031685 w 4361914"/>
              <a:gd name="connsiteY143" fmla="*/ 1182141 h 1743308"/>
              <a:gd name="connsiteX144" fmla="*/ 2060427 w 4361914"/>
              <a:gd name="connsiteY144" fmla="*/ 1182141 h 1743308"/>
              <a:gd name="connsiteX145" fmla="*/ 2060427 w 4361914"/>
              <a:gd name="connsiteY145" fmla="*/ 1208047 h 1743308"/>
              <a:gd name="connsiteX146" fmla="*/ 2085568 w 4361914"/>
              <a:gd name="connsiteY146" fmla="*/ 1208047 h 1743308"/>
              <a:gd name="connsiteX147" fmla="*/ 2085568 w 4361914"/>
              <a:gd name="connsiteY147" fmla="*/ 1232108 h 1743308"/>
              <a:gd name="connsiteX148" fmla="*/ 2107872 w 4361914"/>
              <a:gd name="connsiteY148" fmla="*/ 1232108 h 1743308"/>
              <a:gd name="connsiteX149" fmla="*/ 2107872 w 4361914"/>
              <a:gd name="connsiteY149" fmla="*/ 1242716 h 1743308"/>
              <a:gd name="connsiteX150" fmla="*/ 2162291 w 4361914"/>
              <a:gd name="connsiteY150" fmla="*/ 1242716 h 1743308"/>
              <a:gd name="connsiteX151" fmla="*/ 2162291 w 4361914"/>
              <a:gd name="connsiteY151" fmla="*/ 1250941 h 1743308"/>
              <a:gd name="connsiteX152" fmla="*/ 2232040 w 4361914"/>
              <a:gd name="connsiteY152" fmla="*/ 1250941 h 1743308"/>
              <a:gd name="connsiteX153" fmla="*/ 2232040 w 4361914"/>
              <a:gd name="connsiteY153" fmla="*/ 1260935 h 1743308"/>
              <a:gd name="connsiteX154" fmla="*/ 2320491 w 4361914"/>
              <a:gd name="connsiteY154" fmla="*/ 1260935 h 1743308"/>
              <a:gd name="connsiteX155" fmla="*/ 2320491 w 4361914"/>
              <a:gd name="connsiteY155" fmla="*/ 1310825 h 1743308"/>
              <a:gd name="connsiteX156" fmla="*/ 2359198 w 4361914"/>
              <a:gd name="connsiteY156" fmla="*/ 1310825 h 1743308"/>
              <a:gd name="connsiteX157" fmla="*/ 2418369 w 4361914"/>
              <a:gd name="connsiteY157" fmla="*/ 1310825 h 1743308"/>
              <a:gd name="connsiteX158" fmla="*/ 2434772 w 4361914"/>
              <a:gd name="connsiteY158" fmla="*/ 1310825 h 1743308"/>
              <a:gd name="connsiteX159" fmla="*/ 2434772 w 4361914"/>
              <a:gd name="connsiteY159" fmla="*/ 1324354 h 1743308"/>
              <a:gd name="connsiteX160" fmla="*/ 2512109 w 4361914"/>
              <a:gd name="connsiteY160" fmla="*/ 1324354 h 1743308"/>
              <a:gd name="connsiteX161" fmla="*/ 2512109 w 4361914"/>
              <a:gd name="connsiteY161" fmla="*/ 1337269 h 1743308"/>
              <a:gd name="connsiteX162" fmla="*/ 2573579 w 4361914"/>
              <a:gd name="connsiteY162" fmla="*/ 1337269 h 1743308"/>
              <a:gd name="connsiteX163" fmla="*/ 2573579 w 4361914"/>
              <a:gd name="connsiteY163" fmla="*/ 1362560 h 1743308"/>
              <a:gd name="connsiteX164" fmla="*/ 2690160 w 4361914"/>
              <a:gd name="connsiteY164" fmla="*/ 1362560 h 1743308"/>
              <a:gd name="connsiteX165" fmla="*/ 2747568 w 4361914"/>
              <a:gd name="connsiteY165" fmla="*/ 1362560 h 1743308"/>
              <a:gd name="connsiteX166" fmla="*/ 2832493 w 4361914"/>
              <a:gd name="connsiteY166" fmla="*/ 1362560 h 1743308"/>
              <a:gd name="connsiteX167" fmla="*/ 2832493 w 4361914"/>
              <a:gd name="connsiteY167" fmla="*/ 1404839 h 1743308"/>
              <a:gd name="connsiteX168" fmla="*/ 3003570 w 4361914"/>
              <a:gd name="connsiteY168" fmla="*/ 1404839 h 1743308"/>
              <a:gd name="connsiteX169" fmla="*/ 3003570 w 4361914"/>
              <a:gd name="connsiteY169" fmla="*/ 1424211 h 1743308"/>
              <a:gd name="connsiteX170" fmla="*/ 3048715 w 4361914"/>
              <a:gd name="connsiteY170" fmla="*/ 1424211 h 1743308"/>
              <a:gd name="connsiteX171" fmla="*/ 3048715 w 4361914"/>
              <a:gd name="connsiteY171" fmla="*/ 1441892 h 1743308"/>
              <a:gd name="connsiteX172" fmla="*/ 3056916 w 4361914"/>
              <a:gd name="connsiteY172" fmla="*/ 1441892 h 1743308"/>
              <a:gd name="connsiteX173" fmla="*/ 3056916 w 4361914"/>
              <a:gd name="connsiteY173" fmla="*/ 1478867 h 1743308"/>
              <a:gd name="connsiteX174" fmla="*/ 3101985 w 4361914"/>
              <a:gd name="connsiteY174" fmla="*/ 1478867 h 1743308"/>
              <a:gd name="connsiteX175" fmla="*/ 3101985 w 4361914"/>
              <a:gd name="connsiteY175" fmla="*/ 1501237 h 1743308"/>
              <a:gd name="connsiteX176" fmla="*/ 3477555 w 4361914"/>
              <a:gd name="connsiteY176" fmla="*/ 1501237 h 1743308"/>
              <a:gd name="connsiteX177" fmla="*/ 3555429 w 4361914"/>
              <a:gd name="connsiteY177" fmla="*/ 1501237 h 1743308"/>
              <a:gd name="connsiteX178" fmla="*/ 3564856 w 4361914"/>
              <a:gd name="connsiteY178" fmla="*/ 1501237 h 1743308"/>
              <a:gd name="connsiteX179" fmla="*/ 3564856 w 4361914"/>
              <a:gd name="connsiteY179" fmla="*/ 1564042 h 1743308"/>
              <a:gd name="connsiteX180" fmla="*/ 3653307 w 4361914"/>
              <a:gd name="connsiteY180" fmla="*/ 1564042 h 1743308"/>
              <a:gd name="connsiteX181" fmla="*/ 3848987 w 4361914"/>
              <a:gd name="connsiteY181" fmla="*/ 1564042 h 1743308"/>
              <a:gd name="connsiteX182" fmla="*/ 4100850 w 4361914"/>
              <a:gd name="connsiteY182" fmla="*/ 1564042 h 1743308"/>
              <a:gd name="connsiteX183" fmla="*/ 4336923 w 4361914"/>
              <a:gd name="connsiteY183" fmla="*/ 1564042 h 1743308"/>
              <a:gd name="connsiteX184" fmla="*/ 4336923 w 4361914"/>
              <a:gd name="connsiteY184" fmla="*/ 1743308 h 1743308"/>
              <a:gd name="connsiteX185" fmla="*/ 4361914 w 4361914"/>
              <a:gd name="connsiteY185" fmla="*/ 1743308 h 1743308"/>
              <a:gd name="connsiteX0" fmla="*/ 0 w 4384067"/>
              <a:gd name="connsiteY0" fmla="*/ 0 h 1744773"/>
              <a:gd name="connsiteX1" fmla="*/ 52733 w 4384067"/>
              <a:gd name="connsiteY1" fmla="*/ 0 h 1744773"/>
              <a:gd name="connsiteX2" fmla="*/ 52733 w 4384067"/>
              <a:gd name="connsiteY2" fmla="*/ 8840 h 1744773"/>
              <a:gd name="connsiteX3" fmla="*/ 123019 w 4384067"/>
              <a:gd name="connsiteY3" fmla="*/ 8840 h 1744773"/>
              <a:gd name="connsiteX4" fmla="*/ 123019 w 4384067"/>
              <a:gd name="connsiteY4" fmla="*/ 22908 h 1744773"/>
              <a:gd name="connsiteX5" fmla="*/ 138808 w 4384067"/>
              <a:gd name="connsiteY5" fmla="*/ 22908 h 1744773"/>
              <a:gd name="connsiteX6" fmla="*/ 138808 w 4384067"/>
              <a:gd name="connsiteY6" fmla="*/ 42280 h 1744773"/>
              <a:gd name="connsiteX7" fmla="*/ 145859 w 4384067"/>
              <a:gd name="connsiteY7" fmla="*/ 42280 h 1744773"/>
              <a:gd name="connsiteX8" fmla="*/ 145859 w 4384067"/>
              <a:gd name="connsiteY8" fmla="*/ 58192 h 1744773"/>
              <a:gd name="connsiteX9" fmla="*/ 145859 w 4384067"/>
              <a:gd name="connsiteY9" fmla="*/ 66956 h 1744773"/>
              <a:gd name="connsiteX10" fmla="*/ 154674 w 4384067"/>
              <a:gd name="connsiteY10" fmla="*/ 66956 h 1744773"/>
              <a:gd name="connsiteX11" fmla="*/ 154674 w 4384067"/>
              <a:gd name="connsiteY11" fmla="*/ 102240 h 1744773"/>
              <a:gd name="connsiteX12" fmla="*/ 221433 w 4384067"/>
              <a:gd name="connsiteY12" fmla="*/ 102240 h 1744773"/>
              <a:gd name="connsiteX13" fmla="*/ 221433 w 4384067"/>
              <a:gd name="connsiteY13" fmla="*/ 111080 h 1744773"/>
              <a:gd name="connsiteX14" fmla="*/ 253089 w 4384067"/>
              <a:gd name="connsiteY14" fmla="*/ 111080 h 1744773"/>
              <a:gd name="connsiteX15" fmla="*/ 253089 w 4384067"/>
              <a:gd name="connsiteY15" fmla="*/ 118076 h 1744773"/>
              <a:gd name="connsiteX16" fmla="*/ 307585 w 4384067"/>
              <a:gd name="connsiteY16" fmla="*/ 118076 h 1744773"/>
              <a:gd name="connsiteX17" fmla="*/ 307585 w 4384067"/>
              <a:gd name="connsiteY17" fmla="*/ 146288 h 1744773"/>
              <a:gd name="connsiteX18" fmla="*/ 316323 w 4384067"/>
              <a:gd name="connsiteY18" fmla="*/ 146288 h 1744773"/>
              <a:gd name="connsiteX19" fmla="*/ 316323 w 4384067"/>
              <a:gd name="connsiteY19" fmla="*/ 179804 h 1744773"/>
              <a:gd name="connsiteX20" fmla="*/ 316323 w 4384067"/>
              <a:gd name="connsiteY20" fmla="*/ 193872 h 1744773"/>
              <a:gd name="connsiteX21" fmla="*/ 335714 w 4384067"/>
              <a:gd name="connsiteY21" fmla="*/ 193872 h 1744773"/>
              <a:gd name="connsiteX22" fmla="*/ 335714 w 4384067"/>
              <a:gd name="connsiteY22" fmla="*/ 200944 h 1744773"/>
              <a:gd name="connsiteX23" fmla="*/ 365530 w 4384067"/>
              <a:gd name="connsiteY23" fmla="*/ 200944 h 1744773"/>
              <a:gd name="connsiteX24" fmla="*/ 365530 w 4384067"/>
              <a:gd name="connsiteY24" fmla="*/ 208016 h 1744773"/>
              <a:gd name="connsiteX25" fmla="*/ 376107 w 4384067"/>
              <a:gd name="connsiteY25" fmla="*/ 208016 h 1744773"/>
              <a:gd name="connsiteX26" fmla="*/ 376107 w 4384067"/>
              <a:gd name="connsiteY26" fmla="*/ 215012 h 1744773"/>
              <a:gd name="connsiteX27" fmla="*/ 400711 w 4384067"/>
              <a:gd name="connsiteY27" fmla="*/ 215012 h 1744773"/>
              <a:gd name="connsiteX28" fmla="*/ 400711 w 4384067"/>
              <a:gd name="connsiteY28" fmla="*/ 227388 h 1744773"/>
              <a:gd name="connsiteX29" fmla="*/ 448156 w 4384067"/>
              <a:gd name="connsiteY29" fmla="*/ 227388 h 1744773"/>
              <a:gd name="connsiteX30" fmla="*/ 448156 w 4384067"/>
              <a:gd name="connsiteY30" fmla="*/ 243224 h 1744773"/>
              <a:gd name="connsiteX31" fmla="*/ 478048 w 4384067"/>
              <a:gd name="connsiteY31" fmla="*/ 243224 h 1744773"/>
              <a:gd name="connsiteX32" fmla="*/ 478048 w 4384067"/>
              <a:gd name="connsiteY32" fmla="*/ 262057 h 1744773"/>
              <a:gd name="connsiteX33" fmla="*/ 484486 w 4384067"/>
              <a:gd name="connsiteY33" fmla="*/ 262057 h 1744773"/>
              <a:gd name="connsiteX34" fmla="*/ 484486 w 4384067"/>
              <a:gd name="connsiteY34" fmla="*/ 279123 h 1744773"/>
              <a:gd name="connsiteX35" fmla="*/ 490311 w 4384067"/>
              <a:gd name="connsiteY35" fmla="*/ 279123 h 1744773"/>
              <a:gd name="connsiteX36" fmla="*/ 490311 w 4384067"/>
              <a:gd name="connsiteY36" fmla="*/ 287348 h 1744773"/>
              <a:gd name="connsiteX37" fmla="*/ 495600 w 4384067"/>
              <a:gd name="connsiteY37" fmla="*/ 287348 h 1744773"/>
              <a:gd name="connsiteX38" fmla="*/ 495600 w 4384067"/>
              <a:gd name="connsiteY38" fmla="*/ 293191 h 1744773"/>
              <a:gd name="connsiteX39" fmla="*/ 529631 w 4384067"/>
              <a:gd name="connsiteY39" fmla="*/ 293191 h 1744773"/>
              <a:gd name="connsiteX40" fmla="*/ 529631 w 4384067"/>
              <a:gd name="connsiteY40" fmla="*/ 300263 h 1744773"/>
              <a:gd name="connsiteX41" fmla="*/ 628046 w 4384067"/>
              <a:gd name="connsiteY41" fmla="*/ 300263 h 1744773"/>
              <a:gd name="connsiteX42" fmla="*/ 628046 w 4384067"/>
              <a:gd name="connsiteY42" fmla="*/ 312562 h 1744773"/>
              <a:gd name="connsiteX43" fmla="*/ 635634 w 4384067"/>
              <a:gd name="connsiteY43" fmla="*/ 312562 h 1744773"/>
              <a:gd name="connsiteX44" fmla="*/ 635634 w 4384067"/>
              <a:gd name="connsiteY44" fmla="*/ 353151 h 1744773"/>
              <a:gd name="connsiteX45" fmla="*/ 671352 w 4384067"/>
              <a:gd name="connsiteY45" fmla="*/ 353151 h 1744773"/>
              <a:gd name="connsiteX46" fmla="*/ 671352 w 4384067"/>
              <a:gd name="connsiteY46" fmla="*/ 386590 h 1744773"/>
              <a:gd name="connsiteX47" fmla="*/ 749302 w 4384067"/>
              <a:gd name="connsiteY47" fmla="*/ 386590 h 1744773"/>
              <a:gd name="connsiteX48" fmla="*/ 749302 w 4384067"/>
              <a:gd name="connsiteY48" fmla="*/ 396046 h 1744773"/>
              <a:gd name="connsiteX49" fmla="*/ 796133 w 4384067"/>
              <a:gd name="connsiteY49" fmla="*/ 396046 h 1744773"/>
              <a:gd name="connsiteX50" fmla="*/ 802572 w 4384067"/>
              <a:gd name="connsiteY50" fmla="*/ 396046 h 1744773"/>
              <a:gd name="connsiteX51" fmla="*/ 802572 w 4384067"/>
              <a:gd name="connsiteY51" fmla="*/ 428332 h 1744773"/>
              <a:gd name="connsiteX52" fmla="*/ 809623 w 4384067"/>
              <a:gd name="connsiteY52" fmla="*/ 428332 h 1744773"/>
              <a:gd name="connsiteX53" fmla="*/ 809623 w 4384067"/>
              <a:gd name="connsiteY53" fmla="*/ 435404 h 1744773"/>
              <a:gd name="connsiteX54" fmla="*/ 814299 w 4384067"/>
              <a:gd name="connsiteY54" fmla="*/ 435404 h 1744773"/>
              <a:gd name="connsiteX55" fmla="*/ 814299 w 4384067"/>
              <a:gd name="connsiteY55" fmla="*/ 460080 h 1744773"/>
              <a:gd name="connsiteX56" fmla="*/ 836603 w 4384067"/>
              <a:gd name="connsiteY56" fmla="*/ 460080 h 1744773"/>
              <a:gd name="connsiteX57" fmla="*/ 836603 w 4384067"/>
              <a:gd name="connsiteY57" fmla="*/ 480605 h 1744773"/>
              <a:gd name="connsiteX58" fmla="*/ 844804 w 4384067"/>
              <a:gd name="connsiteY58" fmla="*/ 480605 h 1744773"/>
              <a:gd name="connsiteX59" fmla="*/ 844804 w 4384067"/>
              <a:gd name="connsiteY59" fmla="*/ 510585 h 1744773"/>
              <a:gd name="connsiteX60" fmla="*/ 937317 w 4384067"/>
              <a:gd name="connsiteY60" fmla="*/ 510585 h 1744773"/>
              <a:gd name="connsiteX61" fmla="*/ 937317 w 4384067"/>
              <a:gd name="connsiteY61" fmla="*/ 517657 h 1744773"/>
              <a:gd name="connsiteX62" fmla="*/ 958395 w 4384067"/>
              <a:gd name="connsiteY62" fmla="*/ 517657 h 1744773"/>
              <a:gd name="connsiteX63" fmla="*/ 958395 w 4384067"/>
              <a:gd name="connsiteY63" fmla="*/ 525883 h 1744773"/>
              <a:gd name="connsiteX64" fmla="*/ 970122 w 4384067"/>
              <a:gd name="connsiteY64" fmla="*/ 525883 h 1744773"/>
              <a:gd name="connsiteX65" fmla="*/ 970122 w 4384067"/>
              <a:gd name="connsiteY65" fmla="*/ 543486 h 1744773"/>
              <a:gd name="connsiteX66" fmla="*/ 974261 w 4384067"/>
              <a:gd name="connsiteY66" fmla="*/ 543486 h 1744773"/>
              <a:gd name="connsiteX67" fmla="*/ 974261 w 4384067"/>
              <a:gd name="connsiteY67" fmla="*/ 557016 h 1744773"/>
              <a:gd name="connsiteX68" fmla="*/ 980086 w 4384067"/>
              <a:gd name="connsiteY68" fmla="*/ 557016 h 1744773"/>
              <a:gd name="connsiteX69" fmla="*/ 980086 w 4384067"/>
              <a:gd name="connsiteY69" fmla="*/ 589302 h 1744773"/>
              <a:gd name="connsiteX70" fmla="*/ 996489 w 4384067"/>
              <a:gd name="connsiteY70" fmla="*/ 589302 h 1744773"/>
              <a:gd name="connsiteX71" fmla="*/ 996489 w 4384067"/>
              <a:gd name="connsiteY71" fmla="*/ 621050 h 1744773"/>
              <a:gd name="connsiteX72" fmla="*/ 1039871 w 4384067"/>
              <a:gd name="connsiteY72" fmla="*/ 621050 h 1744773"/>
              <a:gd name="connsiteX73" fmla="*/ 1039871 w 4384067"/>
              <a:gd name="connsiteY73" fmla="*/ 641037 h 1744773"/>
              <a:gd name="connsiteX74" fmla="*/ 1122497 w 4384067"/>
              <a:gd name="connsiteY74" fmla="*/ 641037 h 1744773"/>
              <a:gd name="connsiteX75" fmla="*/ 1122497 w 4384067"/>
              <a:gd name="connsiteY75" fmla="*/ 662177 h 1744773"/>
              <a:gd name="connsiteX76" fmla="*/ 1136523 w 4384067"/>
              <a:gd name="connsiteY76" fmla="*/ 662177 h 1744773"/>
              <a:gd name="connsiteX77" fmla="*/ 1136523 w 4384067"/>
              <a:gd name="connsiteY77" fmla="*/ 685085 h 1744773"/>
              <a:gd name="connsiteX78" fmla="*/ 1152926 w 4384067"/>
              <a:gd name="connsiteY78" fmla="*/ 685085 h 1744773"/>
              <a:gd name="connsiteX79" fmla="*/ 1152926 w 4384067"/>
              <a:gd name="connsiteY79" fmla="*/ 711529 h 1744773"/>
              <a:gd name="connsiteX80" fmla="*/ 1152926 w 4384067"/>
              <a:gd name="connsiteY80" fmla="*/ 719754 h 1744773"/>
              <a:gd name="connsiteX81" fmla="*/ 1162890 w 4384067"/>
              <a:gd name="connsiteY81" fmla="*/ 719754 h 1744773"/>
              <a:gd name="connsiteX82" fmla="*/ 1162890 w 4384067"/>
              <a:gd name="connsiteY82" fmla="*/ 732669 h 1744773"/>
              <a:gd name="connsiteX83" fmla="*/ 1171704 w 4384067"/>
              <a:gd name="connsiteY83" fmla="*/ 732669 h 1744773"/>
              <a:gd name="connsiteX84" fmla="*/ 1171704 w 4384067"/>
              <a:gd name="connsiteY84" fmla="*/ 746198 h 1744773"/>
              <a:gd name="connsiteX85" fmla="*/ 1200370 w 4384067"/>
              <a:gd name="connsiteY85" fmla="*/ 746198 h 1744773"/>
              <a:gd name="connsiteX86" fmla="*/ 1200370 w 4384067"/>
              <a:gd name="connsiteY86" fmla="*/ 754424 h 1744773"/>
              <a:gd name="connsiteX87" fmla="*/ 1219149 w 4384067"/>
              <a:gd name="connsiteY87" fmla="*/ 754424 h 1744773"/>
              <a:gd name="connsiteX88" fmla="*/ 1240840 w 4384067"/>
              <a:gd name="connsiteY88" fmla="*/ 754424 h 1744773"/>
              <a:gd name="connsiteX89" fmla="*/ 1240840 w 4384067"/>
              <a:gd name="connsiteY89" fmla="*/ 765570 h 1744773"/>
              <a:gd name="connsiteX90" fmla="*/ 1256016 w 4384067"/>
              <a:gd name="connsiteY90" fmla="*/ 765570 h 1744773"/>
              <a:gd name="connsiteX91" fmla="*/ 1256016 w 4384067"/>
              <a:gd name="connsiteY91" fmla="*/ 770874 h 1744773"/>
              <a:gd name="connsiteX92" fmla="*/ 1292960 w 4384067"/>
              <a:gd name="connsiteY92" fmla="*/ 770874 h 1744773"/>
              <a:gd name="connsiteX93" fmla="*/ 1292960 w 4384067"/>
              <a:gd name="connsiteY93" fmla="*/ 777332 h 1744773"/>
              <a:gd name="connsiteX94" fmla="*/ 1317564 w 4384067"/>
              <a:gd name="connsiteY94" fmla="*/ 777332 h 1744773"/>
              <a:gd name="connsiteX95" fmla="*/ 1317564 w 4384067"/>
              <a:gd name="connsiteY95" fmla="*/ 789708 h 1744773"/>
              <a:gd name="connsiteX96" fmla="*/ 1324002 w 4384067"/>
              <a:gd name="connsiteY96" fmla="*/ 789708 h 1744773"/>
              <a:gd name="connsiteX97" fmla="*/ 1324002 w 4384067"/>
              <a:gd name="connsiteY97" fmla="*/ 800855 h 1744773"/>
              <a:gd name="connsiteX98" fmla="*/ 1331054 w 4384067"/>
              <a:gd name="connsiteY98" fmla="*/ 800855 h 1744773"/>
              <a:gd name="connsiteX99" fmla="*/ 1331054 w 4384067"/>
              <a:gd name="connsiteY99" fmla="*/ 837830 h 1744773"/>
              <a:gd name="connsiteX100" fmla="*/ 1349755 w 4384067"/>
              <a:gd name="connsiteY100" fmla="*/ 837830 h 1744773"/>
              <a:gd name="connsiteX101" fmla="*/ 1349755 w 4384067"/>
              <a:gd name="connsiteY101" fmla="*/ 845517 h 1744773"/>
              <a:gd name="connsiteX102" fmla="*/ 1382560 w 4384067"/>
              <a:gd name="connsiteY102" fmla="*/ 845517 h 1744773"/>
              <a:gd name="connsiteX103" fmla="*/ 1382560 w 4384067"/>
              <a:gd name="connsiteY103" fmla="*/ 864889 h 1744773"/>
              <a:gd name="connsiteX104" fmla="*/ 1425943 w 4384067"/>
              <a:gd name="connsiteY104" fmla="*/ 864889 h 1744773"/>
              <a:gd name="connsiteX105" fmla="*/ 1425943 w 4384067"/>
              <a:gd name="connsiteY105" fmla="*/ 870731 h 1744773"/>
              <a:gd name="connsiteX106" fmla="*/ 1453459 w 4384067"/>
              <a:gd name="connsiteY106" fmla="*/ 870731 h 1744773"/>
              <a:gd name="connsiteX107" fmla="*/ 1453459 w 4384067"/>
              <a:gd name="connsiteY107" fmla="*/ 877189 h 1744773"/>
              <a:gd name="connsiteX108" fmla="*/ 1461660 w 4384067"/>
              <a:gd name="connsiteY108" fmla="*/ 877189 h 1744773"/>
              <a:gd name="connsiteX109" fmla="*/ 1461660 w 4384067"/>
              <a:gd name="connsiteY109" fmla="*/ 890180 h 1744773"/>
              <a:gd name="connsiteX110" fmla="*/ 1480439 w 4384067"/>
              <a:gd name="connsiteY110" fmla="*/ 890180 h 1744773"/>
              <a:gd name="connsiteX111" fmla="*/ 1480439 w 4384067"/>
              <a:gd name="connsiteY111" fmla="*/ 900173 h 1744773"/>
              <a:gd name="connsiteX112" fmla="*/ 1521981 w 4384067"/>
              <a:gd name="connsiteY112" fmla="*/ 900173 h 1744773"/>
              <a:gd name="connsiteX113" fmla="*/ 1565364 w 4384067"/>
              <a:gd name="connsiteY113" fmla="*/ 900173 h 1744773"/>
              <a:gd name="connsiteX114" fmla="*/ 1565364 w 4384067"/>
              <a:gd name="connsiteY114" fmla="*/ 973586 h 1744773"/>
              <a:gd name="connsiteX115" fmla="*/ 1598782 w 4384067"/>
              <a:gd name="connsiteY115" fmla="*/ 973586 h 1744773"/>
              <a:gd name="connsiteX116" fmla="*/ 1598782 w 4384067"/>
              <a:gd name="connsiteY116" fmla="*/ 982965 h 1744773"/>
              <a:gd name="connsiteX117" fmla="*/ 1656190 w 4384067"/>
              <a:gd name="connsiteY117" fmla="*/ 982965 h 1744773"/>
              <a:gd name="connsiteX118" fmla="*/ 1656190 w 4384067"/>
              <a:gd name="connsiteY118" fmla="*/ 992420 h 1744773"/>
              <a:gd name="connsiteX119" fmla="*/ 1740502 w 4384067"/>
              <a:gd name="connsiteY119" fmla="*/ 992420 h 1744773"/>
              <a:gd name="connsiteX120" fmla="*/ 1740502 w 4384067"/>
              <a:gd name="connsiteY120" fmla="*/ 1003567 h 1744773"/>
              <a:gd name="connsiteX121" fmla="*/ 1789173 w 4384067"/>
              <a:gd name="connsiteY121" fmla="*/ 1003567 h 1744773"/>
              <a:gd name="connsiteX122" fmla="*/ 1789173 w 4384067"/>
              <a:gd name="connsiteY122" fmla="*/ 1021170 h 1744773"/>
              <a:gd name="connsiteX123" fmla="*/ 1817303 w 4384067"/>
              <a:gd name="connsiteY123" fmla="*/ 1021170 h 1744773"/>
              <a:gd name="connsiteX124" fmla="*/ 1817303 w 4384067"/>
              <a:gd name="connsiteY124" fmla="*/ 1067601 h 1744773"/>
              <a:gd name="connsiteX125" fmla="*/ 1837154 w 4384067"/>
              <a:gd name="connsiteY125" fmla="*/ 1067601 h 1744773"/>
              <a:gd name="connsiteX126" fmla="*/ 1837154 w 4384067"/>
              <a:gd name="connsiteY126" fmla="*/ 1105192 h 1744773"/>
              <a:gd name="connsiteX127" fmla="*/ 1853020 w 4384067"/>
              <a:gd name="connsiteY127" fmla="*/ 1105192 h 1744773"/>
              <a:gd name="connsiteX128" fmla="*/ 1853020 w 4384067"/>
              <a:gd name="connsiteY128" fmla="*/ 1127561 h 1744773"/>
              <a:gd name="connsiteX129" fmla="*/ 1914491 w 4384067"/>
              <a:gd name="connsiteY129" fmla="*/ 1127561 h 1744773"/>
              <a:gd name="connsiteX130" fmla="*/ 1919780 w 4384067"/>
              <a:gd name="connsiteY130" fmla="*/ 1127561 h 1744773"/>
              <a:gd name="connsiteX131" fmla="*/ 1919780 w 4384067"/>
              <a:gd name="connsiteY131" fmla="*/ 1136325 h 1744773"/>
              <a:gd name="connsiteX132" fmla="*/ 1956111 w 4384067"/>
              <a:gd name="connsiteY132" fmla="*/ 1136325 h 1744773"/>
              <a:gd name="connsiteX133" fmla="*/ 1956111 w 4384067"/>
              <a:gd name="connsiteY133" fmla="*/ 1145165 h 1744773"/>
              <a:gd name="connsiteX134" fmla="*/ 1969600 w 4384067"/>
              <a:gd name="connsiteY134" fmla="*/ 1145165 h 1744773"/>
              <a:gd name="connsiteX135" fmla="*/ 1969600 w 4384067"/>
              <a:gd name="connsiteY135" fmla="*/ 1152776 h 1744773"/>
              <a:gd name="connsiteX136" fmla="*/ 1977802 w 4384067"/>
              <a:gd name="connsiteY136" fmla="*/ 1152776 h 1744773"/>
              <a:gd name="connsiteX137" fmla="*/ 1977802 w 4384067"/>
              <a:gd name="connsiteY137" fmla="*/ 1159233 h 1744773"/>
              <a:gd name="connsiteX138" fmla="*/ 1990065 w 4384067"/>
              <a:gd name="connsiteY138" fmla="*/ 1159233 h 1744773"/>
              <a:gd name="connsiteX139" fmla="*/ 1990065 w 4384067"/>
              <a:gd name="connsiteY139" fmla="*/ 1165690 h 1744773"/>
              <a:gd name="connsiteX140" fmla="*/ 2008844 w 4384067"/>
              <a:gd name="connsiteY140" fmla="*/ 1165690 h 1744773"/>
              <a:gd name="connsiteX141" fmla="*/ 2008844 w 4384067"/>
              <a:gd name="connsiteY141" fmla="*/ 1173915 h 1744773"/>
              <a:gd name="connsiteX142" fmla="*/ 2031685 w 4384067"/>
              <a:gd name="connsiteY142" fmla="*/ 1173915 h 1744773"/>
              <a:gd name="connsiteX143" fmla="*/ 2031685 w 4384067"/>
              <a:gd name="connsiteY143" fmla="*/ 1182141 h 1744773"/>
              <a:gd name="connsiteX144" fmla="*/ 2060427 w 4384067"/>
              <a:gd name="connsiteY144" fmla="*/ 1182141 h 1744773"/>
              <a:gd name="connsiteX145" fmla="*/ 2060427 w 4384067"/>
              <a:gd name="connsiteY145" fmla="*/ 1208047 h 1744773"/>
              <a:gd name="connsiteX146" fmla="*/ 2085568 w 4384067"/>
              <a:gd name="connsiteY146" fmla="*/ 1208047 h 1744773"/>
              <a:gd name="connsiteX147" fmla="*/ 2085568 w 4384067"/>
              <a:gd name="connsiteY147" fmla="*/ 1232108 h 1744773"/>
              <a:gd name="connsiteX148" fmla="*/ 2107872 w 4384067"/>
              <a:gd name="connsiteY148" fmla="*/ 1232108 h 1744773"/>
              <a:gd name="connsiteX149" fmla="*/ 2107872 w 4384067"/>
              <a:gd name="connsiteY149" fmla="*/ 1242716 h 1744773"/>
              <a:gd name="connsiteX150" fmla="*/ 2162291 w 4384067"/>
              <a:gd name="connsiteY150" fmla="*/ 1242716 h 1744773"/>
              <a:gd name="connsiteX151" fmla="*/ 2162291 w 4384067"/>
              <a:gd name="connsiteY151" fmla="*/ 1250941 h 1744773"/>
              <a:gd name="connsiteX152" fmla="*/ 2232040 w 4384067"/>
              <a:gd name="connsiteY152" fmla="*/ 1250941 h 1744773"/>
              <a:gd name="connsiteX153" fmla="*/ 2232040 w 4384067"/>
              <a:gd name="connsiteY153" fmla="*/ 1260935 h 1744773"/>
              <a:gd name="connsiteX154" fmla="*/ 2320491 w 4384067"/>
              <a:gd name="connsiteY154" fmla="*/ 1260935 h 1744773"/>
              <a:gd name="connsiteX155" fmla="*/ 2320491 w 4384067"/>
              <a:gd name="connsiteY155" fmla="*/ 1310825 h 1744773"/>
              <a:gd name="connsiteX156" fmla="*/ 2359198 w 4384067"/>
              <a:gd name="connsiteY156" fmla="*/ 1310825 h 1744773"/>
              <a:gd name="connsiteX157" fmla="*/ 2418369 w 4384067"/>
              <a:gd name="connsiteY157" fmla="*/ 1310825 h 1744773"/>
              <a:gd name="connsiteX158" fmla="*/ 2434772 w 4384067"/>
              <a:gd name="connsiteY158" fmla="*/ 1310825 h 1744773"/>
              <a:gd name="connsiteX159" fmla="*/ 2434772 w 4384067"/>
              <a:gd name="connsiteY159" fmla="*/ 1324354 h 1744773"/>
              <a:gd name="connsiteX160" fmla="*/ 2512109 w 4384067"/>
              <a:gd name="connsiteY160" fmla="*/ 1324354 h 1744773"/>
              <a:gd name="connsiteX161" fmla="*/ 2512109 w 4384067"/>
              <a:gd name="connsiteY161" fmla="*/ 1337269 h 1744773"/>
              <a:gd name="connsiteX162" fmla="*/ 2573579 w 4384067"/>
              <a:gd name="connsiteY162" fmla="*/ 1337269 h 1744773"/>
              <a:gd name="connsiteX163" fmla="*/ 2573579 w 4384067"/>
              <a:gd name="connsiteY163" fmla="*/ 1362560 h 1744773"/>
              <a:gd name="connsiteX164" fmla="*/ 2690160 w 4384067"/>
              <a:gd name="connsiteY164" fmla="*/ 1362560 h 1744773"/>
              <a:gd name="connsiteX165" fmla="*/ 2747568 w 4384067"/>
              <a:gd name="connsiteY165" fmla="*/ 1362560 h 1744773"/>
              <a:gd name="connsiteX166" fmla="*/ 2832493 w 4384067"/>
              <a:gd name="connsiteY166" fmla="*/ 1362560 h 1744773"/>
              <a:gd name="connsiteX167" fmla="*/ 2832493 w 4384067"/>
              <a:gd name="connsiteY167" fmla="*/ 1404839 h 1744773"/>
              <a:gd name="connsiteX168" fmla="*/ 3003570 w 4384067"/>
              <a:gd name="connsiteY168" fmla="*/ 1404839 h 1744773"/>
              <a:gd name="connsiteX169" fmla="*/ 3003570 w 4384067"/>
              <a:gd name="connsiteY169" fmla="*/ 1424211 h 1744773"/>
              <a:gd name="connsiteX170" fmla="*/ 3048715 w 4384067"/>
              <a:gd name="connsiteY170" fmla="*/ 1424211 h 1744773"/>
              <a:gd name="connsiteX171" fmla="*/ 3048715 w 4384067"/>
              <a:gd name="connsiteY171" fmla="*/ 1441892 h 1744773"/>
              <a:gd name="connsiteX172" fmla="*/ 3056916 w 4384067"/>
              <a:gd name="connsiteY172" fmla="*/ 1441892 h 1744773"/>
              <a:gd name="connsiteX173" fmla="*/ 3056916 w 4384067"/>
              <a:gd name="connsiteY173" fmla="*/ 1478867 h 1744773"/>
              <a:gd name="connsiteX174" fmla="*/ 3101985 w 4384067"/>
              <a:gd name="connsiteY174" fmla="*/ 1478867 h 1744773"/>
              <a:gd name="connsiteX175" fmla="*/ 3101985 w 4384067"/>
              <a:gd name="connsiteY175" fmla="*/ 1501237 h 1744773"/>
              <a:gd name="connsiteX176" fmla="*/ 3477555 w 4384067"/>
              <a:gd name="connsiteY176" fmla="*/ 1501237 h 1744773"/>
              <a:gd name="connsiteX177" fmla="*/ 3555429 w 4384067"/>
              <a:gd name="connsiteY177" fmla="*/ 1501237 h 1744773"/>
              <a:gd name="connsiteX178" fmla="*/ 3564856 w 4384067"/>
              <a:gd name="connsiteY178" fmla="*/ 1501237 h 1744773"/>
              <a:gd name="connsiteX179" fmla="*/ 3564856 w 4384067"/>
              <a:gd name="connsiteY179" fmla="*/ 1564042 h 1744773"/>
              <a:gd name="connsiteX180" fmla="*/ 3653307 w 4384067"/>
              <a:gd name="connsiteY180" fmla="*/ 1564042 h 1744773"/>
              <a:gd name="connsiteX181" fmla="*/ 3848987 w 4384067"/>
              <a:gd name="connsiteY181" fmla="*/ 1564042 h 1744773"/>
              <a:gd name="connsiteX182" fmla="*/ 4100850 w 4384067"/>
              <a:gd name="connsiteY182" fmla="*/ 1564042 h 1744773"/>
              <a:gd name="connsiteX183" fmla="*/ 4336923 w 4384067"/>
              <a:gd name="connsiteY183" fmla="*/ 1564042 h 1744773"/>
              <a:gd name="connsiteX184" fmla="*/ 4336923 w 4384067"/>
              <a:gd name="connsiteY184" fmla="*/ 1743308 h 1744773"/>
              <a:gd name="connsiteX185" fmla="*/ 4384067 w 4384067"/>
              <a:gd name="connsiteY185" fmla="*/ 1744773 h 1744773"/>
              <a:gd name="connsiteX0" fmla="*/ 0 w 4369667"/>
              <a:gd name="connsiteY0" fmla="*/ 0 h 1744773"/>
              <a:gd name="connsiteX1" fmla="*/ 38333 w 4369667"/>
              <a:gd name="connsiteY1" fmla="*/ 0 h 1744773"/>
              <a:gd name="connsiteX2" fmla="*/ 38333 w 4369667"/>
              <a:gd name="connsiteY2" fmla="*/ 8840 h 1744773"/>
              <a:gd name="connsiteX3" fmla="*/ 108619 w 4369667"/>
              <a:gd name="connsiteY3" fmla="*/ 8840 h 1744773"/>
              <a:gd name="connsiteX4" fmla="*/ 108619 w 4369667"/>
              <a:gd name="connsiteY4" fmla="*/ 22908 h 1744773"/>
              <a:gd name="connsiteX5" fmla="*/ 124408 w 4369667"/>
              <a:gd name="connsiteY5" fmla="*/ 22908 h 1744773"/>
              <a:gd name="connsiteX6" fmla="*/ 124408 w 4369667"/>
              <a:gd name="connsiteY6" fmla="*/ 42280 h 1744773"/>
              <a:gd name="connsiteX7" fmla="*/ 131459 w 4369667"/>
              <a:gd name="connsiteY7" fmla="*/ 42280 h 1744773"/>
              <a:gd name="connsiteX8" fmla="*/ 131459 w 4369667"/>
              <a:gd name="connsiteY8" fmla="*/ 58192 h 1744773"/>
              <a:gd name="connsiteX9" fmla="*/ 131459 w 4369667"/>
              <a:gd name="connsiteY9" fmla="*/ 66956 h 1744773"/>
              <a:gd name="connsiteX10" fmla="*/ 140274 w 4369667"/>
              <a:gd name="connsiteY10" fmla="*/ 66956 h 1744773"/>
              <a:gd name="connsiteX11" fmla="*/ 140274 w 4369667"/>
              <a:gd name="connsiteY11" fmla="*/ 102240 h 1744773"/>
              <a:gd name="connsiteX12" fmla="*/ 207033 w 4369667"/>
              <a:gd name="connsiteY12" fmla="*/ 102240 h 1744773"/>
              <a:gd name="connsiteX13" fmla="*/ 207033 w 4369667"/>
              <a:gd name="connsiteY13" fmla="*/ 111080 h 1744773"/>
              <a:gd name="connsiteX14" fmla="*/ 238689 w 4369667"/>
              <a:gd name="connsiteY14" fmla="*/ 111080 h 1744773"/>
              <a:gd name="connsiteX15" fmla="*/ 238689 w 4369667"/>
              <a:gd name="connsiteY15" fmla="*/ 118076 h 1744773"/>
              <a:gd name="connsiteX16" fmla="*/ 293185 w 4369667"/>
              <a:gd name="connsiteY16" fmla="*/ 118076 h 1744773"/>
              <a:gd name="connsiteX17" fmla="*/ 293185 w 4369667"/>
              <a:gd name="connsiteY17" fmla="*/ 146288 h 1744773"/>
              <a:gd name="connsiteX18" fmla="*/ 301923 w 4369667"/>
              <a:gd name="connsiteY18" fmla="*/ 146288 h 1744773"/>
              <a:gd name="connsiteX19" fmla="*/ 301923 w 4369667"/>
              <a:gd name="connsiteY19" fmla="*/ 179804 h 1744773"/>
              <a:gd name="connsiteX20" fmla="*/ 301923 w 4369667"/>
              <a:gd name="connsiteY20" fmla="*/ 193872 h 1744773"/>
              <a:gd name="connsiteX21" fmla="*/ 321314 w 4369667"/>
              <a:gd name="connsiteY21" fmla="*/ 193872 h 1744773"/>
              <a:gd name="connsiteX22" fmla="*/ 321314 w 4369667"/>
              <a:gd name="connsiteY22" fmla="*/ 200944 h 1744773"/>
              <a:gd name="connsiteX23" fmla="*/ 351130 w 4369667"/>
              <a:gd name="connsiteY23" fmla="*/ 200944 h 1744773"/>
              <a:gd name="connsiteX24" fmla="*/ 351130 w 4369667"/>
              <a:gd name="connsiteY24" fmla="*/ 208016 h 1744773"/>
              <a:gd name="connsiteX25" fmla="*/ 361707 w 4369667"/>
              <a:gd name="connsiteY25" fmla="*/ 208016 h 1744773"/>
              <a:gd name="connsiteX26" fmla="*/ 361707 w 4369667"/>
              <a:gd name="connsiteY26" fmla="*/ 215012 h 1744773"/>
              <a:gd name="connsiteX27" fmla="*/ 386311 w 4369667"/>
              <a:gd name="connsiteY27" fmla="*/ 215012 h 1744773"/>
              <a:gd name="connsiteX28" fmla="*/ 386311 w 4369667"/>
              <a:gd name="connsiteY28" fmla="*/ 227388 h 1744773"/>
              <a:gd name="connsiteX29" fmla="*/ 433756 w 4369667"/>
              <a:gd name="connsiteY29" fmla="*/ 227388 h 1744773"/>
              <a:gd name="connsiteX30" fmla="*/ 433756 w 4369667"/>
              <a:gd name="connsiteY30" fmla="*/ 243224 h 1744773"/>
              <a:gd name="connsiteX31" fmla="*/ 463648 w 4369667"/>
              <a:gd name="connsiteY31" fmla="*/ 243224 h 1744773"/>
              <a:gd name="connsiteX32" fmla="*/ 463648 w 4369667"/>
              <a:gd name="connsiteY32" fmla="*/ 262057 h 1744773"/>
              <a:gd name="connsiteX33" fmla="*/ 470086 w 4369667"/>
              <a:gd name="connsiteY33" fmla="*/ 262057 h 1744773"/>
              <a:gd name="connsiteX34" fmla="*/ 470086 w 4369667"/>
              <a:gd name="connsiteY34" fmla="*/ 279123 h 1744773"/>
              <a:gd name="connsiteX35" fmla="*/ 475911 w 4369667"/>
              <a:gd name="connsiteY35" fmla="*/ 279123 h 1744773"/>
              <a:gd name="connsiteX36" fmla="*/ 475911 w 4369667"/>
              <a:gd name="connsiteY36" fmla="*/ 287348 h 1744773"/>
              <a:gd name="connsiteX37" fmla="*/ 481200 w 4369667"/>
              <a:gd name="connsiteY37" fmla="*/ 287348 h 1744773"/>
              <a:gd name="connsiteX38" fmla="*/ 481200 w 4369667"/>
              <a:gd name="connsiteY38" fmla="*/ 293191 h 1744773"/>
              <a:gd name="connsiteX39" fmla="*/ 515231 w 4369667"/>
              <a:gd name="connsiteY39" fmla="*/ 293191 h 1744773"/>
              <a:gd name="connsiteX40" fmla="*/ 515231 w 4369667"/>
              <a:gd name="connsiteY40" fmla="*/ 300263 h 1744773"/>
              <a:gd name="connsiteX41" fmla="*/ 613646 w 4369667"/>
              <a:gd name="connsiteY41" fmla="*/ 300263 h 1744773"/>
              <a:gd name="connsiteX42" fmla="*/ 613646 w 4369667"/>
              <a:gd name="connsiteY42" fmla="*/ 312562 h 1744773"/>
              <a:gd name="connsiteX43" fmla="*/ 621234 w 4369667"/>
              <a:gd name="connsiteY43" fmla="*/ 312562 h 1744773"/>
              <a:gd name="connsiteX44" fmla="*/ 621234 w 4369667"/>
              <a:gd name="connsiteY44" fmla="*/ 353151 h 1744773"/>
              <a:gd name="connsiteX45" fmla="*/ 656952 w 4369667"/>
              <a:gd name="connsiteY45" fmla="*/ 353151 h 1744773"/>
              <a:gd name="connsiteX46" fmla="*/ 656952 w 4369667"/>
              <a:gd name="connsiteY46" fmla="*/ 386590 h 1744773"/>
              <a:gd name="connsiteX47" fmla="*/ 734902 w 4369667"/>
              <a:gd name="connsiteY47" fmla="*/ 386590 h 1744773"/>
              <a:gd name="connsiteX48" fmla="*/ 734902 w 4369667"/>
              <a:gd name="connsiteY48" fmla="*/ 396046 h 1744773"/>
              <a:gd name="connsiteX49" fmla="*/ 781733 w 4369667"/>
              <a:gd name="connsiteY49" fmla="*/ 396046 h 1744773"/>
              <a:gd name="connsiteX50" fmla="*/ 788172 w 4369667"/>
              <a:gd name="connsiteY50" fmla="*/ 396046 h 1744773"/>
              <a:gd name="connsiteX51" fmla="*/ 788172 w 4369667"/>
              <a:gd name="connsiteY51" fmla="*/ 428332 h 1744773"/>
              <a:gd name="connsiteX52" fmla="*/ 795223 w 4369667"/>
              <a:gd name="connsiteY52" fmla="*/ 428332 h 1744773"/>
              <a:gd name="connsiteX53" fmla="*/ 795223 w 4369667"/>
              <a:gd name="connsiteY53" fmla="*/ 435404 h 1744773"/>
              <a:gd name="connsiteX54" fmla="*/ 799899 w 4369667"/>
              <a:gd name="connsiteY54" fmla="*/ 435404 h 1744773"/>
              <a:gd name="connsiteX55" fmla="*/ 799899 w 4369667"/>
              <a:gd name="connsiteY55" fmla="*/ 460080 h 1744773"/>
              <a:gd name="connsiteX56" fmla="*/ 822203 w 4369667"/>
              <a:gd name="connsiteY56" fmla="*/ 460080 h 1744773"/>
              <a:gd name="connsiteX57" fmla="*/ 822203 w 4369667"/>
              <a:gd name="connsiteY57" fmla="*/ 480605 h 1744773"/>
              <a:gd name="connsiteX58" fmla="*/ 830404 w 4369667"/>
              <a:gd name="connsiteY58" fmla="*/ 480605 h 1744773"/>
              <a:gd name="connsiteX59" fmla="*/ 830404 w 4369667"/>
              <a:gd name="connsiteY59" fmla="*/ 510585 h 1744773"/>
              <a:gd name="connsiteX60" fmla="*/ 922917 w 4369667"/>
              <a:gd name="connsiteY60" fmla="*/ 510585 h 1744773"/>
              <a:gd name="connsiteX61" fmla="*/ 922917 w 4369667"/>
              <a:gd name="connsiteY61" fmla="*/ 517657 h 1744773"/>
              <a:gd name="connsiteX62" fmla="*/ 943995 w 4369667"/>
              <a:gd name="connsiteY62" fmla="*/ 517657 h 1744773"/>
              <a:gd name="connsiteX63" fmla="*/ 943995 w 4369667"/>
              <a:gd name="connsiteY63" fmla="*/ 525883 h 1744773"/>
              <a:gd name="connsiteX64" fmla="*/ 955722 w 4369667"/>
              <a:gd name="connsiteY64" fmla="*/ 525883 h 1744773"/>
              <a:gd name="connsiteX65" fmla="*/ 955722 w 4369667"/>
              <a:gd name="connsiteY65" fmla="*/ 543486 h 1744773"/>
              <a:gd name="connsiteX66" fmla="*/ 959861 w 4369667"/>
              <a:gd name="connsiteY66" fmla="*/ 543486 h 1744773"/>
              <a:gd name="connsiteX67" fmla="*/ 959861 w 4369667"/>
              <a:gd name="connsiteY67" fmla="*/ 557016 h 1744773"/>
              <a:gd name="connsiteX68" fmla="*/ 965686 w 4369667"/>
              <a:gd name="connsiteY68" fmla="*/ 557016 h 1744773"/>
              <a:gd name="connsiteX69" fmla="*/ 965686 w 4369667"/>
              <a:gd name="connsiteY69" fmla="*/ 589302 h 1744773"/>
              <a:gd name="connsiteX70" fmla="*/ 982089 w 4369667"/>
              <a:gd name="connsiteY70" fmla="*/ 589302 h 1744773"/>
              <a:gd name="connsiteX71" fmla="*/ 982089 w 4369667"/>
              <a:gd name="connsiteY71" fmla="*/ 621050 h 1744773"/>
              <a:gd name="connsiteX72" fmla="*/ 1025471 w 4369667"/>
              <a:gd name="connsiteY72" fmla="*/ 621050 h 1744773"/>
              <a:gd name="connsiteX73" fmla="*/ 1025471 w 4369667"/>
              <a:gd name="connsiteY73" fmla="*/ 641037 h 1744773"/>
              <a:gd name="connsiteX74" fmla="*/ 1108097 w 4369667"/>
              <a:gd name="connsiteY74" fmla="*/ 641037 h 1744773"/>
              <a:gd name="connsiteX75" fmla="*/ 1108097 w 4369667"/>
              <a:gd name="connsiteY75" fmla="*/ 662177 h 1744773"/>
              <a:gd name="connsiteX76" fmla="*/ 1122123 w 4369667"/>
              <a:gd name="connsiteY76" fmla="*/ 662177 h 1744773"/>
              <a:gd name="connsiteX77" fmla="*/ 1122123 w 4369667"/>
              <a:gd name="connsiteY77" fmla="*/ 685085 h 1744773"/>
              <a:gd name="connsiteX78" fmla="*/ 1138526 w 4369667"/>
              <a:gd name="connsiteY78" fmla="*/ 685085 h 1744773"/>
              <a:gd name="connsiteX79" fmla="*/ 1138526 w 4369667"/>
              <a:gd name="connsiteY79" fmla="*/ 711529 h 1744773"/>
              <a:gd name="connsiteX80" fmla="*/ 1138526 w 4369667"/>
              <a:gd name="connsiteY80" fmla="*/ 719754 h 1744773"/>
              <a:gd name="connsiteX81" fmla="*/ 1148490 w 4369667"/>
              <a:gd name="connsiteY81" fmla="*/ 719754 h 1744773"/>
              <a:gd name="connsiteX82" fmla="*/ 1148490 w 4369667"/>
              <a:gd name="connsiteY82" fmla="*/ 732669 h 1744773"/>
              <a:gd name="connsiteX83" fmla="*/ 1157304 w 4369667"/>
              <a:gd name="connsiteY83" fmla="*/ 732669 h 1744773"/>
              <a:gd name="connsiteX84" fmla="*/ 1157304 w 4369667"/>
              <a:gd name="connsiteY84" fmla="*/ 746198 h 1744773"/>
              <a:gd name="connsiteX85" fmla="*/ 1185970 w 4369667"/>
              <a:gd name="connsiteY85" fmla="*/ 746198 h 1744773"/>
              <a:gd name="connsiteX86" fmla="*/ 1185970 w 4369667"/>
              <a:gd name="connsiteY86" fmla="*/ 754424 h 1744773"/>
              <a:gd name="connsiteX87" fmla="*/ 1204749 w 4369667"/>
              <a:gd name="connsiteY87" fmla="*/ 754424 h 1744773"/>
              <a:gd name="connsiteX88" fmla="*/ 1226440 w 4369667"/>
              <a:gd name="connsiteY88" fmla="*/ 754424 h 1744773"/>
              <a:gd name="connsiteX89" fmla="*/ 1226440 w 4369667"/>
              <a:gd name="connsiteY89" fmla="*/ 765570 h 1744773"/>
              <a:gd name="connsiteX90" fmla="*/ 1241616 w 4369667"/>
              <a:gd name="connsiteY90" fmla="*/ 765570 h 1744773"/>
              <a:gd name="connsiteX91" fmla="*/ 1241616 w 4369667"/>
              <a:gd name="connsiteY91" fmla="*/ 770874 h 1744773"/>
              <a:gd name="connsiteX92" fmla="*/ 1278560 w 4369667"/>
              <a:gd name="connsiteY92" fmla="*/ 770874 h 1744773"/>
              <a:gd name="connsiteX93" fmla="*/ 1278560 w 4369667"/>
              <a:gd name="connsiteY93" fmla="*/ 777332 h 1744773"/>
              <a:gd name="connsiteX94" fmla="*/ 1303164 w 4369667"/>
              <a:gd name="connsiteY94" fmla="*/ 777332 h 1744773"/>
              <a:gd name="connsiteX95" fmla="*/ 1303164 w 4369667"/>
              <a:gd name="connsiteY95" fmla="*/ 789708 h 1744773"/>
              <a:gd name="connsiteX96" fmla="*/ 1309602 w 4369667"/>
              <a:gd name="connsiteY96" fmla="*/ 789708 h 1744773"/>
              <a:gd name="connsiteX97" fmla="*/ 1309602 w 4369667"/>
              <a:gd name="connsiteY97" fmla="*/ 800855 h 1744773"/>
              <a:gd name="connsiteX98" fmla="*/ 1316654 w 4369667"/>
              <a:gd name="connsiteY98" fmla="*/ 800855 h 1744773"/>
              <a:gd name="connsiteX99" fmla="*/ 1316654 w 4369667"/>
              <a:gd name="connsiteY99" fmla="*/ 837830 h 1744773"/>
              <a:gd name="connsiteX100" fmla="*/ 1335355 w 4369667"/>
              <a:gd name="connsiteY100" fmla="*/ 837830 h 1744773"/>
              <a:gd name="connsiteX101" fmla="*/ 1335355 w 4369667"/>
              <a:gd name="connsiteY101" fmla="*/ 845517 h 1744773"/>
              <a:gd name="connsiteX102" fmla="*/ 1368160 w 4369667"/>
              <a:gd name="connsiteY102" fmla="*/ 845517 h 1744773"/>
              <a:gd name="connsiteX103" fmla="*/ 1368160 w 4369667"/>
              <a:gd name="connsiteY103" fmla="*/ 864889 h 1744773"/>
              <a:gd name="connsiteX104" fmla="*/ 1411543 w 4369667"/>
              <a:gd name="connsiteY104" fmla="*/ 864889 h 1744773"/>
              <a:gd name="connsiteX105" fmla="*/ 1411543 w 4369667"/>
              <a:gd name="connsiteY105" fmla="*/ 870731 h 1744773"/>
              <a:gd name="connsiteX106" fmla="*/ 1439059 w 4369667"/>
              <a:gd name="connsiteY106" fmla="*/ 870731 h 1744773"/>
              <a:gd name="connsiteX107" fmla="*/ 1439059 w 4369667"/>
              <a:gd name="connsiteY107" fmla="*/ 877189 h 1744773"/>
              <a:gd name="connsiteX108" fmla="*/ 1447260 w 4369667"/>
              <a:gd name="connsiteY108" fmla="*/ 877189 h 1744773"/>
              <a:gd name="connsiteX109" fmla="*/ 1447260 w 4369667"/>
              <a:gd name="connsiteY109" fmla="*/ 890180 h 1744773"/>
              <a:gd name="connsiteX110" fmla="*/ 1466039 w 4369667"/>
              <a:gd name="connsiteY110" fmla="*/ 890180 h 1744773"/>
              <a:gd name="connsiteX111" fmla="*/ 1466039 w 4369667"/>
              <a:gd name="connsiteY111" fmla="*/ 900173 h 1744773"/>
              <a:gd name="connsiteX112" fmla="*/ 1507581 w 4369667"/>
              <a:gd name="connsiteY112" fmla="*/ 900173 h 1744773"/>
              <a:gd name="connsiteX113" fmla="*/ 1550964 w 4369667"/>
              <a:gd name="connsiteY113" fmla="*/ 900173 h 1744773"/>
              <a:gd name="connsiteX114" fmla="*/ 1550964 w 4369667"/>
              <a:gd name="connsiteY114" fmla="*/ 973586 h 1744773"/>
              <a:gd name="connsiteX115" fmla="*/ 1584382 w 4369667"/>
              <a:gd name="connsiteY115" fmla="*/ 973586 h 1744773"/>
              <a:gd name="connsiteX116" fmla="*/ 1584382 w 4369667"/>
              <a:gd name="connsiteY116" fmla="*/ 982965 h 1744773"/>
              <a:gd name="connsiteX117" fmla="*/ 1641790 w 4369667"/>
              <a:gd name="connsiteY117" fmla="*/ 982965 h 1744773"/>
              <a:gd name="connsiteX118" fmla="*/ 1641790 w 4369667"/>
              <a:gd name="connsiteY118" fmla="*/ 992420 h 1744773"/>
              <a:gd name="connsiteX119" fmla="*/ 1726102 w 4369667"/>
              <a:gd name="connsiteY119" fmla="*/ 992420 h 1744773"/>
              <a:gd name="connsiteX120" fmla="*/ 1726102 w 4369667"/>
              <a:gd name="connsiteY120" fmla="*/ 1003567 h 1744773"/>
              <a:gd name="connsiteX121" fmla="*/ 1774773 w 4369667"/>
              <a:gd name="connsiteY121" fmla="*/ 1003567 h 1744773"/>
              <a:gd name="connsiteX122" fmla="*/ 1774773 w 4369667"/>
              <a:gd name="connsiteY122" fmla="*/ 1021170 h 1744773"/>
              <a:gd name="connsiteX123" fmla="*/ 1802903 w 4369667"/>
              <a:gd name="connsiteY123" fmla="*/ 1021170 h 1744773"/>
              <a:gd name="connsiteX124" fmla="*/ 1802903 w 4369667"/>
              <a:gd name="connsiteY124" fmla="*/ 1067601 h 1744773"/>
              <a:gd name="connsiteX125" fmla="*/ 1822754 w 4369667"/>
              <a:gd name="connsiteY125" fmla="*/ 1067601 h 1744773"/>
              <a:gd name="connsiteX126" fmla="*/ 1822754 w 4369667"/>
              <a:gd name="connsiteY126" fmla="*/ 1105192 h 1744773"/>
              <a:gd name="connsiteX127" fmla="*/ 1838620 w 4369667"/>
              <a:gd name="connsiteY127" fmla="*/ 1105192 h 1744773"/>
              <a:gd name="connsiteX128" fmla="*/ 1838620 w 4369667"/>
              <a:gd name="connsiteY128" fmla="*/ 1127561 h 1744773"/>
              <a:gd name="connsiteX129" fmla="*/ 1900091 w 4369667"/>
              <a:gd name="connsiteY129" fmla="*/ 1127561 h 1744773"/>
              <a:gd name="connsiteX130" fmla="*/ 1905380 w 4369667"/>
              <a:gd name="connsiteY130" fmla="*/ 1127561 h 1744773"/>
              <a:gd name="connsiteX131" fmla="*/ 1905380 w 4369667"/>
              <a:gd name="connsiteY131" fmla="*/ 1136325 h 1744773"/>
              <a:gd name="connsiteX132" fmla="*/ 1941711 w 4369667"/>
              <a:gd name="connsiteY132" fmla="*/ 1136325 h 1744773"/>
              <a:gd name="connsiteX133" fmla="*/ 1941711 w 4369667"/>
              <a:gd name="connsiteY133" fmla="*/ 1145165 h 1744773"/>
              <a:gd name="connsiteX134" fmla="*/ 1955200 w 4369667"/>
              <a:gd name="connsiteY134" fmla="*/ 1145165 h 1744773"/>
              <a:gd name="connsiteX135" fmla="*/ 1955200 w 4369667"/>
              <a:gd name="connsiteY135" fmla="*/ 1152776 h 1744773"/>
              <a:gd name="connsiteX136" fmla="*/ 1963402 w 4369667"/>
              <a:gd name="connsiteY136" fmla="*/ 1152776 h 1744773"/>
              <a:gd name="connsiteX137" fmla="*/ 1963402 w 4369667"/>
              <a:gd name="connsiteY137" fmla="*/ 1159233 h 1744773"/>
              <a:gd name="connsiteX138" fmla="*/ 1975665 w 4369667"/>
              <a:gd name="connsiteY138" fmla="*/ 1159233 h 1744773"/>
              <a:gd name="connsiteX139" fmla="*/ 1975665 w 4369667"/>
              <a:gd name="connsiteY139" fmla="*/ 1165690 h 1744773"/>
              <a:gd name="connsiteX140" fmla="*/ 1994444 w 4369667"/>
              <a:gd name="connsiteY140" fmla="*/ 1165690 h 1744773"/>
              <a:gd name="connsiteX141" fmla="*/ 1994444 w 4369667"/>
              <a:gd name="connsiteY141" fmla="*/ 1173915 h 1744773"/>
              <a:gd name="connsiteX142" fmla="*/ 2017285 w 4369667"/>
              <a:gd name="connsiteY142" fmla="*/ 1173915 h 1744773"/>
              <a:gd name="connsiteX143" fmla="*/ 2017285 w 4369667"/>
              <a:gd name="connsiteY143" fmla="*/ 1182141 h 1744773"/>
              <a:gd name="connsiteX144" fmla="*/ 2046027 w 4369667"/>
              <a:gd name="connsiteY144" fmla="*/ 1182141 h 1744773"/>
              <a:gd name="connsiteX145" fmla="*/ 2046027 w 4369667"/>
              <a:gd name="connsiteY145" fmla="*/ 1208047 h 1744773"/>
              <a:gd name="connsiteX146" fmla="*/ 2071168 w 4369667"/>
              <a:gd name="connsiteY146" fmla="*/ 1208047 h 1744773"/>
              <a:gd name="connsiteX147" fmla="*/ 2071168 w 4369667"/>
              <a:gd name="connsiteY147" fmla="*/ 1232108 h 1744773"/>
              <a:gd name="connsiteX148" fmla="*/ 2093472 w 4369667"/>
              <a:gd name="connsiteY148" fmla="*/ 1232108 h 1744773"/>
              <a:gd name="connsiteX149" fmla="*/ 2093472 w 4369667"/>
              <a:gd name="connsiteY149" fmla="*/ 1242716 h 1744773"/>
              <a:gd name="connsiteX150" fmla="*/ 2147891 w 4369667"/>
              <a:gd name="connsiteY150" fmla="*/ 1242716 h 1744773"/>
              <a:gd name="connsiteX151" fmla="*/ 2147891 w 4369667"/>
              <a:gd name="connsiteY151" fmla="*/ 1250941 h 1744773"/>
              <a:gd name="connsiteX152" fmla="*/ 2217640 w 4369667"/>
              <a:gd name="connsiteY152" fmla="*/ 1250941 h 1744773"/>
              <a:gd name="connsiteX153" fmla="*/ 2217640 w 4369667"/>
              <a:gd name="connsiteY153" fmla="*/ 1260935 h 1744773"/>
              <a:gd name="connsiteX154" fmla="*/ 2306091 w 4369667"/>
              <a:gd name="connsiteY154" fmla="*/ 1260935 h 1744773"/>
              <a:gd name="connsiteX155" fmla="*/ 2306091 w 4369667"/>
              <a:gd name="connsiteY155" fmla="*/ 1310825 h 1744773"/>
              <a:gd name="connsiteX156" fmla="*/ 2344798 w 4369667"/>
              <a:gd name="connsiteY156" fmla="*/ 1310825 h 1744773"/>
              <a:gd name="connsiteX157" fmla="*/ 2403969 w 4369667"/>
              <a:gd name="connsiteY157" fmla="*/ 1310825 h 1744773"/>
              <a:gd name="connsiteX158" fmla="*/ 2420372 w 4369667"/>
              <a:gd name="connsiteY158" fmla="*/ 1310825 h 1744773"/>
              <a:gd name="connsiteX159" fmla="*/ 2420372 w 4369667"/>
              <a:gd name="connsiteY159" fmla="*/ 1324354 h 1744773"/>
              <a:gd name="connsiteX160" fmla="*/ 2497709 w 4369667"/>
              <a:gd name="connsiteY160" fmla="*/ 1324354 h 1744773"/>
              <a:gd name="connsiteX161" fmla="*/ 2497709 w 4369667"/>
              <a:gd name="connsiteY161" fmla="*/ 1337269 h 1744773"/>
              <a:gd name="connsiteX162" fmla="*/ 2559179 w 4369667"/>
              <a:gd name="connsiteY162" fmla="*/ 1337269 h 1744773"/>
              <a:gd name="connsiteX163" fmla="*/ 2559179 w 4369667"/>
              <a:gd name="connsiteY163" fmla="*/ 1362560 h 1744773"/>
              <a:gd name="connsiteX164" fmla="*/ 2675760 w 4369667"/>
              <a:gd name="connsiteY164" fmla="*/ 1362560 h 1744773"/>
              <a:gd name="connsiteX165" fmla="*/ 2733168 w 4369667"/>
              <a:gd name="connsiteY165" fmla="*/ 1362560 h 1744773"/>
              <a:gd name="connsiteX166" fmla="*/ 2818093 w 4369667"/>
              <a:gd name="connsiteY166" fmla="*/ 1362560 h 1744773"/>
              <a:gd name="connsiteX167" fmla="*/ 2818093 w 4369667"/>
              <a:gd name="connsiteY167" fmla="*/ 1404839 h 1744773"/>
              <a:gd name="connsiteX168" fmla="*/ 2989170 w 4369667"/>
              <a:gd name="connsiteY168" fmla="*/ 1404839 h 1744773"/>
              <a:gd name="connsiteX169" fmla="*/ 2989170 w 4369667"/>
              <a:gd name="connsiteY169" fmla="*/ 1424211 h 1744773"/>
              <a:gd name="connsiteX170" fmla="*/ 3034315 w 4369667"/>
              <a:gd name="connsiteY170" fmla="*/ 1424211 h 1744773"/>
              <a:gd name="connsiteX171" fmla="*/ 3034315 w 4369667"/>
              <a:gd name="connsiteY171" fmla="*/ 1441892 h 1744773"/>
              <a:gd name="connsiteX172" fmla="*/ 3042516 w 4369667"/>
              <a:gd name="connsiteY172" fmla="*/ 1441892 h 1744773"/>
              <a:gd name="connsiteX173" fmla="*/ 3042516 w 4369667"/>
              <a:gd name="connsiteY173" fmla="*/ 1478867 h 1744773"/>
              <a:gd name="connsiteX174" fmla="*/ 3087585 w 4369667"/>
              <a:gd name="connsiteY174" fmla="*/ 1478867 h 1744773"/>
              <a:gd name="connsiteX175" fmla="*/ 3087585 w 4369667"/>
              <a:gd name="connsiteY175" fmla="*/ 1501237 h 1744773"/>
              <a:gd name="connsiteX176" fmla="*/ 3463155 w 4369667"/>
              <a:gd name="connsiteY176" fmla="*/ 1501237 h 1744773"/>
              <a:gd name="connsiteX177" fmla="*/ 3541029 w 4369667"/>
              <a:gd name="connsiteY177" fmla="*/ 1501237 h 1744773"/>
              <a:gd name="connsiteX178" fmla="*/ 3550456 w 4369667"/>
              <a:gd name="connsiteY178" fmla="*/ 1501237 h 1744773"/>
              <a:gd name="connsiteX179" fmla="*/ 3550456 w 4369667"/>
              <a:gd name="connsiteY179" fmla="*/ 1564042 h 1744773"/>
              <a:gd name="connsiteX180" fmla="*/ 3638907 w 4369667"/>
              <a:gd name="connsiteY180" fmla="*/ 1564042 h 1744773"/>
              <a:gd name="connsiteX181" fmla="*/ 3834587 w 4369667"/>
              <a:gd name="connsiteY181" fmla="*/ 1564042 h 1744773"/>
              <a:gd name="connsiteX182" fmla="*/ 4086450 w 4369667"/>
              <a:gd name="connsiteY182" fmla="*/ 1564042 h 1744773"/>
              <a:gd name="connsiteX183" fmla="*/ 4322523 w 4369667"/>
              <a:gd name="connsiteY183" fmla="*/ 1564042 h 1744773"/>
              <a:gd name="connsiteX184" fmla="*/ 4322523 w 4369667"/>
              <a:gd name="connsiteY184" fmla="*/ 1743308 h 1744773"/>
              <a:gd name="connsiteX185" fmla="*/ 4369667 w 4369667"/>
              <a:gd name="connsiteY185" fmla="*/ 1744773 h 1744773"/>
              <a:gd name="connsiteX0" fmla="*/ 0 w 4409543"/>
              <a:gd name="connsiteY0" fmla="*/ 2931 h 1744773"/>
              <a:gd name="connsiteX1" fmla="*/ 78209 w 4409543"/>
              <a:gd name="connsiteY1" fmla="*/ 0 h 1744773"/>
              <a:gd name="connsiteX2" fmla="*/ 78209 w 4409543"/>
              <a:gd name="connsiteY2" fmla="*/ 8840 h 1744773"/>
              <a:gd name="connsiteX3" fmla="*/ 148495 w 4409543"/>
              <a:gd name="connsiteY3" fmla="*/ 8840 h 1744773"/>
              <a:gd name="connsiteX4" fmla="*/ 148495 w 4409543"/>
              <a:gd name="connsiteY4" fmla="*/ 22908 h 1744773"/>
              <a:gd name="connsiteX5" fmla="*/ 164284 w 4409543"/>
              <a:gd name="connsiteY5" fmla="*/ 22908 h 1744773"/>
              <a:gd name="connsiteX6" fmla="*/ 164284 w 4409543"/>
              <a:gd name="connsiteY6" fmla="*/ 42280 h 1744773"/>
              <a:gd name="connsiteX7" fmla="*/ 171335 w 4409543"/>
              <a:gd name="connsiteY7" fmla="*/ 42280 h 1744773"/>
              <a:gd name="connsiteX8" fmla="*/ 171335 w 4409543"/>
              <a:gd name="connsiteY8" fmla="*/ 58192 h 1744773"/>
              <a:gd name="connsiteX9" fmla="*/ 171335 w 4409543"/>
              <a:gd name="connsiteY9" fmla="*/ 66956 h 1744773"/>
              <a:gd name="connsiteX10" fmla="*/ 180150 w 4409543"/>
              <a:gd name="connsiteY10" fmla="*/ 66956 h 1744773"/>
              <a:gd name="connsiteX11" fmla="*/ 180150 w 4409543"/>
              <a:gd name="connsiteY11" fmla="*/ 102240 h 1744773"/>
              <a:gd name="connsiteX12" fmla="*/ 246909 w 4409543"/>
              <a:gd name="connsiteY12" fmla="*/ 102240 h 1744773"/>
              <a:gd name="connsiteX13" fmla="*/ 246909 w 4409543"/>
              <a:gd name="connsiteY13" fmla="*/ 111080 h 1744773"/>
              <a:gd name="connsiteX14" fmla="*/ 278565 w 4409543"/>
              <a:gd name="connsiteY14" fmla="*/ 111080 h 1744773"/>
              <a:gd name="connsiteX15" fmla="*/ 278565 w 4409543"/>
              <a:gd name="connsiteY15" fmla="*/ 118076 h 1744773"/>
              <a:gd name="connsiteX16" fmla="*/ 333061 w 4409543"/>
              <a:gd name="connsiteY16" fmla="*/ 118076 h 1744773"/>
              <a:gd name="connsiteX17" fmla="*/ 333061 w 4409543"/>
              <a:gd name="connsiteY17" fmla="*/ 146288 h 1744773"/>
              <a:gd name="connsiteX18" fmla="*/ 341799 w 4409543"/>
              <a:gd name="connsiteY18" fmla="*/ 146288 h 1744773"/>
              <a:gd name="connsiteX19" fmla="*/ 341799 w 4409543"/>
              <a:gd name="connsiteY19" fmla="*/ 179804 h 1744773"/>
              <a:gd name="connsiteX20" fmla="*/ 341799 w 4409543"/>
              <a:gd name="connsiteY20" fmla="*/ 193872 h 1744773"/>
              <a:gd name="connsiteX21" fmla="*/ 361190 w 4409543"/>
              <a:gd name="connsiteY21" fmla="*/ 193872 h 1744773"/>
              <a:gd name="connsiteX22" fmla="*/ 361190 w 4409543"/>
              <a:gd name="connsiteY22" fmla="*/ 200944 h 1744773"/>
              <a:gd name="connsiteX23" fmla="*/ 391006 w 4409543"/>
              <a:gd name="connsiteY23" fmla="*/ 200944 h 1744773"/>
              <a:gd name="connsiteX24" fmla="*/ 391006 w 4409543"/>
              <a:gd name="connsiteY24" fmla="*/ 208016 h 1744773"/>
              <a:gd name="connsiteX25" fmla="*/ 401583 w 4409543"/>
              <a:gd name="connsiteY25" fmla="*/ 208016 h 1744773"/>
              <a:gd name="connsiteX26" fmla="*/ 401583 w 4409543"/>
              <a:gd name="connsiteY26" fmla="*/ 215012 h 1744773"/>
              <a:gd name="connsiteX27" fmla="*/ 426187 w 4409543"/>
              <a:gd name="connsiteY27" fmla="*/ 215012 h 1744773"/>
              <a:gd name="connsiteX28" fmla="*/ 426187 w 4409543"/>
              <a:gd name="connsiteY28" fmla="*/ 227388 h 1744773"/>
              <a:gd name="connsiteX29" fmla="*/ 473632 w 4409543"/>
              <a:gd name="connsiteY29" fmla="*/ 227388 h 1744773"/>
              <a:gd name="connsiteX30" fmla="*/ 473632 w 4409543"/>
              <a:gd name="connsiteY30" fmla="*/ 243224 h 1744773"/>
              <a:gd name="connsiteX31" fmla="*/ 503524 w 4409543"/>
              <a:gd name="connsiteY31" fmla="*/ 243224 h 1744773"/>
              <a:gd name="connsiteX32" fmla="*/ 503524 w 4409543"/>
              <a:gd name="connsiteY32" fmla="*/ 262057 h 1744773"/>
              <a:gd name="connsiteX33" fmla="*/ 509962 w 4409543"/>
              <a:gd name="connsiteY33" fmla="*/ 262057 h 1744773"/>
              <a:gd name="connsiteX34" fmla="*/ 509962 w 4409543"/>
              <a:gd name="connsiteY34" fmla="*/ 279123 h 1744773"/>
              <a:gd name="connsiteX35" fmla="*/ 515787 w 4409543"/>
              <a:gd name="connsiteY35" fmla="*/ 279123 h 1744773"/>
              <a:gd name="connsiteX36" fmla="*/ 515787 w 4409543"/>
              <a:gd name="connsiteY36" fmla="*/ 287348 h 1744773"/>
              <a:gd name="connsiteX37" fmla="*/ 521076 w 4409543"/>
              <a:gd name="connsiteY37" fmla="*/ 287348 h 1744773"/>
              <a:gd name="connsiteX38" fmla="*/ 521076 w 4409543"/>
              <a:gd name="connsiteY38" fmla="*/ 293191 h 1744773"/>
              <a:gd name="connsiteX39" fmla="*/ 555107 w 4409543"/>
              <a:gd name="connsiteY39" fmla="*/ 293191 h 1744773"/>
              <a:gd name="connsiteX40" fmla="*/ 555107 w 4409543"/>
              <a:gd name="connsiteY40" fmla="*/ 300263 h 1744773"/>
              <a:gd name="connsiteX41" fmla="*/ 653522 w 4409543"/>
              <a:gd name="connsiteY41" fmla="*/ 300263 h 1744773"/>
              <a:gd name="connsiteX42" fmla="*/ 653522 w 4409543"/>
              <a:gd name="connsiteY42" fmla="*/ 312562 h 1744773"/>
              <a:gd name="connsiteX43" fmla="*/ 661110 w 4409543"/>
              <a:gd name="connsiteY43" fmla="*/ 312562 h 1744773"/>
              <a:gd name="connsiteX44" fmla="*/ 661110 w 4409543"/>
              <a:gd name="connsiteY44" fmla="*/ 353151 h 1744773"/>
              <a:gd name="connsiteX45" fmla="*/ 696828 w 4409543"/>
              <a:gd name="connsiteY45" fmla="*/ 353151 h 1744773"/>
              <a:gd name="connsiteX46" fmla="*/ 696828 w 4409543"/>
              <a:gd name="connsiteY46" fmla="*/ 386590 h 1744773"/>
              <a:gd name="connsiteX47" fmla="*/ 774778 w 4409543"/>
              <a:gd name="connsiteY47" fmla="*/ 386590 h 1744773"/>
              <a:gd name="connsiteX48" fmla="*/ 774778 w 4409543"/>
              <a:gd name="connsiteY48" fmla="*/ 396046 h 1744773"/>
              <a:gd name="connsiteX49" fmla="*/ 821609 w 4409543"/>
              <a:gd name="connsiteY49" fmla="*/ 396046 h 1744773"/>
              <a:gd name="connsiteX50" fmla="*/ 828048 w 4409543"/>
              <a:gd name="connsiteY50" fmla="*/ 396046 h 1744773"/>
              <a:gd name="connsiteX51" fmla="*/ 828048 w 4409543"/>
              <a:gd name="connsiteY51" fmla="*/ 428332 h 1744773"/>
              <a:gd name="connsiteX52" fmla="*/ 835099 w 4409543"/>
              <a:gd name="connsiteY52" fmla="*/ 428332 h 1744773"/>
              <a:gd name="connsiteX53" fmla="*/ 835099 w 4409543"/>
              <a:gd name="connsiteY53" fmla="*/ 435404 h 1744773"/>
              <a:gd name="connsiteX54" fmla="*/ 839775 w 4409543"/>
              <a:gd name="connsiteY54" fmla="*/ 435404 h 1744773"/>
              <a:gd name="connsiteX55" fmla="*/ 839775 w 4409543"/>
              <a:gd name="connsiteY55" fmla="*/ 460080 h 1744773"/>
              <a:gd name="connsiteX56" fmla="*/ 862079 w 4409543"/>
              <a:gd name="connsiteY56" fmla="*/ 460080 h 1744773"/>
              <a:gd name="connsiteX57" fmla="*/ 862079 w 4409543"/>
              <a:gd name="connsiteY57" fmla="*/ 480605 h 1744773"/>
              <a:gd name="connsiteX58" fmla="*/ 870280 w 4409543"/>
              <a:gd name="connsiteY58" fmla="*/ 480605 h 1744773"/>
              <a:gd name="connsiteX59" fmla="*/ 870280 w 4409543"/>
              <a:gd name="connsiteY59" fmla="*/ 510585 h 1744773"/>
              <a:gd name="connsiteX60" fmla="*/ 962793 w 4409543"/>
              <a:gd name="connsiteY60" fmla="*/ 510585 h 1744773"/>
              <a:gd name="connsiteX61" fmla="*/ 962793 w 4409543"/>
              <a:gd name="connsiteY61" fmla="*/ 517657 h 1744773"/>
              <a:gd name="connsiteX62" fmla="*/ 983871 w 4409543"/>
              <a:gd name="connsiteY62" fmla="*/ 517657 h 1744773"/>
              <a:gd name="connsiteX63" fmla="*/ 983871 w 4409543"/>
              <a:gd name="connsiteY63" fmla="*/ 525883 h 1744773"/>
              <a:gd name="connsiteX64" fmla="*/ 995598 w 4409543"/>
              <a:gd name="connsiteY64" fmla="*/ 525883 h 1744773"/>
              <a:gd name="connsiteX65" fmla="*/ 995598 w 4409543"/>
              <a:gd name="connsiteY65" fmla="*/ 543486 h 1744773"/>
              <a:gd name="connsiteX66" fmla="*/ 999737 w 4409543"/>
              <a:gd name="connsiteY66" fmla="*/ 543486 h 1744773"/>
              <a:gd name="connsiteX67" fmla="*/ 999737 w 4409543"/>
              <a:gd name="connsiteY67" fmla="*/ 557016 h 1744773"/>
              <a:gd name="connsiteX68" fmla="*/ 1005562 w 4409543"/>
              <a:gd name="connsiteY68" fmla="*/ 557016 h 1744773"/>
              <a:gd name="connsiteX69" fmla="*/ 1005562 w 4409543"/>
              <a:gd name="connsiteY69" fmla="*/ 589302 h 1744773"/>
              <a:gd name="connsiteX70" fmla="*/ 1021965 w 4409543"/>
              <a:gd name="connsiteY70" fmla="*/ 589302 h 1744773"/>
              <a:gd name="connsiteX71" fmla="*/ 1021965 w 4409543"/>
              <a:gd name="connsiteY71" fmla="*/ 621050 h 1744773"/>
              <a:gd name="connsiteX72" fmla="*/ 1065347 w 4409543"/>
              <a:gd name="connsiteY72" fmla="*/ 621050 h 1744773"/>
              <a:gd name="connsiteX73" fmla="*/ 1065347 w 4409543"/>
              <a:gd name="connsiteY73" fmla="*/ 641037 h 1744773"/>
              <a:gd name="connsiteX74" fmla="*/ 1147973 w 4409543"/>
              <a:gd name="connsiteY74" fmla="*/ 641037 h 1744773"/>
              <a:gd name="connsiteX75" fmla="*/ 1147973 w 4409543"/>
              <a:gd name="connsiteY75" fmla="*/ 662177 h 1744773"/>
              <a:gd name="connsiteX76" fmla="*/ 1161999 w 4409543"/>
              <a:gd name="connsiteY76" fmla="*/ 662177 h 1744773"/>
              <a:gd name="connsiteX77" fmla="*/ 1161999 w 4409543"/>
              <a:gd name="connsiteY77" fmla="*/ 685085 h 1744773"/>
              <a:gd name="connsiteX78" fmla="*/ 1178402 w 4409543"/>
              <a:gd name="connsiteY78" fmla="*/ 685085 h 1744773"/>
              <a:gd name="connsiteX79" fmla="*/ 1178402 w 4409543"/>
              <a:gd name="connsiteY79" fmla="*/ 711529 h 1744773"/>
              <a:gd name="connsiteX80" fmla="*/ 1178402 w 4409543"/>
              <a:gd name="connsiteY80" fmla="*/ 719754 h 1744773"/>
              <a:gd name="connsiteX81" fmla="*/ 1188366 w 4409543"/>
              <a:gd name="connsiteY81" fmla="*/ 719754 h 1744773"/>
              <a:gd name="connsiteX82" fmla="*/ 1188366 w 4409543"/>
              <a:gd name="connsiteY82" fmla="*/ 732669 h 1744773"/>
              <a:gd name="connsiteX83" fmla="*/ 1197180 w 4409543"/>
              <a:gd name="connsiteY83" fmla="*/ 732669 h 1744773"/>
              <a:gd name="connsiteX84" fmla="*/ 1197180 w 4409543"/>
              <a:gd name="connsiteY84" fmla="*/ 746198 h 1744773"/>
              <a:gd name="connsiteX85" fmla="*/ 1225846 w 4409543"/>
              <a:gd name="connsiteY85" fmla="*/ 746198 h 1744773"/>
              <a:gd name="connsiteX86" fmla="*/ 1225846 w 4409543"/>
              <a:gd name="connsiteY86" fmla="*/ 754424 h 1744773"/>
              <a:gd name="connsiteX87" fmla="*/ 1244625 w 4409543"/>
              <a:gd name="connsiteY87" fmla="*/ 754424 h 1744773"/>
              <a:gd name="connsiteX88" fmla="*/ 1266316 w 4409543"/>
              <a:gd name="connsiteY88" fmla="*/ 754424 h 1744773"/>
              <a:gd name="connsiteX89" fmla="*/ 1266316 w 4409543"/>
              <a:gd name="connsiteY89" fmla="*/ 765570 h 1744773"/>
              <a:gd name="connsiteX90" fmla="*/ 1281492 w 4409543"/>
              <a:gd name="connsiteY90" fmla="*/ 765570 h 1744773"/>
              <a:gd name="connsiteX91" fmla="*/ 1281492 w 4409543"/>
              <a:gd name="connsiteY91" fmla="*/ 770874 h 1744773"/>
              <a:gd name="connsiteX92" fmla="*/ 1318436 w 4409543"/>
              <a:gd name="connsiteY92" fmla="*/ 770874 h 1744773"/>
              <a:gd name="connsiteX93" fmla="*/ 1318436 w 4409543"/>
              <a:gd name="connsiteY93" fmla="*/ 777332 h 1744773"/>
              <a:gd name="connsiteX94" fmla="*/ 1343040 w 4409543"/>
              <a:gd name="connsiteY94" fmla="*/ 777332 h 1744773"/>
              <a:gd name="connsiteX95" fmla="*/ 1343040 w 4409543"/>
              <a:gd name="connsiteY95" fmla="*/ 789708 h 1744773"/>
              <a:gd name="connsiteX96" fmla="*/ 1349478 w 4409543"/>
              <a:gd name="connsiteY96" fmla="*/ 789708 h 1744773"/>
              <a:gd name="connsiteX97" fmla="*/ 1349478 w 4409543"/>
              <a:gd name="connsiteY97" fmla="*/ 800855 h 1744773"/>
              <a:gd name="connsiteX98" fmla="*/ 1356530 w 4409543"/>
              <a:gd name="connsiteY98" fmla="*/ 800855 h 1744773"/>
              <a:gd name="connsiteX99" fmla="*/ 1356530 w 4409543"/>
              <a:gd name="connsiteY99" fmla="*/ 837830 h 1744773"/>
              <a:gd name="connsiteX100" fmla="*/ 1375231 w 4409543"/>
              <a:gd name="connsiteY100" fmla="*/ 837830 h 1744773"/>
              <a:gd name="connsiteX101" fmla="*/ 1375231 w 4409543"/>
              <a:gd name="connsiteY101" fmla="*/ 845517 h 1744773"/>
              <a:gd name="connsiteX102" fmla="*/ 1408036 w 4409543"/>
              <a:gd name="connsiteY102" fmla="*/ 845517 h 1744773"/>
              <a:gd name="connsiteX103" fmla="*/ 1408036 w 4409543"/>
              <a:gd name="connsiteY103" fmla="*/ 864889 h 1744773"/>
              <a:gd name="connsiteX104" fmla="*/ 1451419 w 4409543"/>
              <a:gd name="connsiteY104" fmla="*/ 864889 h 1744773"/>
              <a:gd name="connsiteX105" fmla="*/ 1451419 w 4409543"/>
              <a:gd name="connsiteY105" fmla="*/ 870731 h 1744773"/>
              <a:gd name="connsiteX106" fmla="*/ 1478935 w 4409543"/>
              <a:gd name="connsiteY106" fmla="*/ 870731 h 1744773"/>
              <a:gd name="connsiteX107" fmla="*/ 1478935 w 4409543"/>
              <a:gd name="connsiteY107" fmla="*/ 877189 h 1744773"/>
              <a:gd name="connsiteX108" fmla="*/ 1487136 w 4409543"/>
              <a:gd name="connsiteY108" fmla="*/ 877189 h 1744773"/>
              <a:gd name="connsiteX109" fmla="*/ 1487136 w 4409543"/>
              <a:gd name="connsiteY109" fmla="*/ 890180 h 1744773"/>
              <a:gd name="connsiteX110" fmla="*/ 1505915 w 4409543"/>
              <a:gd name="connsiteY110" fmla="*/ 890180 h 1744773"/>
              <a:gd name="connsiteX111" fmla="*/ 1505915 w 4409543"/>
              <a:gd name="connsiteY111" fmla="*/ 900173 h 1744773"/>
              <a:gd name="connsiteX112" fmla="*/ 1547457 w 4409543"/>
              <a:gd name="connsiteY112" fmla="*/ 900173 h 1744773"/>
              <a:gd name="connsiteX113" fmla="*/ 1590840 w 4409543"/>
              <a:gd name="connsiteY113" fmla="*/ 900173 h 1744773"/>
              <a:gd name="connsiteX114" fmla="*/ 1590840 w 4409543"/>
              <a:gd name="connsiteY114" fmla="*/ 973586 h 1744773"/>
              <a:gd name="connsiteX115" fmla="*/ 1624258 w 4409543"/>
              <a:gd name="connsiteY115" fmla="*/ 973586 h 1744773"/>
              <a:gd name="connsiteX116" fmla="*/ 1624258 w 4409543"/>
              <a:gd name="connsiteY116" fmla="*/ 982965 h 1744773"/>
              <a:gd name="connsiteX117" fmla="*/ 1681666 w 4409543"/>
              <a:gd name="connsiteY117" fmla="*/ 982965 h 1744773"/>
              <a:gd name="connsiteX118" fmla="*/ 1681666 w 4409543"/>
              <a:gd name="connsiteY118" fmla="*/ 992420 h 1744773"/>
              <a:gd name="connsiteX119" fmla="*/ 1765978 w 4409543"/>
              <a:gd name="connsiteY119" fmla="*/ 992420 h 1744773"/>
              <a:gd name="connsiteX120" fmla="*/ 1765978 w 4409543"/>
              <a:gd name="connsiteY120" fmla="*/ 1003567 h 1744773"/>
              <a:gd name="connsiteX121" fmla="*/ 1814649 w 4409543"/>
              <a:gd name="connsiteY121" fmla="*/ 1003567 h 1744773"/>
              <a:gd name="connsiteX122" fmla="*/ 1814649 w 4409543"/>
              <a:gd name="connsiteY122" fmla="*/ 1021170 h 1744773"/>
              <a:gd name="connsiteX123" fmla="*/ 1842779 w 4409543"/>
              <a:gd name="connsiteY123" fmla="*/ 1021170 h 1744773"/>
              <a:gd name="connsiteX124" fmla="*/ 1842779 w 4409543"/>
              <a:gd name="connsiteY124" fmla="*/ 1067601 h 1744773"/>
              <a:gd name="connsiteX125" fmla="*/ 1862630 w 4409543"/>
              <a:gd name="connsiteY125" fmla="*/ 1067601 h 1744773"/>
              <a:gd name="connsiteX126" fmla="*/ 1862630 w 4409543"/>
              <a:gd name="connsiteY126" fmla="*/ 1105192 h 1744773"/>
              <a:gd name="connsiteX127" fmla="*/ 1878496 w 4409543"/>
              <a:gd name="connsiteY127" fmla="*/ 1105192 h 1744773"/>
              <a:gd name="connsiteX128" fmla="*/ 1878496 w 4409543"/>
              <a:gd name="connsiteY128" fmla="*/ 1127561 h 1744773"/>
              <a:gd name="connsiteX129" fmla="*/ 1939967 w 4409543"/>
              <a:gd name="connsiteY129" fmla="*/ 1127561 h 1744773"/>
              <a:gd name="connsiteX130" fmla="*/ 1945256 w 4409543"/>
              <a:gd name="connsiteY130" fmla="*/ 1127561 h 1744773"/>
              <a:gd name="connsiteX131" fmla="*/ 1945256 w 4409543"/>
              <a:gd name="connsiteY131" fmla="*/ 1136325 h 1744773"/>
              <a:gd name="connsiteX132" fmla="*/ 1981587 w 4409543"/>
              <a:gd name="connsiteY132" fmla="*/ 1136325 h 1744773"/>
              <a:gd name="connsiteX133" fmla="*/ 1981587 w 4409543"/>
              <a:gd name="connsiteY133" fmla="*/ 1145165 h 1744773"/>
              <a:gd name="connsiteX134" fmla="*/ 1995076 w 4409543"/>
              <a:gd name="connsiteY134" fmla="*/ 1145165 h 1744773"/>
              <a:gd name="connsiteX135" fmla="*/ 1995076 w 4409543"/>
              <a:gd name="connsiteY135" fmla="*/ 1152776 h 1744773"/>
              <a:gd name="connsiteX136" fmla="*/ 2003278 w 4409543"/>
              <a:gd name="connsiteY136" fmla="*/ 1152776 h 1744773"/>
              <a:gd name="connsiteX137" fmla="*/ 2003278 w 4409543"/>
              <a:gd name="connsiteY137" fmla="*/ 1159233 h 1744773"/>
              <a:gd name="connsiteX138" fmla="*/ 2015541 w 4409543"/>
              <a:gd name="connsiteY138" fmla="*/ 1159233 h 1744773"/>
              <a:gd name="connsiteX139" fmla="*/ 2015541 w 4409543"/>
              <a:gd name="connsiteY139" fmla="*/ 1165690 h 1744773"/>
              <a:gd name="connsiteX140" fmla="*/ 2034320 w 4409543"/>
              <a:gd name="connsiteY140" fmla="*/ 1165690 h 1744773"/>
              <a:gd name="connsiteX141" fmla="*/ 2034320 w 4409543"/>
              <a:gd name="connsiteY141" fmla="*/ 1173915 h 1744773"/>
              <a:gd name="connsiteX142" fmla="*/ 2057161 w 4409543"/>
              <a:gd name="connsiteY142" fmla="*/ 1173915 h 1744773"/>
              <a:gd name="connsiteX143" fmla="*/ 2057161 w 4409543"/>
              <a:gd name="connsiteY143" fmla="*/ 1182141 h 1744773"/>
              <a:gd name="connsiteX144" fmla="*/ 2085903 w 4409543"/>
              <a:gd name="connsiteY144" fmla="*/ 1182141 h 1744773"/>
              <a:gd name="connsiteX145" fmla="*/ 2085903 w 4409543"/>
              <a:gd name="connsiteY145" fmla="*/ 1208047 h 1744773"/>
              <a:gd name="connsiteX146" fmla="*/ 2111044 w 4409543"/>
              <a:gd name="connsiteY146" fmla="*/ 1208047 h 1744773"/>
              <a:gd name="connsiteX147" fmla="*/ 2111044 w 4409543"/>
              <a:gd name="connsiteY147" fmla="*/ 1232108 h 1744773"/>
              <a:gd name="connsiteX148" fmla="*/ 2133348 w 4409543"/>
              <a:gd name="connsiteY148" fmla="*/ 1232108 h 1744773"/>
              <a:gd name="connsiteX149" fmla="*/ 2133348 w 4409543"/>
              <a:gd name="connsiteY149" fmla="*/ 1242716 h 1744773"/>
              <a:gd name="connsiteX150" fmla="*/ 2187767 w 4409543"/>
              <a:gd name="connsiteY150" fmla="*/ 1242716 h 1744773"/>
              <a:gd name="connsiteX151" fmla="*/ 2187767 w 4409543"/>
              <a:gd name="connsiteY151" fmla="*/ 1250941 h 1744773"/>
              <a:gd name="connsiteX152" fmla="*/ 2257516 w 4409543"/>
              <a:gd name="connsiteY152" fmla="*/ 1250941 h 1744773"/>
              <a:gd name="connsiteX153" fmla="*/ 2257516 w 4409543"/>
              <a:gd name="connsiteY153" fmla="*/ 1260935 h 1744773"/>
              <a:gd name="connsiteX154" fmla="*/ 2345967 w 4409543"/>
              <a:gd name="connsiteY154" fmla="*/ 1260935 h 1744773"/>
              <a:gd name="connsiteX155" fmla="*/ 2345967 w 4409543"/>
              <a:gd name="connsiteY155" fmla="*/ 1310825 h 1744773"/>
              <a:gd name="connsiteX156" fmla="*/ 2384674 w 4409543"/>
              <a:gd name="connsiteY156" fmla="*/ 1310825 h 1744773"/>
              <a:gd name="connsiteX157" fmla="*/ 2443845 w 4409543"/>
              <a:gd name="connsiteY157" fmla="*/ 1310825 h 1744773"/>
              <a:gd name="connsiteX158" fmla="*/ 2460248 w 4409543"/>
              <a:gd name="connsiteY158" fmla="*/ 1310825 h 1744773"/>
              <a:gd name="connsiteX159" fmla="*/ 2460248 w 4409543"/>
              <a:gd name="connsiteY159" fmla="*/ 1324354 h 1744773"/>
              <a:gd name="connsiteX160" fmla="*/ 2537585 w 4409543"/>
              <a:gd name="connsiteY160" fmla="*/ 1324354 h 1744773"/>
              <a:gd name="connsiteX161" fmla="*/ 2537585 w 4409543"/>
              <a:gd name="connsiteY161" fmla="*/ 1337269 h 1744773"/>
              <a:gd name="connsiteX162" fmla="*/ 2599055 w 4409543"/>
              <a:gd name="connsiteY162" fmla="*/ 1337269 h 1744773"/>
              <a:gd name="connsiteX163" fmla="*/ 2599055 w 4409543"/>
              <a:gd name="connsiteY163" fmla="*/ 1362560 h 1744773"/>
              <a:gd name="connsiteX164" fmla="*/ 2715636 w 4409543"/>
              <a:gd name="connsiteY164" fmla="*/ 1362560 h 1744773"/>
              <a:gd name="connsiteX165" fmla="*/ 2773044 w 4409543"/>
              <a:gd name="connsiteY165" fmla="*/ 1362560 h 1744773"/>
              <a:gd name="connsiteX166" fmla="*/ 2857969 w 4409543"/>
              <a:gd name="connsiteY166" fmla="*/ 1362560 h 1744773"/>
              <a:gd name="connsiteX167" fmla="*/ 2857969 w 4409543"/>
              <a:gd name="connsiteY167" fmla="*/ 1404839 h 1744773"/>
              <a:gd name="connsiteX168" fmla="*/ 3029046 w 4409543"/>
              <a:gd name="connsiteY168" fmla="*/ 1404839 h 1744773"/>
              <a:gd name="connsiteX169" fmla="*/ 3029046 w 4409543"/>
              <a:gd name="connsiteY169" fmla="*/ 1424211 h 1744773"/>
              <a:gd name="connsiteX170" fmla="*/ 3074191 w 4409543"/>
              <a:gd name="connsiteY170" fmla="*/ 1424211 h 1744773"/>
              <a:gd name="connsiteX171" fmla="*/ 3074191 w 4409543"/>
              <a:gd name="connsiteY171" fmla="*/ 1441892 h 1744773"/>
              <a:gd name="connsiteX172" fmla="*/ 3082392 w 4409543"/>
              <a:gd name="connsiteY172" fmla="*/ 1441892 h 1744773"/>
              <a:gd name="connsiteX173" fmla="*/ 3082392 w 4409543"/>
              <a:gd name="connsiteY173" fmla="*/ 1478867 h 1744773"/>
              <a:gd name="connsiteX174" fmla="*/ 3127461 w 4409543"/>
              <a:gd name="connsiteY174" fmla="*/ 1478867 h 1744773"/>
              <a:gd name="connsiteX175" fmla="*/ 3127461 w 4409543"/>
              <a:gd name="connsiteY175" fmla="*/ 1501237 h 1744773"/>
              <a:gd name="connsiteX176" fmla="*/ 3503031 w 4409543"/>
              <a:gd name="connsiteY176" fmla="*/ 1501237 h 1744773"/>
              <a:gd name="connsiteX177" fmla="*/ 3580905 w 4409543"/>
              <a:gd name="connsiteY177" fmla="*/ 1501237 h 1744773"/>
              <a:gd name="connsiteX178" fmla="*/ 3590332 w 4409543"/>
              <a:gd name="connsiteY178" fmla="*/ 1501237 h 1744773"/>
              <a:gd name="connsiteX179" fmla="*/ 3590332 w 4409543"/>
              <a:gd name="connsiteY179" fmla="*/ 1564042 h 1744773"/>
              <a:gd name="connsiteX180" fmla="*/ 3678783 w 4409543"/>
              <a:gd name="connsiteY180" fmla="*/ 1564042 h 1744773"/>
              <a:gd name="connsiteX181" fmla="*/ 3874463 w 4409543"/>
              <a:gd name="connsiteY181" fmla="*/ 1564042 h 1744773"/>
              <a:gd name="connsiteX182" fmla="*/ 4126326 w 4409543"/>
              <a:gd name="connsiteY182" fmla="*/ 1564042 h 1744773"/>
              <a:gd name="connsiteX183" fmla="*/ 4362399 w 4409543"/>
              <a:gd name="connsiteY183" fmla="*/ 1564042 h 1744773"/>
              <a:gd name="connsiteX184" fmla="*/ 4362399 w 4409543"/>
              <a:gd name="connsiteY184" fmla="*/ 1743308 h 1744773"/>
              <a:gd name="connsiteX185" fmla="*/ 4409543 w 4409543"/>
              <a:gd name="connsiteY185" fmla="*/ 1744773 h 1744773"/>
              <a:gd name="connsiteX0" fmla="*/ 0 w 4410651"/>
              <a:gd name="connsiteY0" fmla="*/ 0 h 1746238"/>
              <a:gd name="connsiteX1" fmla="*/ 79317 w 4410651"/>
              <a:gd name="connsiteY1" fmla="*/ 1465 h 1746238"/>
              <a:gd name="connsiteX2" fmla="*/ 79317 w 4410651"/>
              <a:gd name="connsiteY2" fmla="*/ 10305 h 1746238"/>
              <a:gd name="connsiteX3" fmla="*/ 149603 w 4410651"/>
              <a:gd name="connsiteY3" fmla="*/ 10305 h 1746238"/>
              <a:gd name="connsiteX4" fmla="*/ 149603 w 4410651"/>
              <a:gd name="connsiteY4" fmla="*/ 24373 h 1746238"/>
              <a:gd name="connsiteX5" fmla="*/ 165392 w 4410651"/>
              <a:gd name="connsiteY5" fmla="*/ 24373 h 1746238"/>
              <a:gd name="connsiteX6" fmla="*/ 165392 w 4410651"/>
              <a:gd name="connsiteY6" fmla="*/ 43745 h 1746238"/>
              <a:gd name="connsiteX7" fmla="*/ 172443 w 4410651"/>
              <a:gd name="connsiteY7" fmla="*/ 43745 h 1746238"/>
              <a:gd name="connsiteX8" fmla="*/ 172443 w 4410651"/>
              <a:gd name="connsiteY8" fmla="*/ 59657 h 1746238"/>
              <a:gd name="connsiteX9" fmla="*/ 172443 w 4410651"/>
              <a:gd name="connsiteY9" fmla="*/ 68421 h 1746238"/>
              <a:gd name="connsiteX10" fmla="*/ 181258 w 4410651"/>
              <a:gd name="connsiteY10" fmla="*/ 68421 h 1746238"/>
              <a:gd name="connsiteX11" fmla="*/ 181258 w 4410651"/>
              <a:gd name="connsiteY11" fmla="*/ 103705 h 1746238"/>
              <a:gd name="connsiteX12" fmla="*/ 248017 w 4410651"/>
              <a:gd name="connsiteY12" fmla="*/ 103705 h 1746238"/>
              <a:gd name="connsiteX13" fmla="*/ 248017 w 4410651"/>
              <a:gd name="connsiteY13" fmla="*/ 112545 h 1746238"/>
              <a:gd name="connsiteX14" fmla="*/ 279673 w 4410651"/>
              <a:gd name="connsiteY14" fmla="*/ 112545 h 1746238"/>
              <a:gd name="connsiteX15" fmla="*/ 279673 w 4410651"/>
              <a:gd name="connsiteY15" fmla="*/ 119541 h 1746238"/>
              <a:gd name="connsiteX16" fmla="*/ 334169 w 4410651"/>
              <a:gd name="connsiteY16" fmla="*/ 119541 h 1746238"/>
              <a:gd name="connsiteX17" fmla="*/ 334169 w 4410651"/>
              <a:gd name="connsiteY17" fmla="*/ 147753 h 1746238"/>
              <a:gd name="connsiteX18" fmla="*/ 342907 w 4410651"/>
              <a:gd name="connsiteY18" fmla="*/ 147753 h 1746238"/>
              <a:gd name="connsiteX19" fmla="*/ 342907 w 4410651"/>
              <a:gd name="connsiteY19" fmla="*/ 181269 h 1746238"/>
              <a:gd name="connsiteX20" fmla="*/ 342907 w 4410651"/>
              <a:gd name="connsiteY20" fmla="*/ 195337 h 1746238"/>
              <a:gd name="connsiteX21" fmla="*/ 362298 w 4410651"/>
              <a:gd name="connsiteY21" fmla="*/ 195337 h 1746238"/>
              <a:gd name="connsiteX22" fmla="*/ 362298 w 4410651"/>
              <a:gd name="connsiteY22" fmla="*/ 202409 h 1746238"/>
              <a:gd name="connsiteX23" fmla="*/ 392114 w 4410651"/>
              <a:gd name="connsiteY23" fmla="*/ 202409 h 1746238"/>
              <a:gd name="connsiteX24" fmla="*/ 392114 w 4410651"/>
              <a:gd name="connsiteY24" fmla="*/ 209481 h 1746238"/>
              <a:gd name="connsiteX25" fmla="*/ 402691 w 4410651"/>
              <a:gd name="connsiteY25" fmla="*/ 209481 h 1746238"/>
              <a:gd name="connsiteX26" fmla="*/ 402691 w 4410651"/>
              <a:gd name="connsiteY26" fmla="*/ 216477 h 1746238"/>
              <a:gd name="connsiteX27" fmla="*/ 427295 w 4410651"/>
              <a:gd name="connsiteY27" fmla="*/ 216477 h 1746238"/>
              <a:gd name="connsiteX28" fmla="*/ 427295 w 4410651"/>
              <a:gd name="connsiteY28" fmla="*/ 228853 h 1746238"/>
              <a:gd name="connsiteX29" fmla="*/ 474740 w 4410651"/>
              <a:gd name="connsiteY29" fmla="*/ 228853 h 1746238"/>
              <a:gd name="connsiteX30" fmla="*/ 474740 w 4410651"/>
              <a:gd name="connsiteY30" fmla="*/ 244689 h 1746238"/>
              <a:gd name="connsiteX31" fmla="*/ 504632 w 4410651"/>
              <a:gd name="connsiteY31" fmla="*/ 244689 h 1746238"/>
              <a:gd name="connsiteX32" fmla="*/ 504632 w 4410651"/>
              <a:gd name="connsiteY32" fmla="*/ 263522 h 1746238"/>
              <a:gd name="connsiteX33" fmla="*/ 511070 w 4410651"/>
              <a:gd name="connsiteY33" fmla="*/ 263522 h 1746238"/>
              <a:gd name="connsiteX34" fmla="*/ 511070 w 4410651"/>
              <a:gd name="connsiteY34" fmla="*/ 280588 h 1746238"/>
              <a:gd name="connsiteX35" fmla="*/ 516895 w 4410651"/>
              <a:gd name="connsiteY35" fmla="*/ 280588 h 1746238"/>
              <a:gd name="connsiteX36" fmla="*/ 516895 w 4410651"/>
              <a:gd name="connsiteY36" fmla="*/ 288813 h 1746238"/>
              <a:gd name="connsiteX37" fmla="*/ 522184 w 4410651"/>
              <a:gd name="connsiteY37" fmla="*/ 288813 h 1746238"/>
              <a:gd name="connsiteX38" fmla="*/ 522184 w 4410651"/>
              <a:gd name="connsiteY38" fmla="*/ 294656 h 1746238"/>
              <a:gd name="connsiteX39" fmla="*/ 556215 w 4410651"/>
              <a:gd name="connsiteY39" fmla="*/ 294656 h 1746238"/>
              <a:gd name="connsiteX40" fmla="*/ 556215 w 4410651"/>
              <a:gd name="connsiteY40" fmla="*/ 301728 h 1746238"/>
              <a:gd name="connsiteX41" fmla="*/ 654630 w 4410651"/>
              <a:gd name="connsiteY41" fmla="*/ 301728 h 1746238"/>
              <a:gd name="connsiteX42" fmla="*/ 654630 w 4410651"/>
              <a:gd name="connsiteY42" fmla="*/ 314027 h 1746238"/>
              <a:gd name="connsiteX43" fmla="*/ 662218 w 4410651"/>
              <a:gd name="connsiteY43" fmla="*/ 314027 h 1746238"/>
              <a:gd name="connsiteX44" fmla="*/ 662218 w 4410651"/>
              <a:gd name="connsiteY44" fmla="*/ 354616 h 1746238"/>
              <a:gd name="connsiteX45" fmla="*/ 697936 w 4410651"/>
              <a:gd name="connsiteY45" fmla="*/ 354616 h 1746238"/>
              <a:gd name="connsiteX46" fmla="*/ 697936 w 4410651"/>
              <a:gd name="connsiteY46" fmla="*/ 388055 h 1746238"/>
              <a:gd name="connsiteX47" fmla="*/ 775886 w 4410651"/>
              <a:gd name="connsiteY47" fmla="*/ 388055 h 1746238"/>
              <a:gd name="connsiteX48" fmla="*/ 775886 w 4410651"/>
              <a:gd name="connsiteY48" fmla="*/ 397511 h 1746238"/>
              <a:gd name="connsiteX49" fmla="*/ 822717 w 4410651"/>
              <a:gd name="connsiteY49" fmla="*/ 397511 h 1746238"/>
              <a:gd name="connsiteX50" fmla="*/ 829156 w 4410651"/>
              <a:gd name="connsiteY50" fmla="*/ 397511 h 1746238"/>
              <a:gd name="connsiteX51" fmla="*/ 829156 w 4410651"/>
              <a:gd name="connsiteY51" fmla="*/ 429797 h 1746238"/>
              <a:gd name="connsiteX52" fmla="*/ 836207 w 4410651"/>
              <a:gd name="connsiteY52" fmla="*/ 429797 h 1746238"/>
              <a:gd name="connsiteX53" fmla="*/ 836207 w 4410651"/>
              <a:gd name="connsiteY53" fmla="*/ 436869 h 1746238"/>
              <a:gd name="connsiteX54" fmla="*/ 840883 w 4410651"/>
              <a:gd name="connsiteY54" fmla="*/ 436869 h 1746238"/>
              <a:gd name="connsiteX55" fmla="*/ 840883 w 4410651"/>
              <a:gd name="connsiteY55" fmla="*/ 461545 h 1746238"/>
              <a:gd name="connsiteX56" fmla="*/ 863187 w 4410651"/>
              <a:gd name="connsiteY56" fmla="*/ 461545 h 1746238"/>
              <a:gd name="connsiteX57" fmla="*/ 863187 w 4410651"/>
              <a:gd name="connsiteY57" fmla="*/ 482070 h 1746238"/>
              <a:gd name="connsiteX58" fmla="*/ 871388 w 4410651"/>
              <a:gd name="connsiteY58" fmla="*/ 482070 h 1746238"/>
              <a:gd name="connsiteX59" fmla="*/ 871388 w 4410651"/>
              <a:gd name="connsiteY59" fmla="*/ 512050 h 1746238"/>
              <a:gd name="connsiteX60" fmla="*/ 963901 w 4410651"/>
              <a:gd name="connsiteY60" fmla="*/ 512050 h 1746238"/>
              <a:gd name="connsiteX61" fmla="*/ 963901 w 4410651"/>
              <a:gd name="connsiteY61" fmla="*/ 519122 h 1746238"/>
              <a:gd name="connsiteX62" fmla="*/ 984979 w 4410651"/>
              <a:gd name="connsiteY62" fmla="*/ 519122 h 1746238"/>
              <a:gd name="connsiteX63" fmla="*/ 984979 w 4410651"/>
              <a:gd name="connsiteY63" fmla="*/ 527348 h 1746238"/>
              <a:gd name="connsiteX64" fmla="*/ 996706 w 4410651"/>
              <a:gd name="connsiteY64" fmla="*/ 527348 h 1746238"/>
              <a:gd name="connsiteX65" fmla="*/ 996706 w 4410651"/>
              <a:gd name="connsiteY65" fmla="*/ 544951 h 1746238"/>
              <a:gd name="connsiteX66" fmla="*/ 1000845 w 4410651"/>
              <a:gd name="connsiteY66" fmla="*/ 544951 h 1746238"/>
              <a:gd name="connsiteX67" fmla="*/ 1000845 w 4410651"/>
              <a:gd name="connsiteY67" fmla="*/ 558481 h 1746238"/>
              <a:gd name="connsiteX68" fmla="*/ 1006670 w 4410651"/>
              <a:gd name="connsiteY68" fmla="*/ 558481 h 1746238"/>
              <a:gd name="connsiteX69" fmla="*/ 1006670 w 4410651"/>
              <a:gd name="connsiteY69" fmla="*/ 590767 h 1746238"/>
              <a:gd name="connsiteX70" fmla="*/ 1023073 w 4410651"/>
              <a:gd name="connsiteY70" fmla="*/ 590767 h 1746238"/>
              <a:gd name="connsiteX71" fmla="*/ 1023073 w 4410651"/>
              <a:gd name="connsiteY71" fmla="*/ 622515 h 1746238"/>
              <a:gd name="connsiteX72" fmla="*/ 1066455 w 4410651"/>
              <a:gd name="connsiteY72" fmla="*/ 622515 h 1746238"/>
              <a:gd name="connsiteX73" fmla="*/ 1066455 w 4410651"/>
              <a:gd name="connsiteY73" fmla="*/ 642502 h 1746238"/>
              <a:gd name="connsiteX74" fmla="*/ 1149081 w 4410651"/>
              <a:gd name="connsiteY74" fmla="*/ 642502 h 1746238"/>
              <a:gd name="connsiteX75" fmla="*/ 1149081 w 4410651"/>
              <a:gd name="connsiteY75" fmla="*/ 663642 h 1746238"/>
              <a:gd name="connsiteX76" fmla="*/ 1163107 w 4410651"/>
              <a:gd name="connsiteY76" fmla="*/ 663642 h 1746238"/>
              <a:gd name="connsiteX77" fmla="*/ 1163107 w 4410651"/>
              <a:gd name="connsiteY77" fmla="*/ 686550 h 1746238"/>
              <a:gd name="connsiteX78" fmla="*/ 1179510 w 4410651"/>
              <a:gd name="connsiteY78" fmla="*/ 686550 h 1746238"/>
              <a:gd name="connsiteX79" fmla="*/ 1179510 w 4410651"/>
              <a:gd name="connsiteY79" fmla="*/ 712994 h 1746238"/>
              <a:gd name="connsiteX80" fmla="*/ 1179510 w 4410651"/>
              <a:gd name="connsiteY80" fmla="*/ 721219 h 1746238"/>
              <a:gd name="connsiteX81" fmla="*/ 1189474 w 4410651"/>
              <a:gd name="connsiteY81" fmla="*/ 721219 h 1746238"/>
              <a:gd name="connsiteX82" fmla="*/ 1189474 w 4410651"/>
              <a:gd name="connsiteY82" fmla="*/ 734134 h 1746238"/>
              <a:gd name="connsiteX83" fmla="*/ 1198288 w 4410651"/>
              <a:gd name="connsiteY83" fmla="*/ 734134 h 1746238"/>
              <a:gd name="connsiteX84" fmla="*/ 1198288 w 4410651"/>
              <a:gd name="connsiteY84" fmla="*/ 747663 h 1746238"/>
              <a:gd name="connsiteX85" fmla="*/ 1226954 w 4410651"/>
              <a:gd name="connsiteY85" fmla="*/ 747663 h 1746238"/>
              <a:gd name="connsiteX86" fmla="*/ 1226954 w 4410651"/>
              <a:gd name="connsiteY86" fmla="*/ 755889 h 1746238"/>
              <a:gd name="connsiteX87" fmla="*/ 1245733 w 4410651"/>
              <a:gd name="connsiteY87" fmla="*/ 755889 h 1746238"/>
              <a:gd name="connsiteX88" fmla="*/ 1267424 w 4410651"/>
              <a:gd name="connsiteY88" fmla="*/ 755889 h 1746238"/>
              <a:gd name="connsiteX89" fmla="*/ 1267424 w 4410651"/>
              <a:gd name="connsiteY89" fmla="*/ 767035 h 1746238"/>
              <a:gd name="connsiteX90" fmla="*/ 1282600 w 4410651"/>
              <a:gd name="connsiteY90" fmla="*/ 767035 h 1746238"/>
              <a:gd name="connsiteX91" fmla="*/ 1282600 w 4410651"/>
              <a:gd name="connsiteY91" fmla="*/ 772339 h 1746238"/>
              <a:gd name="connsiteX92" fmla="*/ 1319544 w 4410651"/>
              <a:gd name="connsiteY92" fmla="*/ 772339 h 1746238"/>
              <a:gd name="connsiteX93" fmla="*/ 1319544 w 4410651"/>
              <a:gd name="connsiteY93" fmla="*/ 778797 h 1746238"/>
              <a:gd name="connsiteX94" fmla="*/ 1344148 w 4410651"/>
              <a:gd name="connsiteY94" fmla="*/ 778797 h 1746238"/>
              <a:gd name="connsiteX95" fmla="*/ 1344148 w 4410651"/>
              <a:gd name="connsiteY95" fmla="*/ 791173 h 1746238"/>
              <a:gd name="connsiteX96" fmla="*/ 1350586 w 4410651"/>
              <a:gd name="connsiteY96" fmla="*/ 791173 h 1746238"/>
              <a:gd name="connsiteX97" fmla="*/ 1350586 w 4410651"/>
              <a:gd name="connsiteY97" fmla="*/ 802320 h 1746238"/>
              <a:gd name="connsiteX98" fmla="*/ 1357638 w 4410651"/>
              <a:gd name="connsiteY98" fmla="*/ 802320 h 1746238"/>
              <a:gd name="connsiteX99" fmla="*/ 1357638 w 4410651"/>
              <a:gd name="connsiteY99" fmla="*/ 839295 h 1746238"/>
              <a:gd name="connsiteX100" fmla="*/ 1376339 w 4410651"/>
              <a:gd name="connsiteY100" fmla="*/ 839295 h 1746238"/>
              <a:gd name="connsiteX101" fmla="*/ 1376339 w 4410651"/>
              <a:gd name="connsiteY101" fmla="*/ 846982 h 1746238"/>
              <a:gd name="connsiteX102" fmla="*/ 1409144 w 4410651"/>
              <a:gd name="connsiteY102" fmla="*/ 846982 h 1746238"/>
              <a:gd name="connsiteX103" fmla="*/ 1409144 w 4410651"/>
              <a:gd name="connsiteY103" fmla="*/ 866354 h 1746238"/>
              <a:gd name="connsiteX104" fmla="*/ 1452527 w 4410651"/>
              <a:gd name="connsiteY104" fmla="*/ 866354 h 1746238"/>
              <a:gd name="connsiteX105" fmla="*/ 1452527 w 4410651"/>
              <a:gd name="connsiteY105" fmla="*/ 872196 h 1746238"/>
              <a:gd name="connsiteX106" fmla="*/ 1480043 w 4410651"/>
              <a:gd name="connsiteY106" fmla="*/ 872196 h 1746238"/>
              <a:gd name="connsiteX107" fmla="*/ 1480043 w 4410651"/>
              <a:gd name="connsiteY107" fmla="*/ 878654 h 1746238"/>
              <a:gd name="connsiteX108" fmla="*/ 1488244 w 4410651"/>
              <a:gd name="connsiteY108" fmla="*/ 878654 h 1746238"/>
              <a:gd name="connsiteX109" fmla="*/ 1488244 w 4410651"/>
              <a:gd name="connsiteY109" fmla="*/ 891645 h 1746238"/>
              <a:gd name="connsiteX110" fmla="*/ 1507023 w 4410651"/>
              <a:gd name="connsiteY110" fmla="*/ 891645 h 1746238"/>
              <a:gd name="connsiteX111" fmla="*/ 1507023 w 4410651"/>
              <a:gd name="connsiteY111" fmla="*/ 901638 h 1746238"/>
              <a:gd name="connsiteX112" fmla="*/ 1548565 w 4410651"/>
              <a:gd name="connsiteY112" fmla="*/ 901638 h 1746238"/>
              <a:gd name="connsiteX113" fmla="*/ 1591948 w 4410651"/>
              <a:gd name="connsiteY113" fmla="*/ 901638 h 1746238"/>
              <a:gd name="connsiteX114" fmla="*/ 1591948 w 4410651"/>
              <a:gd name="connsiteY114" fmla="*/ 975051 h 1746238"/>
              <a:gd name="connsiteX115" fmla="*/ 1625366 w 4410651"/>
              <a:gd name="connsiteY115" fmla="*/ 975051 h 1746238"/>
              <a:gd name="connsiteX116" fmla="*/ 1625366 w 4410651"/>
              <a:gd name="connsiteY116" fmla="*/ 984430 h 1746238"/>
              <a:gd name="connsiteX117" fmla="*/ 1682774 w 4410651"/>
              <a:gd name="connsiteY117" fmla="*/ 984430 h 1746238"/>
              <a:gd name="connsiteX118" fmla="*/ 1682774 w 4410651"/>
              <a:gd name="connsiteY118" fmla="*/ 993885 h 1746238"/>
              <a:gd name="connsiteX119" fmla="*/ 1767086 w 4410651"/>
              <a:gd name="connsiteY119" fmla="*/ 993885 h 1746238"/>
              <a:gd name="connsiteX120" fmla="*/ 1767086 w 4410651"/>
              <a:gd name="connsiteY120" fmla="*/ 1005032 h 1746238"/>
              <a:gd name="connsiteX121" fmla="*/ 1815757 w 4410651"/>
              <a:gd name="connsiteY121" fmla="*/ 1005032 h 1746238"/>
              <a:gd name="connsiteX122" fmla="*/ 1815757 w 4410651"/>
              <a:gd name="connsiteY122" fmla="*/ 1022635 h 1746238"/>
              <a:gd name="connsiteX123" fmla="*/ 1843887 w 4410651"/>
              <a:gd name="connsiteY123" fmla="*/ 1022635 h 1746238"/>
              <a:gd name="connsiteX124" fmla="*/ 1843887 w 4410651"/>
              <a:gd name="connsiteY124" fmla="*/ 1069066 h 1746238"/>
              <a:gd name="connsiteX125" fmla="*/ 1863738 w 4410651"/>
              <a:gd name="connsiteY125" fmla="*/ 1069066 h 1746238"/>
              <a:gd name="connsiteX126" fmla="*/ 1863738 w 4410651"/>
              <a:gd name="connsiteY126" fmla="*/ 1106657 h 1746238"/>
              <a:gd name="connsiteX127" fmla="*/ 1879604 w 4410651"/>
              <a:gd name="connsiteY127" fmla="*/ 1106657 h 1746238"/>
              <a:gd name="connsiteX128" fmla="*/ 1879604 w 4410651"/>
              <a:gd name="connsiteY128" fmla="*/ 1129026 h 1746238"/>
              <a:gd name="connsiteX129" fmla="*/ 1941075 w 4410651"/>
              <a:gd name="connsiteY129" fmla="*/ 1129026 h 1746238"/>
              <a:gd name="connsiteX130" fmla="*/ 1946364 w 4410651"/>
              <a:gd name="connsiteY130" fmla="*/ 1129026 h 1746238"/>
              <a:gd name="connsiteX131" fmla="*/ 1946364 w 4410651"/>
              <a:gd name="connsiteY131" fmla="*/ 1137790 h 1746238"/>
              <a:gd name="connsiteX132" fmla="*/ 1982695 w 4410651"/>
              <a:gd name="connsiteY132" fmla="*/ 1137790 h 1746238"/>
              <a:gd name="connsiteX133" fmla="*/ 1982695 w 4410651"/>
              <a:gd name="connsiteY133" fmla="*/ 1146630 h 1746238"/>
              <a:gd name="connsiteX134" fmla="*/ 1996184 w 4410651"/>
              <a:gd name="connsiteY134" fmla="*/ 1146630 h 1746238"/>
              <a:gd name="connsiteX135" fmla="*/ 1996184 w 4410651"/>
              <a:gd name="connsiteY135" fmla="*/ 1154241 h 1746238"/>
              <a:gd name="connsiteX136" fmla="*/ 2004386 w 4410651"/>
              <a:gd name="connsiteY136" fmla="*/ 1154241 h 1746238"/>
              <a:gd name="connsiteX137" fmla="*/ 2004386 w 4410651"/>
              <a:gd name="connsiteY137" fmla="*/ 1160698 h 1746238"/>
              <a:gd name="connsiteX138" fmla="*/ 2016649 w 4410651"/>
              <a:gd name="connsiteY138" fmla="*/ 1160698 h 1746238"/>
              <a:gd name="connsiteX139" fmla="*/ 2016649 w 4410651"/>
              <a:gd name="connsiteY139" fmla="*/ 1167155 h 1746238"/>
              <a:gd name="connsiteX140" fmla="*/ 2035428 w 4410651"/>
              <a:gd name="connsiteY140" fmla="*/ 1167155 h 1746238"/>
              <a:gd name="connsiteX141" fmla="*/ 2035428 w 4410651"/>
              <a:gd name="connsiteY141" fmla="*/ 1175380 h 1746238"/>
              <a:gd name="connsiteX142" fmla="*/ 2058269 w 4410651"/>
              <a:gd name="connsiteY142" fmla="*/ 1175380 h 1746238"/>
              <a:gd name="connsiteX143" fmla="*/ 2058269 w 4410651"/>
              <a:gd name="connsiteY143" fmla="*/ 1183606 h 1746238"/>
              <a:gd name="connsiteX144" fmla="*/ 2087011 w 4410651"/>
              <a:gd name="connsiteY144" fmla="*/ 1183606 h 1746238"/>
              <a:gd name="connsiteX145" fmla="*/ 2087011 w 4410651"/>
              <a:gd name="connsiteY145" fmla="*/ 1209512 h 1746238"/>
              <a:gd name="connsiteX146" fmla="*/ 2112152 w 4410651"/>
              <a:gd name="connsiteY146" fmla="*/ 1209512 h 1746238"/>
              <a:gd name="connsiteX147" fmla="*/ 2112152 w 4410651"/>
              <a:gd name="connsiteY147" fmla="*/ 1233573 h 1746238"/>
              <a:gd name="connsiteX148" fmla="*/ 2134456 w 4410651"/>
              <a:gd name="connsiteY148" fmla="*/ 1233573 h 1746238"/>
              <a:gd name="connsiteX149" fmla="*/ 2134456 w 4410651"/>
              <a:gd name="connsiteY149" fmla="*/ 1244181 h 1746238"/>
              <a:gd name="connsiteX150" fmla="*/ 2188875 w 4410651"/>
              <a:gd name="connsiteY150" fmla="*/ 1244181 h 1746238"/>
              <a:gd name="connsiteX151" fmla="*/ 2188875 w 4410651"/>
              <a:gd name="connsiteY151" fmla="*/ 1252406 h 1746238"/>
              <a:gd name="connsiteX152" fmla="*/ 2258624 w 4410651"/>
              <a:gd name="connsiteY152" fmla="*/ 1252406 h 1746238"/>
              <a:gd name="connsiteX153" fmla="*/ 2258624 w 4410651"/>
              <a:gd name="connsiteY153" fmla="*/ 1262400 h 1746238"/>
              <a:gd name="connsiteX154" fmla="*/ 2347075 w 4410651"/>
              <a:gd name="connsiteY154" fmla="*/ 1262400 h 1746238"/>
              <a:gd name="connsiteX155" fmla="*/ 2347075 w 4410651"/>
              <a:gd name="connsiteY155" fmla="*/ 1312290 h 1746238"/>
              <a:gd name="connsiteX156" fmla="*/ 2385782 w 4410651"/>
              <a:gd name="connsiteY156" fmla="*/ 1312290 h 1746238"/>
              <a:gd name="connsiteX157" fmla="*/ 2444953 w 4410651"/>
              <a:gd name="connsiteY157" fmla="*/ 1312290 h 1746238"/>
              <a:gd name="connsiteX158" fmla="*/ 2461356 w 4410651"/>
              <a:gd name="connsiteY158" fmla="*/ 1312290 h 1746238"/>
              <a:gd name="connsiteX159" fmla="*/ 2461356 w 4410651"/>
              <a:gd name="connsiteY159" fmla="*/ 1325819 h 1746238"/>
              <a:gd name="connsiteX160" fmla="*/ 2538693 w 4410651"/>
              <a:gd name="connsiteY160" fmla="*/ 1325819 h 1746238"/>
              <a:gd name="connsiteX161" fmla="*/ 2538693 w 4410651"/>
              <a:gd name="connsiteY161" fmla="*/ 1338734 h 1746238"/>
              <a:gd name="connsiteX162" fmla="*/ 2600163 w 4410651"/>
              <a:gd name="connsiteY162" fmla="*/ 1338734 h 1746238"/>
              <a:gd name="connsiteX163" fmla="*/ 2600163 w 4410651"/>
              <a:gd name="connsiteY163" fmla="*/ 1364025 h 1746238"/>
              <a:gd name="connsiteX164" fmla="*/ 2716744 w 4410651"/>
              <a:gd name="connsiteY164" fmla="*/ 1364025 h 1746238"/>
              <a:gd name="connsiteX165" fmla="*/ 2774152 w 4410651"/>
              <a:gd name="connsiteY165" fmla="*/ 1364025 h 1746238"/>
              <a:gd name="connsiteX166" fmla="*/ 2859077 w 4410651"/>
              <a:gd name="connsiteY166" fmla="*/ 1364025 h 1746238"/>
              <a:gd name="connsiteX167" fmla="*/ 2859077 w 4410651"/>
              <a:gd name="connsiteY167" fmla="*/ 1406304 h 1746238"/>
              <a:gd name="connsiteX168" fmla="*/ 3030154 w 4410651"/>
              <a:gd name="connsiteY168" fmla="*/ 1406304 h 1746238"/>
              <a:gd name="connsiteX169" fmla="*/ 3030154 w 4410651"/>
              <a:gd name="connsiteY169" fmla="*/ 1425676 h 1746238"/>
              <a:gd name="connsiteX170" fmla="*/ 3075299 w 4410651"/>
              <a:gd name="connsiteY170" fmla="*/ 1425676 h 1746238"/>
              <a:gd name="connsiteX171" fmla="*/ 3075299 w 4410651"/>
              <a:gd name="connsiteY171" fmla="*/ 1443357 h 1746238"/>
              <a:gd name="connsiteX172" fmla="*/ 3083500 w 4410651"/>
              <a:gd name="connsiteY172" fmla="*/ 1443357 h 1746238"/>
              <a:gd name="connsiteX173" fmla="*/ 3083500 w 4410651"/>
              <a:gd name="connsiteY173" fmla="*/ 1480332 h 1746238"/>
              <a:gd name="connsiteX174" fmla="*/ 3128569 w 4410651"/>
              <a:gd name="connsiteY174" fmla="*/ 1480332 h 1746238"/>
              <a:gd name="connsiteX175" fmla="*/ 3128569 w 4410651"/>
              <a:gd name="connsiteY175" fmla="*/ 1502702 h 1746238"/>
              <a:gd name="connsiteX176" fmla="*/ 3504139 w 4410651"/>
              <a:gd name="connsiteY176" fmla="*/ 1502702 h 1746238"/>
              <a:gd name="connsiteX177" fmla="*/ 3582013 w 4410651"/>
              <a:gd name="connsiteY177" fmla="*/ 1502702 h 1746238"/>
              <a:gd name="connsiteX178" fmla="*/ 3591440 w 4410651"/>
              <a:gd name="connsiteY178" fmla="*/ 1502702 h 1746238"/>
              <a:gd name="connsiteX179" fmla="*/ 3591440 w 4410651"/>
              <a:gd name="connsiteY179" fmla="*/ 1565507 h 1746238"/>
              <a:gd name="connsiteX180" fmla="*/ 3679891 w 4410651"/>
              <a:gd name="connsiteY180" fmla="*/ 1565507 h 1746238"/>
              <a:gd name="connsiteX181" fmla="*/ 3875571 w 4410651"/>
              <a:gd name="connsiteY181" fmla="*/ 1565507 h 1746238"/>
              <a:gd name="connsiteX182" fmla="*/ 4127434 w 4410651"/>
              <a:gd name="connsiteY182" fmla="*/ 1565507 h 1746238"/>
              <a:gd name="connsiteX183" fmla="*/ 4363507 w 4410651"/>
              <a:gd name="connsiteY183" fmla="*/ 1565507 h 1746238"/>
              <a:gd name="connsiteX184" fmla="*/ 4363507 w 4410651"/>
              <a:gd name="connsiteY184" fmla="*/ 1744773 h 1746238"/>
              <a:gd name="connsiteX185" fmla="*/ 4410651 w 4410651"/>
              <a:gd name="connsiteY185" fmla="*/ 1746238 h 1746238"/>
              <a:gd name="connsiteX0" fmla="*/ 0 w 4398467"/>
              <a:gd name="connsiteY0" fmla="*/ 61548 h 1744773"/>
              <a:gd name="connsiteX1" fmla="*/ 67133 w 4398467"/>
              <a:gd name="connsiteY1" fmla="*/ 0 h 1744773"/>
              <a:gd name="connsiteX2" fmla="*/ 67133 w 4398467"/>
              <a:gd name="connsiteY2" fmla="*/ 8840 h 1744773"/>
              <a:gd name="connsiteX3" fmla="*/ 137419 w 4398467"/>
              <a:gd name="connsiteY3" fmla="*/ 8840 h 1744773"/>
              <a:gd name="connsiteX4" fmla="*/ 137419 w 4398467"/>
              <a:gd name="connsiteY4" fmla="*/ 22908 h 1744773"/>
              <a:gd name="connsiteX5" fmla="*/ 153208 w 4398467"/>
              <a:gd name="connsiteY5" fmla="*/ 22908 h 1744773"/>
              <a:gd name="connsiteX6" fmla="*/ 153208 w 4398467"/>
              <a:gd name="connsiteY6" fmla="*/ 42280 h 1744773"/>
              <a:gd name="connsiteX7" fmla="*/ 160259 w 4398467"/>
              <a:gd name="connsiteY7" fmla="*/ 42280 h 1744773"/>
              <a:gd name="connsiteX8" fmla="*/ 160259 w 4398467"/>
              <a:gd name="connsiteY8" fmla="*/ 58192 h 1744773"/>
              <a:gd name="connsiteX9" fmla="*/ 160259 w 4398467"/>
              <a:gd name="connsiteY9" fmla="*/ 66956 h 1744773"/>
              <a:gd name="connsiteX10" fmla="*/ 169074 w 4398467"/>
              <a:gd name="connsiteY10" fmla="*/ 66956 h 1744773"/>
              <a:gd name="connsiteX11" fmla="*/ 169074 w 4398467"/>
              <a:gd name="connsiteY11" fmla="*/ 102240 h 1744773"/>
              <a:gd name="connsiteX12" fmla="*/ 235833 w 4398467"/>
              <a:gd name="connsiteY12" fmla="*/ 102240 h 1744773"/>
              <a:gd name="connsiteX13" fmla="*/ 235833 w 4398467"/>
              <a:gd name="connsiteY13" fmla="*/ 111080 h 1744773"/>
              <a:gd name="connsiteX14" fmla="*/ 267489 w 4398467"/>
              <a:gd name="connsiteY14" fmla="*/ 111080 h 1744773"/>
              <a:gd name="connsiteX15" fmla="*/ 267489 w 4398467"/>
              <a:gd name="connsiteY15" fmla="*/ 118076 h 1744773"/>
              <a:gd name="connsiteX16" fmla="*/ 321985 w 4398467"/>
              <a:gd name="connsiteY16" fmla="*/ 118076 h 1744773"/>
              <a:gd name="connsiteX17" fmla="*/ 321985 w 4398467"/>
              <a:gd name="connsiteY17" fmla="*/ 146288 h 1744773"/>
              <a:gd name="connsiteX18" fmla="*/ 330723 w 4398467"/>
              <a:gd name="connsiteY18" fmla="*/ 146288 h 1744773"/>
              <a:gd name="connsiteX19" fmla="*/ 330723 w 4398467"/>
              <a:gd name="connsiteY19" fmla="*/ 179804 h 1744773"/>
              <a:gd name="connsiteX20" fmla="*/ 330723 w 4398467"/>
              <a:gd name="connsiteY20" fmla="*/ 193872 h 1744773"/>
              <a:gd name="connsiteX21" fmla="*/ 350114 w 4398467"/>
              <a:gd name="connsiteY21" fmla="*/ 193872 h 1744773"/>
              <a:gd name="connsiteX22" fmla="*/ 350114 w 4398467"/>
              <a:gd name="connsiteY22" fmla="*/ 200944 h 1744773"/>
              <a:gd name="connsiteX23" fmla="*/ 379930 w 4398467"/>
              <a:gd name="connsiteY23" fmla="*/ 200944 h 1744773"/>
              <a:gd name="connsiteX24" fmla="*/ 379930 w 4398467"/>
              <a:gd name="connsiteY24" fmla="*/ 208016 h 1744773"/>
              <a:gd name="connsiteX25" fmla="*/ 390507 w 4398467"/>
              <a:gd name="connsiteY25" fmla="*/ 208016 h 1744773"/>
              <a:gd name="connsiteX26" fmla="*/ 390507 w 4398467"/>
              <a:gd name="connsiteY26" fmla="*/ 215012 h 1744773"/>
              <a:gd name="connsiteX27" fmla="*/ 415111 w 4398467"/>
              <a:gd name="connsiteY27" fmla="*/ 215012 h 1744773"/>
              <a:gd name="connsiteX28" fmla="*/ 415111 w 4398467"/>
              <a:gd name="connsiteY28" fmla="*/ 227388 h 1744773"/>
              <a:gd name="connsiteX29" fmla="*/ 462556 w 4398467"/>
              <a:gd name="connsiteY29" fmla="*/ 227388 h 1744773"/>
              <a:gd name="connsiteX30" fmla="*/ 462556 w 4398467"/>
              <a:gd name="connsiteY30" fmla="*/ 243224 h 1744773"/>
              <a:gd name="connsiteX31" fmla="*/ 492448 w 4398467"/>
              <a:gd name="connsiteY31" fmla="*/ 243224 h 1744773"/>
              <a:gd name="connsiteX32" fmla="*/ 492448 w 4398467"/>
              <a:gd name="connsiteY32" fmla="*/ 262057 h 1744773"/>
              <a:gd name="connsiteX33" fmla="*/ 498886 w 4398467"/>
              <a:gd name="connsiteY33" fmla="*/ 262057 h 1744773"/>
              <a:gd name="connsiteX34" fmla="*/ 498886 w 4398467"/>
              <a:gd name="connsiteY34" fmla="*/ 279123 h 1744773"/>
              <a:gd name="connsiteX35" fmla="*/ 504711 w 4398467"/>
              <a:gd name="connsiteY35" fmla="*/ 279123 h 1744773"/>
              <a:gd name="connsiteX36" fmla="*/ 504711 w 4398467"/>
              <a:gd name="connsiteY36" fmla="*/ 287348 h 1744773"/>
              <a:gd name="connsiteX37" fmla="*/ 510000 w 4398467"/>
              <a:gd name="connsiteY37" fmla="*/ 287348 h 1744773"/>
              <a:gd name="connsiteX38" fmla="*/ 510000 w 4398467"/>
              <a:gd name="connsiteY38" fmla="*/ 293191 h 1744773"/>
              <a:gd name="connsiteX39" fmla="*/ 544031 w 4398467"/>
              <a:gd name="connsiteY39" fmla="*/ 293191 h 1744773"/>
              <a:gd name="connsiteX40" fmla="*/ 544031 w 4398467"/>
              <a:gd name="connsiteY40" fmla="*/ 300263 h 1744773"/>
              <a:gd name="connsiteX41" fmla="*/ 642446 w 4398467"/>
              <a:gd name="connsiteY41" fmla="*/ 300263 h 1744773"/>
              <a:gd name="connsiteX42" fmla="*/ 642446 w 4398467"/>
              <a:gd name="connsiteY42" fmla="*/ 312562 h 1744773"/>
              <a:gd name="connsiteX43" fmla="*/ 650034 w 4398467"/>
              <a:gd name="connsiteY43" fmla="*/ 312562 h 1744773"/>
              <a:gd name="connsiteX44" fmla="*/ 650034 w 4398467"/>
              <a:gd name="connsiteY44" fmla="*/ 353151 h 1744773"/>
              <a:gd name="connsiteX45" fmla="*/ 685752 w 4398467"/>
              <a:gd name="connsiteY45" fmla="*/ 353151 h 1744773"/>
              <a:gd name="connsiteX46" fmla="*/ 685752 w 4398467"/>
              <a:gd name="connsiteY46" fmla="*/ 386590 h 1744773"/>
              <a:gd name="connsiteX47" fmla="*/ 763702 w 4398467"/>
              <a:gd name="connsiteY47" fmla="*/ 386590 h 1744773"/>
              <a:gd name="connsiteX48" fmla="*/ 763702 w 4398467"/>
              <a:gd name="connsiteY48" fmla="*/ 396046 h 1744773"/>
              <a:gd name="connsiteX49" fmla="*/ 810533 w 4398467"/>
              <a:gd name="connsiteY49" fmla="*/ 396046 h 1744773"/>
              <a:gd name="connsiteX50" fmla="*/ 816972 w 4398467"/>
              <a:gd name="connsiteY50" fmla="*/ 396046 h 1744773"/>
              <a:gd name="connsiteX51" fmla="*/ 816972 w 4398467"/>
              <a:gd name="connsiteY51" fmla="*/ 428332 h 1744773"/>
              <a:gd name="connsiteX52" fmla="*/ 824023 w 4398467"/>
              <a:gd name="connsiteY52" fmla="*/ 428332 h 1744773"/>
              <a:gd name="connsiteX53" fmla="*/ 824023 w 4398467"/>
              <a:gd name="connsiteY53" fmla="*/ 435404 h 1744773"/>
              <a:gd name="connsiteX54" fmla="*/ 828699 w 4398467"/>
              <a:gd name="connsiteY54" fmla="*/ 435404 h 1744773"/>
              <a:gd name="connsiteX55" fmla="*/ 828699 w 4398467"/>
              <a:gd name="connsiteY55" fmla="*/ 460080 h 1744773"/>
              <a:gd name="connsiteX56" fmla="*/ 851003 w 4398467"/>
              <a:gd name="connsiteY56" fmla="*/ 460080 h 1744773"/>
              <a:gd name="connsiteX57" fmla="*/ 851003 w 4398467"/>
              <a:gd name="connsiteY57" fmla="*/ 480605 h 1744773"/>
              <a:gd name="connsiteX58" fmla="*/ 859204 w 4398467"/>
              <a:gd name="connsiteY58" fmla="*/ 480605 h 1744773"/>
              <a:gd name="connsiteX59" fmla="*/ 859204 w 4398467"/>
              <a:gd name="connsiteY59" fmla="*/ 510585 h 1744773"/>
              <a:gd name="connsiteX60" fmla="*/ 951717 w 4398467"/>
              <a:gd name="connsiteY60" fmla="*/ 510585 h 1744773"/>
              <a:gd name="connsiteX61" fmla="*/ 951717 w 4398467"/>
              <a:gd name="connsiteY61" fmla="*/ 517657 h 1744773"/>
              <a:gd name="connsiteX62" fmla="*/ 972795 w 4398467"/>
              <a:gd name="connsiteY62" fmla="*/ 517657 h 1744773"/>
              <a:gd name="connsiteX63" fmla="*/ 972795 w 4398467"/>
              <a:gd name="connsiteY63" fmla="*/ 525883 h 1744773"/>
              <a:gd name="connsiteX64" fmla="*/ 984522 w 4398467"/>
              <a:gd name="connsiteY64" fmla="*/ 525883 h 1744773"/>
              <a:gd name="connsiteX65" fmla="*/ 984522 w 4398467"/>
              <a:gd name="connsiteY65" fmla="*/ 543486 h 1744773"/>
              <a:gd name="connsiteX66" fmla="*/ 988661 w 4398467"/>
              <a:gd name="connsiteY66" fmla="*/ 543486 h 1744773"/>
              <a:gd name="connsiteX67" fmla="*/ 988661 w 4398467"/>
              <a:gd name="connsiteY67" fmla="*/ 557016 h 1744773"/>
              <a:gd name="connsiteX68" fmla="*/ 994486 w 4398467"/>
              <a:gd name="connsiteY68" fmla="*/ 557016 h 1744773"/>
              <a:gd name="connsiteX69" fmla="*/ 994486 w 4398467"/>
              <a:gd name="connsiteY69" fmla="*/ 589302 h 1744773"/>
              <a:gd name="connsiteX70" fmla="*/ 1010889 w 4398467"/>
              <a:gd name="connsiteY70" fmla="*/ 589302 h 1744773"/>
              <a:gd name="connsiteX71" fmla="*/ 1010889 w 4398467"/>
              <a:gd name="connsiteY71" fmla="*/ 621050 h 1744773"/>
              <a:gd name="connsiteX72" fmla="*/ 1054271 w 4398467"/>
              <a:gd name="connsiteY72" fmla="*/ 621050 h 1744773"/>
              <a:gd name="connsiteX73" fmla="*/ 1054271 w 4398467"/>
              <a:gd name="connsiteY73" fmla="*/ 641037 h 1744773"/>
              <a:gd name="connsiteX74" fmla="*/ 1136897 w 4398467"/>
              <a:gd name="connsiteY74" fmla="*/ 641037 h 1744773"/>
              <a:gd name="connsiteX75" fmla="*/ 1136897 w 4398467"/>
              <a:gd name="connsiteY75" fmla="*/ 662177 h 1744773"/>
              <a:gd name="connsiteX76" fmla="*/ 1150923 w 4398467"/>
              <a:gd name="connsiteY76" fmla="*/ 662177 h 1744773"/>
              <a:gd name="connsiteX77" fmla="*/ 1150923 w 4398467"/>
              <a:gd name="connsiteY77" fmla="*/ 685085 h 1744773"/>
              <a:gd name="connsiteX78" fmla="*/ 1167326 w 4398467"/>
              <a:gd name="connsiteY78" fmla="*/ 685085 h 1744773"/>
              <a:gd name="connsiteX79" fmla="*/ 1167326 w 4398467"/>
              <a:gd name="connsiteY79" fmla="*/ 711529 h 1744773"/>
              <a:gd name="connsiteX80" fmla="*/ 1167326 w 4398467"/>
              <a:gd name="connsiteY80" fmla="*/ 719754 h 1744773"/>
              <a:gd name="connsiteX81" fmla="*/ 1177290 w 4398467"/>
              <a:gd name="connsiteY81" fmla="*/ 719754 h 1744773"/>
              <a:gd name="connsiteX82" fmla="*/ 1177290 w 4398467"/>
              <a:gd name="connsiteY82" fmla="*/ 732669 h 1744773"/>
              <a:gd name="connsiteX83" fmla="*/ 1186104 w 4398467"/>
              <a:gd name="connsiteY83" fmla="*/ 732669 h 1744773"/>
              <a:gd name="connsiteX84" fmla="*/ 1186104 w 4398467"/>
              <a:gd name="connsiteY84" fmla="*/ 746198 h 1744773"/>
              <a:gd name="connsiteX85" fmla="*/ 1214770 w 4398467"/>
              <a:gd name="connsiteY85" fmla="*/ 746198 h 1744773"/>
              <a:gd name="connsiteX86" fmla="*/ 1214770 w 4398467"/>
              <a:gd name="connsiteY86" fmla="*/ 754424 h 1744773"/>
              <a:gd name="connsiteX87" fmla="*/ 1233549 w 4398467"/>
              <a:gd name="connsiteY87" fmla="*/ 754424 h 1744773"/>
              <a:gd name="connsiteX88" fmla="*/ 1255240 w 4398467"/>
              <a:gd name="connsiteY88" fmla="*/ 754424 h 1744773"/>
              <a:gd name="connsiteX89" fmla="*/ 1255240 w 4398467"/>
              <a:gd name="connsiteY89" fmla="*/ 765570 h 1744773"/>
              <a:gd name="connsiteX90" fmla="*/ 1270416 w 4398467"/>
              <a:gd name="connsiteY90" fmla="*/ 765570 h 1744773"/>
              <a:gd name="connsiteX91" fmla="*/ 1270416 w 4398467"/>
              <a:gd name="connsiteY91" fmla="*/ 770874 h 1744773"/>
              <a:gd name="connsiteX92" fmla="*/ 1307360 w 4398467"/>
              <a:gd name="connsiteY92" fmla="*/ 770874 h 1744773"/>
              <a:gd name="connsiteX93" fmla="*/ 1307360 w 4398467"/>
              <a:gd name="connsiteY93" fmla="*/ 777332 h 1744773"/>
              <a:gd name="connsiteX94" fmla="*/ 1331964 w 4398467"/>
              <a:gd name="connsiteY94" fmla="*/ 777332 h 1744773"/>
              <a:gd name="connsiteX95" fmla="*/ 1331964 w 4398467"/>
              <a:gd name="connsiteY95" fmla="*/ 789708 h 1744773"/>
              <a:gd name="connsiteX96" fmla="*/ 1338402 w 4398467"/>
              <a:gd name="connsiteY96" fmla="*/ 789708 h 1744773"/>
              <a:gd name="connsiteX97" fmla="*/ 1338402 w 4398467"/>
              <a:gd name="connsiteY97" fmla="*/ 800855 h 1744773"/>
              <a:gd name="connsiteX98" fmla="*/ 1345454 w 4398467"/>
              <a:gd name="connsiteY98" fmla="*/ 800855 h 1744773"/>
              <a:gd name="connsiteX99" fmla="*/ 1345454 w 4398467"/>
              <a:gd name="connsiteY99" fmla="*/ 837830 h 1744773"/>
              <a:gd name="connsiteX100" fmla="*/ 1364155 w 4398467"/>
              <a:gd name="connsiteY100" fmla="*/ 837830 h 1744773"/>
              <a:gd name="connsiteX101" fmla="*/ 1364155 w 4398467"/>
              <a:gd name="connsiteY101" fmla="*/ 845517 h 1744773"/>
              <a:gd name="connsiteX102" fmla="*/ 1396960 w 4398467"/>
              <a:gd name="connsiteY102" fmla="*/ 845517 h 1744773"/>
              <a:gd name="connsiteX103" fmla="*/ 1396960 w 4398467"/>
              <a:gd name="connsiteY103" fmla="*/ 864889 h 1744773"/>
              <a:gd name="connsiteX104" fmla="*/ 1440343 w 4398467"/>
              <a:gd name="connsiteY104" fmla="*/ 864889 h 1744773"/>
              <a:gd name="connsiteX105" fmla="*/ 1440343 w 4398467"/>
              <a:gd name="connsiteY105" fmla="*/ 870731 h 1744773"/>
              <a:gd name="connsiteX106" fmla="*/ 1467859 w 4398467"/>
              <a:gd name="connsiteY106" fmla="*/ 870731 h 1744773"/>
              <a:gd name="connsiteX107" fmla="*/ 1467859 w 4398467"/>
              <a:gd name="connsiteY107" fmla="*/ 877189 h 1744773"/>
              <a:gd name="connsiteX108" fmla="*/ 1476060 w 4398467"/>
              <a:gd name="connsiteY108" fmla="*/ 877189 h 1744773"/>
              <a:gd name="connsiteX109" fmla="*/ 1476060 w 4398467"/>
              <a:gd name="connsiteY109" fmla="*/ 890180 h 1744773"/>
              <a:gd name="connsiteX110" fmla="*/ 1494839 w 4398467"/>
              <a:gd name="connsiteY110" fmla="*/ 890180 h 1744773"/>
              <a:gd name="connsiteX111" fmla="*/ 1494839 w 4398467"/>
              <a:gd name="connsiteY111" fmla="*/ 900173 h 1744773"/>
              <a:gd name="connsiteX112" fmla="*/ 1536381 w 4398467"/>
              <a:gd name="connsiteY112" fmla="*/ 900173 h 1744773"/>
              <a:gd name="connsiteX113" fmla="*/ 1579764 w 4398467"/>
              <a:gd name="connsiteY113" fmla="*/ 900173 h 1744773"/>
              <a:gd name="connsiteX114" fmla="*/ 1579764 w 4398467"/>
              <a:gd name="connsiteY114" fmla="*/ 973586 h 1744773"/>
              <a:gd name="connsiteX115" fmla="*/ 1613182 w 4398467"/>
              <a:gd name="connsiteY115" fmla="*/ 973586 h 1744773"/>
              <a:gd name="connsiteX116" fmla="*/ 1613182 w 4398467"/>
              <a:gd name="connsiteY116" fmla="*/ 982965 h 1744773"/>
              <a:gd name="connsiteX117" fmla="*/ 1670590 w 4398467"/>
              <a:gd name="connsiteY117" fmla="*/ 982965 h 1744773"/>
              <a:gd name="connsiteX118" fmla="*/ 1670590 w 4398467"/>
              <a:gd name="connsiteY118" fmla="*/ 992420 h 1744773"/>
              <a:gd name="connsiteX119" fmla="*/ 1754902 w 4398467"/>
              <a:gd name="connsiteY119" fmla="*/ 992420 h 1744773"/>
              <a:gd name="connsiteX120" fmla="*/ 1754902 w 4398467"/>
              <a:gd name="connsiteY120" fmla="*/ 1003567 h 1744773"/>
              <a:gd name="connsiteX121" fmla="*/ 1803573 w 4398467"/>
              <a:gd name="connsiteY121" fmla="*/ 1003567 h 1744773"/>
              <a:gd name="connsiteX122" fmla="*/ 1803573 w 4398467"/>
              <a:gd name="connsiteY122" fmla="*/ 1021170 h 1744773"/>
              <a:gd name="connsiteX123" fmla="*/ 1831703 w 4398467"/>
              <a:gd name="connsiteY123" fmla="*/ 1021170 h 1744773"/>
              <a:gd name="connsiteX124" fmla="*/ 1831703 w 4398467"/>
              <a:gd name="connsiteY124" fmla="*/ 1067601 h 1744773"/>
              <a:gd name="connsiteX125" fmla="*/ 1851554 w 4398467"/>
              <a:gd name="connsiteY125" fmla="*/ 1067601 h 1744773"/>
              <a:gd name="connsiteX126" fmla="*/ 1851554 w 4398467"/>
              <a:gd name="connsiteY126" fmla="*/ 1105192 h 1744773"/>
              <a:gd name="connsiteX127" fmla="*/ 1867420 w 4398467"/>
              <a:gd name="connsiteY127" fmla="*/ 1105192 h 1744773"/>
              <a:gd name="connsiteX128" fmla="*/ 1867420 w 4398467"/>
              <a:gd name="connsiteY128" fmla="*/ 1127561 h 1744773"/>
              <a:gd name="connsiteX129" fmla="*/ 1928891 w 4398467"/>
              <a:gd name="connsiteY129" fmla="*/ 1127561 h 1744773"/>
              <a:gd name="connsiteX130" fmla="*/ 1934180 w 4398467"/>
              <a:gd name="connsiteY130" fmla="*/ 1127561 h 1744773"/>
              <a:gd name="connsiteX131" fmla="*/ 1934180 w 4398467"/>
              <a:gd name="connsiteY131" fmla="*/ 1136325 h 1744773"/>
              <a:gd name="connsiteX132" fmla="*/ 1970511 w 4398467"/>
              <a:gd name="connsiteY132" fmla="*/ 1136325 h 1744773"/>
              <a:gd name="connsiteX133" fmla="*/ 1970511 w 4398467"/>
              <a:gd name="connsiteY133" fmla="*/ 1145165 h 1744773"/>
              <a:gd name="connsiteX134" fmla="*/ 1984000 w 4398467"/>
              <a:gd name="connsiteY134" fmla="*/ 1145165 h 1744773"/>
              <a:gd name="connsiteX135" fmla="*/ 1984000 w 4398467"/>
              <a:gd name="connsiteY135" fmla="*/ 1152776 h 1744773"/>
              <a:gd name="connsiteX136" fmla="*/ 1992202 w 4398467"/>
              <a:gd name="connsiteY136" fmla="*/ 1152776 h 1744773"/>
              <a:gd name="connsiteX137" fmla="*/ 1992202 w 4398467"/>
              <a:gd name="connsiteY137" fmla="*/ 1159233 h 1744773"/>
              <a:gd name="connsiteX138" fmla="*/ 2004465 w 4398467"/>
              <a:gd name="connsiteY138" fmla="*/ 1159233 h 1744773"/>
              <a:gd name="connsiteX139" fmla="*/ 2004465 w 4398467"/>
              <a:gd name="connsiteY139" fmla="*/ 1165690 h 1744773"/>
              <a:gd name="connsiteX140" fmla="*/ 2023244 w 4398467"/>
              <a:gd name="connsiteY140" fmla="*/ 1165690 h 1744773"/>
              <a:gd name="connsiteX141" fmla="*/ 2023244 w 4398467"/>
              <a:gd name="connsiteY141" fmla="*/ 1173915 h 1744773"/>
              <a:gd name="connsiteX142" fmla="*/ 2046085 w 4398467"/>
              <a:gd name="connsiteY142" fmla="*/ 1173915 h 1744773"/>
              <a:gd name="connsiteX143" fmla="*/ 2046085 w 4398467"/>
              <a:gd name="connsiteY143" fmla="*/ 1182141 h 1744773"/>
              <a:gd name="connsiteX144" fmla="*/ 2074827 w 4398467"/>
              <a:gd name="connsiteY144" fmla="*/ 1182141 h 1744773"/>
              <a:gd name="connsiteX145" fmla="*/ 2074827 w 4398467"/>
              <a:gd name="connsiteY145" fmla="*/ 1208047 h 1744773"/>
              <a:gd name="connsiteX146" fmla="*/ 2099968 w 4398467"/>
              <a:gd name="connsiteY146" fmla="*/ 1208047 h 1744773"/>
              <a:gd name="connsiteX147" fmla="*/ 2099968 w 4398467"/>
              <a:gd name="connsiteY147" fmla="*/ 1232108 h 1744773"/>
              <a:gd name="connsiteX148" fmla="*/ 2122272 w 4398467"/>
              <a:gd name="connsiteY148" fmla="*/ 1232108 h 1744773"/>
              <a:gd name="connsiteX149" fmla="*/ 2122272 w 4398467"/>
              <a:gd name="connsiteY149" fmla="*/ 1242716 h 1744773"/>
              <a:gd name="connsiteX150" fmla="*/ 2176691 w 4398467"/>
              <a:gd name="connsiteY150" fmla="*/ 1242716 h 1744773"/>
              <a:gd name="connsiteX151" fmla="*/ 2176691 w 4398467"/>
              <a:gd name="connsiteY151" fmla="*/ 1250941 h 1744773"/>
              <a:gd name="connsiteX152" fmla="*/ 2246440 w 4398467"/>
              <a:gd name="connsiteY152" fmla="*/ 1250941 h 1744773"/>
              <a:gd name="connsiteX153" fmla="*/ 2246440 w 4398467"/>
              <a:gd name="connsiteY153" fmla="*/ 1260935 h 1744773"/>
              <a:gd name="connsiteX154" fmla="*/ 2334891 w 4398467"/>
              <a:gd name="connsiteY154" fmla="*/ 1260935 h 1744773"/>
              <a:gd name="connsiteX155" fmla="*/ 2334891 w 4398467"/>
              <a:gd name="connsiteY155" fmla="*/ 1310825 h 1744773"/>
              <a:gd name="connsiteX156" fmla="*/ 2373598 w 4398467"/>
              <a:gd name="connsiteY156" fmla="*/ 1310825 h 1744773"/>
              <a:gd name="connsiteX157" fmla="*/ 2432769 w 4398467"/>
              <a:gd name="connsiteY157" fmla="*/ 1310825 h 1744773"/>
              <a:gd name="connsiteX158" fmla="*/ 2449172 w 4398467"/>
              <a:gd name="connsiteY158" fmla="*/ 1310825 h 1744773"/>
              <a:gd name="connsiteX159" fmla="*/ 2449172 w 4398467"/>
              <a:gd name="connsiteY159" fmla="*/ 1324354 h 1744773"/>
              <a:gd name="connsiteX160" fmla="*/ 2526509 w 4398467"/>
              <a:gd name="connsiteY160" fmla="*/ 1324354 h 1744773"/>
              <a:gd name="connsiteX161" fmla="*/ 2526509 w 4398467"/>
              <a:gd name="connsiteY161" fmla="*/ 1337269 h 1744773"/>
              <a:gd name="connsiteX162" fmla="*/ 2587979 w 4398467"/>
              <a:gd name="connsiteY162" fmla="*/ 1337269 h 1744773"/>
              <a:gd name="connsiteX163" fmla="*/ 2587979 w 4398467"/>
              <a:gd name="connsiteY163" fmla="*/ 1362560 h 1744773"/>
              <a:gd name="connsiteX164" fmla="*/ 2704560 w 4398467"/>
              <a:gd name="connsiteY164" fmla="*/ 1362560 h 1744773"/>
              <a:gd name="connsiteX165" fmla="*/ 2761968 w 4398467"/>
              <a:gd name="connsiteY165" fmla="*/ 1362560 h 1744773"/>
              <a:gd name="connsiteX166" fmla="*/ 2846893 w 4398467"/>
              <a:gd name="connsiteY166" fmla="*/ 1362560 h 1744773"/>
              <a:gd name="connsiteX167" fmla="*/ 2846893 w 4398467"/>
              <a:gd name="connsiteY167" fmla="*/ 1404839 h 1744773"/>
              <a:gd name="connsiteX168" fmla="*/ 3017970 w 4398467"/>
              <a:gd name="connsiteY168" fmla="*/ 1404839 h 1744773"/>
              <a:gd name="connsiteX169" fmla="*/ 3017970 w 4398467"/>
              <a:gd name="connsiteY169" fmla="*/ 1424211 h 1744773"/>
              <a:gd name="connsiteX170" fmla="*/ 3063115 w 4398467"/>
              <a:gd name="connsiteY170" fmla="*/ 1424211 h 1744773"/>
              <a:gd name="connsiteX171" fmla="*/ 3063115 w 4398467"/>
              <a:gd name="connsiteY171" fmla="*/ 1441892 h 1744773"/>
              <a:gd name="connsiteX172" fmla="*/ 3071316 w 4398467"/>
              <a:gd name="connsiteY172" fmla="*/ 1441892 h 1744773"/>
              <a:gd name="connsiteX173" fmla="*/ 3071316 w 4398467"/>
              <a:gd name="connsiteY173" fmla="*/ 1478867 h 1744773"/>
              <a:gd name="connsiteX174" fmla="*/ 3116385 w 4398467"/>
              <a:gd name="connsiteY174" fmla="*/ 1478867 h 1744773"/>
              <a:gd name="connsiteX175" fmla="*/ 3116385 w 4398467"/>
              <a:gd name="connsiteY175" fmla="*/ 1501237 h 1744773"/>
              <a:gd name="connsiteX176" fmla="*/ 3491955 w 4398467"/>
              <a:gd name="connsiteY176" fmla="*/ 1501237 h 1744773"/>
              <a:gd name="connsiteX177" fmla="*/ 3569829 w 4398467"/>
              <a:gd name="connsiteY177" fmla="*/ 1501237 h 1744773"/>
              <a:gd name="connsiteX178" fmla="*/ 3579256 w 4398467"/>
              <a:gd name="connsiteY178" fmla="*/ 1501237 h 1744773"/>
              <a:gd name="connsiteX179" fmla="*/ 3579256 w 4398467"/>
              <a:gd name="connsiteY179" fmla="*/ 1564042 h 1744773"/>
              <a:gd name="connsiteX180" fmla="*/ 3667707 w 4398467"/>
              <a:gd name="connsiteY180" fmla="*/ 1564042 h 1744773"/>
              <a:gd name="connsiteX181" fmla="*/ 3863387 w 4398467"/>
              <a:gd name="connsiteY181" fmla="*/ 1564042 h 1744773"/>
              <a:gd name="connsiteX182" fmla="*/ 4115250 w 4398467"/>
              <a:gd name="connsiteY182" fmla="*/ 1564042 h 1744773"/>
              <a:gd name="connsiteX183" fmla="*/ 4351323 w 4398467"/>
              <a:gd name="connsiteY183" fmla="*/ 1564042 h 1744773"/>
              <a:gd name="connsiteX184" fmla="*/ 4351323 w 4398467"/>
              <a:gd name="connsiteY184" fmla="*/ 1743308 h 1744773"/>
              <a:gd name="connsiteX185" fmla="*/ 4398467 w 4398467"/>
              <a:gd name="connsiteY185" fmla="*/ 1744773 h 1744773"/>
              <a:gd name="connsiteX0" fmla="*/ 0 w 4407328"/>
              <a:gd name="connsiteY0" fmla="*/ 0 h 1746238"/>
              <a:gd name="connsiteX1" fmla="*/ 75994 w 4407328"/>
              <a:gd name="connsiteY1" fmla="*/ 1465 h 1746238"/>
              <a:gd name="connsiteX2" fmla="*/ 75994 w 4407328"/>
              <a:gd name="connsiteY2" fmla="*/ 10305 h 1746238"/>
              <a:gd name="connsiteX3" fmla="*/ 146280 w 4407328"/>
              <a:gd name="connsiteY3" fmla="*/ 10305 h 1746238"/>
              <a:gd name="connsiteX4" fmla="*/ 146280 w 4407328"/>
              <a:gd name="connsiteY4" fmla="*/ 24373 h 1746238"/>
              <a:gd name="connsiteX5" fmla="*/ 162069 w 4407328"/>
              <a:gd name="connsiteY5" fmla="*/ 24373 h 1746238"/>
              <a:gd name="connsiteX6" fmla="*/ 162069 w 4407328"/>
              <a:gd name="connsiteY6" fmla="*/ 43745 h 1746238"/>
              <a:gd name="connsiteX7" fmla="*/ 169120 w 4407328"/>
              <a:gd name="connsiteY7" fmla="*/ 43745 h 1746238"/>
              <a:gd name="connsiteX8" fmla="*/ 169120 w 4407328"/>
              <a:gd name="connsiteY8" fmla="*/ 59657 h 1746238"/>
              <a:gd name="connsiteX9" fmla="*/ 169120 w 4407328"/>
              <a:gd name="connsiteY9" fmla="*/ 68421 h 1746238"/>
              <a:gd name="connsiteX10" fmla="*/ 177935 w 4407328"/>
              <a:gd name="connsiteY10" fmla="*/ 68421 h 1746238"/>
              <a:gd name="connsiteX11" fmla="*/ 177935 w 4407328"/>
              <a:gd name="connsiteY11" fmla="*/ 103705 h 1746238"/>
              <a:gd name="connsiteX12" fmla="*/ 244694 w 4407328"/>
              <a:gd name="connsiteY12" fmla="*/ 103705 h 1746238"/>
              <a:gd name="connsiteX13" fmla="*/ 244694 w 4407328"/>
              <a:gd name="connsiteY13" fmla="*/ 112545 h 1746238"/>
              <a:gd name="connsiteX14" fmla="*/ 276350 w 4407328"/>
              <a:gd name="connsiteY14" fmla="*/ 112545 h 1746238"/>
              <a:gd name="connsiteX15" fmla="*/ 276350 w 4407328"/>
              <a:gd name="connsiteY15" fmla="*/ 119541 h 1746238"/>
              <a:gd name="connsiteX16" fmla="*/ 330846 w 4407328"/>
              <a:gd name="connsiteY16" fmla="*/ 119541 h 1746238"/>
              <a:gd name="connsiteX17" fmla="*/ 330846 w 4407328"/>
              <a:gd name="connsiteY17" fmla="*/ 147753 h 1746238"/>
              <a:gd name="connsiteX18" fmla="*/ 339584 w 4407328"/>
              <a:gd name="connsiteY18" fmla="*/ 147753 h 1746238"/>
              <a:gd name="connsiteX19" fmla="*/ 339584 w 4407328"/>
              <a:gd name="connsiteY19" fmla="*/ 181269 h 1746238"/>
              <a:gd name="connsiteX20" fmla="*/ 339584 w 4407328"/>
              <a:gd name="connsiteY20" fmla="*/ 195337 h 1746238"/>
              <a:gd name="connsiteX21" fmla="*/ 358975 w 4407328"/>
              <a:gd name="connsiteY21" fmla="*/ 195337 h 1746238"/>
              <a:gd name="connsiteX22" fmla="*/ 358975 w 4407328"/>
              <a:gd name="connsiteY22" fmla="*/ 202409 h 1746238"/>
              <a:gd name="connsiteX23" fmla="*/ 388791 w 4407328"/>
              <a:gd name="connsiteY23" fmla="*/ 202409 h 1746238"/>
              <a:gd name="connsiteX24" fmla="*/ 388791 w 4407328"/>
              <a:gd name="connsiteY24" fmla="*/ 209481 h 1746238"/>
              <a:gd name="connsiteX25" fmla="*/ 399368 w 4407328"/>
              <a:gd name="connsiteY25" fmla="*/ 209481 h 1746238"/>
              <a:gd name="connsiteX26" fmla="*/ 399368 w 4407328"/>
              <a:gd name="connsiteY26" fmla="*/ 216477 h 1746238"/>
              <a:gd name="connsiteX27" fmla="*/ 423972 w 4407328"/>
              <a:gd name="connsiteY27" fmla="*/ 216477 h 1746238"/>
              <a:gd name="connsiteX28" fmla="*/ 423972 w 4407328"/>
              <a:gd name="connsiteY28" fmla="*/ 228853 h 1746238"/>
              <a:gd name="connsiteX29" fmla="*/ 471417 w 4407328"/>
              <a:gd name="connsiteY29" fmla="*/ 228853 h 1746238"/>
              <a:gd name="connsiteX30" fmla="*/ 471417 w 4407328"/>
              <a:gd name="connsiteY30" fmla="*/ 244689 h 1746238"/>
              <a:gd name="connsiteX31" fmla="*/ 501309 w 4407328"/>
              <a:gd name="connsiteY31" fmla="*/ 244689 h 1746238"/>
              <a:gd name="connsiteX32" fmla="*/ 501309 w 4407328"/>
              <a:gd name="connsiteY32" fmla="*/ 263522 h 1746238"/>
              <a:gd name="connsiteX33" fmla="*/ 507747 w 4407328"/>
              <a:gd name="connsiteY33" fmla="*/ 263522 h 1746238"/>
              <a:gd name="connsiteX34" fmla="*/ 507747 w 4407328"/>
              <a:gd name="connsiteY34" fmla="*/ 280588 h 1746238"/>
              <a:gd name="connsiteX35" fmla="*/ 513572 w 4407328"/>
              <a:gd name="connsiteY35" fmla="*/ 280588 h 1746238"/>
              <a:gd name="connsiteX36" fmla="*/ 513572 w 4407328"/>
              <a:gd name="connsiteY36" fmla="*/ 288813 h 1746238"/>
              <a:gd name="connsiteX37" fmla="*/ 518861 w 4407328"/>
              <a:gd name="connsiteY37" fmla="*/ 288813 h 1746238"/>
              <a:gd name="connsiteX38" fmla="*/ 518861 w 4407328"/>
              <a:gd name="connsiteY38" fmla="*/ 294656 h 1746238"/>
              <a:gd name="connsiteX39" fmla="*/ 552892 w 4407328"/>
              <a:gd name="connsiteY39" fmla="*/ 294656 h 1746238"/>
              <a:gd name="connsiteX40" fmla="*/ 552892 w 4407328"/>
              <a:gd name="connsiteY40" fmla="*/ 301728 h 1746238"/>
              <a:gd name="connsiteX41" fmla="*/ 651307 w 4407328"/>
              <a:gd name="connsiteY41" fmla="*/ 301728 h 1746238"/>
              <a:gd name="connsiteX42" fmla="*/ 651307 w 4407328"/>
              <a:gd name="connsiteY42" fmla="*/ 314027 h 1746238"/>
              <a:gd name="connsiteX43" fmla="*/ 658895 w 4407328"/>
              <a:gd name="connsiteY43" fmla="*/ 314027 h 1746238"/>
              <a:gd name="connsiteX44" fmla="*/ 658895 w 4407328"/>
              <a:gd name="connsiteY44" fmla="*/ 354616 h 1746238"/>
              <a:gd name="connsiteX45" fmla="*/ 694613 w 4407328"/>
              <a:gd name="connsiteY45" fmla="*/ 354616 h 1746238"/>
              <a:gd name="connsiteX46" fmla="*/ 694613 w 4407328"/>
              <a:gd name="connsiteY46" fmla="*/ 388055 h 1746238"/>
              <a:gd name="connsiteX47" fmla="*/ 772563 w 4407328"/>
              <a:gd name="connsiteY47" fmla="*/ 388055 h 1746238"/>
              <a:gd name="connsiteX48" fmla="*/ 772563 w 4407328"/>
              <a:gd name="connsiteY48" fmla="*/ 397511 h 1746238"/>
              <a:gd name="connsiteX49" fmla="*/ 819394 w 4407328"/>
              <a:gd name="connsiteY49" fmla="*/ 397511 h 1746238"/>
              <a:gd name="connsiteX50" fmla="*/ 825833 w 4407328"/>
              <a:gd name="connsiteY50" fmla="*/ 397511 h 1746238"/>
              <a:gd name="connsiteX51" fmla="*/ 825833 w 4407328"/>
              <a:gd name="connsiteY51" fmla="*/ 429797 h 1746238"/>
              <a:gd name="connsiteX52" fmla="*/ 832884 w 4407328"/>
              <a:gd name="connsiteY52" fmla="*/ 429797 h 1746238"/>
              <a:gd name="connsiteX53" fmla="*/ 832884 w 4407328"/>
              <a:gd name="connsiteY53" fmla="*/ 436869 h 1746238"/>
              <a:gd name="connsiteX54" fmla="*/ 837560 w 4407328"/>
              <a:gd name="connsiteY54" fmla="*/ 436869 h 1746238"/>
              <a:gd name="connsiteX55" fmla="*/ 837560 w 4407328"/>
              <a:gd name="connsiteY55" fmla="*/ 461545 h 1746238"/>
              <a:gd name="connsiteX56" fmla="*/ 859864 w 4407328"/>
              <a:gd name="connsiteY56" fmla="*/ 461545 h 1746238"/>
              <a:gd name="connsiteX57" fmla="*/ 859864 w 4407328"/>
              <a:gd name="connsiteY57" fmla="*/ 482070 h 1746238"/>
              <a:gd name="connsiteX58" fmla="*/ 868065 w 4407328"/>
              <a:gd name="connsiteY58" fmla="*/ 482070 h 1746238"/>
              <a:gd name="connsiteX59" fmla="*/ 868065 w 4407328"/>
              <a:gd name="connsiteY59" fmla="*/ 512050 h 1746238"/>
              <a:gd name="connsiteX60" fmla="*/ 960578 w 4407328"/>
              <a:gd name="connsiteY60" fmla="*/ 512050 h 1746238"/>
              <a:gd name="connsiteX61" fmla="*/ 960578 w 4407328"/>
              <a:gd name="connsiteY61" fmla="*/ 519122 h 1746238"/>
              <a:gd name="connsiteX62" fmla="*/ 981656 w 4407328"/>
              <a:gd name="connsiteY62" fmla="*/ 519122 h 1746238"/>
              <a:gd name="connsiteX63" fmla="*/ 981656 w 4407328"/>
              <a:gd name="connsiteY63" fmla="*/ 527348 h 1746238"/>
              <a:gd name="connsiteX64" fmla="*/ 993383 w 4407328"/>
              <a:gd name="connsiteY64" fmla="*/ 527348 h 1746238"/>
              <a:gd name="connsiteX65" fmla="*/ 993383 w 4407328"/>
              <a:gd name="connsiteY65" fmla="*/ 544951 h 1746238"/>
              <a:gd name="connsiteX66" fmla="*/ 997522 w 4407328"/>
              <a:gd name="connsiteY66" fmla="*/ 544951 h 1746238"/>
              <a:gd name="connsiteX67" fmla="*/ 997522 w 4407328"/>
              <a:gd name="connsiteY67" fmla="*/ 558481 h 1746238"/>
              <a:gd name="connsiteX68" fmla="*/ 1003347 w 4407328"/>
              <a:gd name="connsiteY68" fmla="*/ 558481 h 1746238"/>
              <a:gd name="connsiteX69" fmla="*/ 1003347 w 4407328"/>
              <a:gd name="connsiteY69" fmla="*/ 590767 h 1746238"/>
              <a:gd name="connsiteX70" fmla="*/ 1019750 w 4407328"/>
              <a:gd name="connsiteY70" fmla="*/ 590767 h 1746238"/>
              <a:gd name="connsiteX71" fmla="*/ 1019750 w 4407328"/>
              <a:gd name="connsiteY71" fmla="*/ 622515 h 1746238"/>
              <a:gd name="connsiteX72" fmla="*/ 1063132 w 4407328"/>
              <a:gd name="connsiteY72" fmla="*/ 622515 h 1746238"/>
              <a:gd name="connsiteX73" fmla="*/ 1063132 w 4407328"/>
              <a:gd name="connsiteY73" fmla="*/ 642502 h 1746238"/>
              <a:gd name="connsiteX74" fmla="*/ 1145758 w 4407328"/>
              <a:gd name="connsiteY74" fmla="*/ 642502 h 1746238"/>
              <a:gd name="connsiteX75" fmla="*/ 1145758 w 4407328"/>
              <a:gd name="connsiteY75" fmla="*/ 663642 h 1746238"/>
              <a:gd name="connsiteX76" fmla="*/ 1159784 w 4407328"/>
              <a:gd name="connsiteY76" fmla="*/ 663642 h 1746238"/>
              <a:gd name="connsiteX77" fmla="*/ 1159784 w 4407328"/>
              <a:gd name="connsiteY77" fmla="*/ 686550 h 1746238"/>
              <a:gd name="connsiteX78" fmla="*/ 1176187 w 4407328"/>
              <a:gd name="connsiteY78" fmla="*/ 686550 h 1746238"/>
              <a:gd name="connsiteX79" fmla="*/ 1176187 w 4407328"/>
              <a:gd name="connsiteY79" fmla="*/ 712994 h 1746238"/>
              <a:gd name="connsiteX80" fmla="*/ 1176187 w 4407328"/>
              <a:gd name="connsiteY80" fmla="*/ 721219 h 1746238"/>
              <a:gd name="connsiteX81" fmla="*/ 1186151 w 4407328"/>
              <a:gd name="connsiteY81" fmla="*/ 721219 h 1746238"/>
              <a:gd name="connsiteX82" fmla="*/ 1186151 w 4407328"/>
              <a:gd name="connsiteY82" fmla="*/ 734134 h 1746238"/>
              <a:gd name="connsiteX83" fmla="*/ 1194965 w 4407328"/>
              <a:gd name="connsiteY83" fmla="*/ 734134 h 1746238"/>
              <a:gd name="connsiteX84" fmla="*/ 1194965 w 4407328"/>
              <a:gd name="connsiteY84" fmla="*/ 747663 h 1746238"/>
              <a:gd name="connsiteX85" fmla="*/ 1223631 w 4407328"/>
              <a:gd name="connsiteY85" fmla="*/ 747663 h 1746238"/>
              <a:gd name="connsiteX86" fmla="*/ 1223631 w 4407328"/>
              <a:gd name="connsiteY86" fmla="*/ 755889 h 1746238"/>
              <a:gd name="connsiteX87" fmla="*/ 1242410 w 4407328"/>
              <a:gd name="connsiteY87" fmla="*/ 755889 h 1746238"/>
              <a:gd name="connsiteX88" fmla="*/ 1264101 w 4407328"/>
              <a:gd name="connsiteY88" fmla="*/ 755889 h 1746238"/>
              <a:gd name="connsiteX89" fmla="*/ 1264101 w 4407328"/>
              <a:gd name="connsiteY89" fmla="*/ 767035 h 1746238"/>
              <a:gd name="connsiteX90" fmla="*/ 1279277 w 4407328"/>
              <a:gd name="connsiteY90" fmla="*/ 767035 h 1746238"/>
              <a:gd name="connsiteX91" fmla="*/ 1279277 w 4407328"/>
              <a:gd name="connsiteY91" fmla="*/ 772339 h 1746238"/>
              <a:gd name="connsiteX92" fmla="*/ 1316221 w 4407328"/>
              <a:gd name="connsiteY92" fmla="*/ 772339 h 1746238"/>
              <a:gd name="connsiteX93" fmla="*/ 1316221 w 4407328"/>
              <a:gd name="connsiteY93" fmla="*/ 778797 h 1746238"/>
              <a:gd name="connsiteX94" fmla="*/ 1340825 w 4407328"/>
              <a:gd name="connsiteY94" fmla="*/ 778797 h 1746238"/>
              <a:gd name="connsiteX95" fmla="*/ 1340825 w 4407328"/>
              <a:gd name="connsiteY95" fmla="*/ 791173 h 1746238"/>
              <a:gd name="connsiteX96" fmla="*/ 1347263 w 4407328"/>
              <a:gd name="connsiteY96" fmla="*/ 791173 h 1746238"/>
              <a:gd name="connsiteX97" fmla="*/ 1347263 w 4407328"/>
              <a:gd name="connsiteY97" fmla="*/ 802320 h 1746238"/>
              <a:gd name="connsiteX98" fmla="*/ 1354315 w 4407328"/>
              <a:gd name="connsiteY98" fmla="*/ 802320 h 1746238"/>
              <a:gd name="connsiteX99" fmla="*/ 1354315 w 4407328"/>
              <a:gd name="connsiteY99" fmla="*/ 839295 h 1746238"/>
              <a:gd name="connsiteX100" fmla="*/ 1373016 w 4407328"/>
              <a:gd name="connsiteY100" fmla="*/ 839295 h 1746238"/>
              <a:gd name="connsiteX101" fmla="*/ 1373016 w 4407328"/>
              <a:gd name="connsiteY101" fmla="*/ 846982 h 1746238"/>
              <a:gd name="connsiteX102" fmla="*/ 1405821 w 4407328"/>
              <a:gd name="connsiteY102" fmla="*/ 846982 h 1746238"/>
              <a:gd name="connsiteX103" fmla="*/ 1405821 w 4407328"/>
              <a:gd name="connsiteY103" fmla="*/ 866354 h 1746238"/>
              <a:gd name="connsiteX104" fmla="*/ 1449204 w 4407328"/>
              <a:gd name="connsiteY104" fmla="*/ 866354 h 1746238"/>
              <a:gd name="connsiteX105" fmla="*/ 1449204 w 4407328"/>
              <a:gd name="connsiteY105" fmla="*/ 872196 h 1746238"/>
              <a:gd name="connsiteX106" fmla="*/ 1476720 w 4407328"/>
              <a:gd name="connsiteY106" fmla="*/ 872196 h 1746238"/>
              <a:gd name="connsiteX107" fmla="*/ 1476720 w 4407328"/>
              <a:gd name="connsiteY107" fmla="*/ 878654 h 1746238"/>
              <a:gd name="connsiteX108" fmla="*/ 1484921 w 4407328"/>
              <a:gd name="connsiteY108" fmla="*/ 878654 h 1746238"/>
              <a:gd name="connsiteX109" fmla="*/ 1484921 w 4407328"/>
              <a:gd name="connsiteY109" fmla="*/ 891645 h 1746238"/>
              <a:gd name="connsiteX110" fmla="*/ 1503700 w 4407328"/>
              <a:gd name="connsiteY110" fmla="*/ 891645 h 1746238"/>
              <a:gd name="connsiteX111" fmla="*/ 1503700 w 4407328"/>
              <a:gd name="connsiteY111" fmla="*/ 901638 h 1746238"/>
              <a:gd name="connsiteX112" fmla="*/ 1545242 w 4407328"/>
              <a:gd name="connsiteY112" fmla="*/ 901638 h 1746238"/>
              <a:gd name="connsiteX113" fmla="*/ 1588625 w 4407328"/>
              <a:gd name="connsiteY113" fmla="*/ 901638 h 1746238"/>
              <a:gd name="connsiteX114" fmla="*/ 1588625 w 4407328"/>
              <a:gd name="connsiteY114" fmla="*/ 975051 h 1746238"/>
              <a:gd name="connsiteX115" fmla="*/ 1622043 w 4407328"/>
              <a:gd name="connsiteY115" fmla="*/ 975051 h 1746238"/>
              <a:gd name="connsiteX116" fmla="*/ 1622043 w 4407328"/>
              <a:gd name="connsiteY116" fmla="*/ 984430 h 1746238"/>
              <a:gd name="connsiteX117" fmla="*/ 1679451 w 4407328"/>
              <a:gd name="connsiteY117" fmla="*/ 984430 h 1746238"/>
              <a:gd name="connsiteX118" fmla="*/ 1679451 w 4407328"/>
              <a:gd name="connsiteY118" fmla="*/ 993885 h 1746238"/>
              <a:gd name="connsiteX119" fmla="*/ 1763763 w 4407328"/>
              <a:gd name="connsiteY119" fmla="*/ 993885 h 1746238"/>
              <a:gd name="connsiteX120" fmla="*/ 1763763 w 4407328"/>
              <a:gd name="connsiteY120" fmla="*/ 1005032 h 1746238"/>
              <a:gd name="connsiteX121" fmla="*/ 1812434 w 4407328"/>
              <a:gd name="connsiteY121" fmla="*/ 1005032 h 1746238"/>
              <a:gd name="connsiteX122" fmla="*/ 1812434 w 4407328"/>
              <a:gd name="connsiteY122" fmla="*/ 1022635 h 1746238"/>
              <a:gd name="connsiteX123" fmla="*/ 1840564 w 4407328"/>
              <a:gd name="connsiteY123" fmla="*/ 1022635 h 1746238"/>
              <a:gd name="connsiteX124" fmla="*/ 1840564 w 4407328"/>
              <a:gd name="connsiteY124" fmla="*/ 1069066 h 1746238"/>
              <a:gd name="connsiteX125" fmla="*/ 1860415 w 4407328"/>
              <a:gd name="connsiteY125" fmla="*/ 1069066 h 1746238"/>
              <a:gd name="connsiteX126" fmla="*/ 1860415 w 4407328"/>
              <a:gd name="connsiteY126" fmla="*/ 1106657 h 1746238"/>
              <a:gd name="connsiteX127" fmla="*/ 1876281 w 4407328"/>
              <a:gd name="connsiteY127" fmla="*/ 1106657 h 1746238"/>
              <a:gd name="connsiteX128" fmla="*/ 1876281 w 4407328"/>
              <a:gd name="connsiteY128" fmla="*/ 1129026 h 1746238"/>
              <a:gd name="connsiteX129" fmla="*/ 1937752 w 4407328"/>
              <a:gd name="connsiteY129" fmla="*/ 1129026 h 1746238"/>
              <a:gd name="connsiteX130" fmla="*/ 1943041 w 4407328"/>
              <a:gd name="connsiteY130" fmla="*/ 1129026 h 1746238"/>
              <a:gd name="connsiteX131" fmla="*/ 1943041 w 4407328"/>
              <a:gd name="connsiteY131" fmla="*/ 1137790 h 1746238"/>
              <a:gd name="connsiteX132" fmla="*/ 1979372 w 4407328"/>
              <a:gd name="connsiteY132" fmla="*/ 1137790 h 1746238"/>
              <a:gd name="connsiteX133" fmla="*/ 1979372 w 4407328"/>
              <a:gd name="connsiteY133" fmla="*/ 1146630 h 1746238"/>
              <a:gd name="connsiteX134" fmla="*/ 1992861 w 4407328"/>
              <a:gd name="connsiteY134" fmla="*/ 1146630 h 1746238"/>
              <a:gd name="connsiteX135" fmla="*/ 1992861 w 4407328"/>
              <a:gd name="connsiteY135" fmla="*/ 1154241 h 1746238"/>
              <a:gd name="connsiteX136" fmla="*/ 2001063 w 4407328"/>
              <a:gd name="connsiteY136" fmla="*/ 1154241 h 1746238"/>
              <a:gd name="connsiteX137" fmla="*/ 2001063 w 4407328"/>
              <a:gd name="connsiteY137" fmla="*/ 1160698 h 1746238"/>
              <a:gd name="connsiteX138" fmla="*/ 2013326 w 4407328"/>
              <a:gd name="connsiteY138" fmla="*/ 1160698 h 1746238"/>
              <a:gd name="connsiteX139" fmla="*/ 2013326 w 4407328"/>
              <a:gd name="connsiteY139" fmla="*/ 1167155 h 1746238"/>
              <a:gd name="connsiteX140" fmla="*/ 2032105 w 4407328"/>
              <a:gd name="connsiteY140" fmla="*/ 1167155 h 1746238"/>
              <a:gd name="connsiteX141" fmla="*/ 2032105 w 4407328"/>
              <a:gd name="connsiteY141" fmla="*/ 1175380 h 1746238"/>
              <a:gd name="connsiteX142" fmla="*/ 2054946 w 4407328"/>
              <a:gd name="connsiteY142" fmla="*/ 1175380 h 1746238"/>
              <a:gd name="connsiteX143" fmla="*/ 2054946 w 4407328"/>
              <a:gd name="connsiteY143" fmla="*/ 1183606 h 1746238"/>
              <a:gd name="connsiteX144" fmla="*/ 2083688 w 4407328"/>
              <a:gd name="connsiteY144" fmla="*/ 1183606 h 1746238"/>
              <a:gd name="connsiteX145" fmla="*/ 2083688 w 4407328"/>
              <a:gd name="connsiteY145" fmla="*/ 1209512 h 1746238"/>
              <a:gd name="connsiteX146" fmla="*/ 2108829 w 4407328"/>
              <a:gd name="connsiteY146" fmla="*/ 1209512 h 1746238"/>
              <a:gd name="connsiteX147" fmla="*/ 2108829 w 4407328"/>
              <a:gd name="connsiteY147" fmla="*/ 1233573 h 1746238"/>
              <a:gd name="connsiteX148" fmla="*/ 2131133 w 4407328"/>
              <a:gd name="connsiteY148" fmla="*/ 1233573 h 1746238"/>
              <a:gd name="connsiteX149" fmla="*/ 2131133 w 4407328"/>
              <a:gd name="connsiteY149" fmla="*/ 1244181 h 1746238"/>
              <a:gd name="connsiteX150" fmla="*/ 2185552 w 4407328"/>
              <a:gd name="connsiteY150" fmla="*/ 1244181 h 1746238"/>
              <a:gd name="connsiteX151" fmla="*/ 2185552 w 4407328"/>
              <a:gd name="connsiteY151" fmla="*/ 1252406 h 1746238"/>
              <a:gd name="connsiteX152" fmla="*/ 2255301 w 4407328"/>
              <a:gd name="connsiteY152" fmla="*/ 1252406 h 1746238"/>
              <a:gd name="connsiteX153" fmla="*/ 2255301 w 4407328"/>
              <a:gd name="connsiteY153" fmla="*/ 1262400 h 1746238"/>
              <a:gd name="connsiteX154" fmla="*/ 2343752 w 4407328"/>
              <a:gd name="connsiteY154" fmla="*/ 1262400 h 1746238"/>
              <a:gd name="connsiteX155" fmla="*/ 2343752 w 4407328"/>
              <a:gd name="connsiteY155" fmla="*/ 1312290 h 1746238"/>
              <a:gd name="connsiteX156" fmla="*/ 2382459 w 4407328"/>
              <a:gd name="connsiteY156" fmla="*/ 1312290 h 1746238"/>
              <a:gd name="connsiteX157" fmla="*/ 2441630 w 4407328"/>
              <a:gd name="connsiteY157" fmla="*/ 1312290 h 1746238"/>
              <a:gd name="connsiteX158" fmla="*/ 2458033 w 4407328"/>
              <a:gd name="connsiteY158" fmla="*/ 1312290 h 1746238"/>
              <a:gd name="connsiteX159" fmla="*/ 2458033 w 4407328"/>
              <a:gd name="connsiteY159" fmla="*/ 1325819 h 1746238"/>
              <a:gd name="connsiteX160" fmla="*/ 2535370 w 4407328"/>
              <a:gd name="connsiteY160" fmla="*/ 1325819 h 1746238"/>
              <a:gd name="connsiteX161" fmla="*/ 2535370 w 4407328"/>
              <a:gd name="connsiteY161" fmla="*/ 1338734 h 1746238"/>
              <a:gd name="connsiteX162" fmla="*/ 2596840 w 4407328"/>
              <a:gd name="connsiteY162" fmla="*/ 1338734 h 1746238"/>
              <a:gd name="connsiteX163" fmla="*/ 2596840 w 4407328"/>
              <a:gd name="connsiteY163" fmla="*/ 1364025 h 1746238"/>
              <a:gd name="connsiteX164" fmla="*/ 2713421 w 4407328"/>
              <a:gd name="connsiteY164" fmla="*/ 1364025 h 1746238"/>
              <a:gd name="connsiteX165" fmla="*/ 2770829 w 4407328"/>
              <a:gd name="connsiteY165" fmla="*/ 1364025 h 1746238"/>
              <a:gd name="connsiteX166" fmla="*/ 2855754 w 4407328"/>
              <a:gd name="connsiteY166" fmla="*/ 1364025 h 1746238"/>
              <a:gd name="connsiteX167" fmla="*/ 2855754 w 4407328"/>
              <a:gd name="connsiteY167" fmla="*/ 1406304 h 1746238"/>
              <a:gd name="connsiteX168" fmla="*/ 3026831 w 4407328"/>
              <a:gd name="connsiteY168" fmla="*/ 1406304 h 1746238"/>
              <a:gd name="connsiteX169" fmla="*/ 3026831 w 4407328"/>
              <a:gd name="connsiteY169" fmla="*/ 1425676 h 1746238"/>
              <a:gd name="connsiteX170" fmla="*/ 3071976 w 4407328"/>
              <a:gd name="connsiteY170" fmla="*/ 1425676 h 1746238"/>
              <a:gd name="connsiteX171" fmla="*/ 3071976 w 4407328"/>
              <a:gd name="connsiteY171" fmla="*/ 1443357 h 1746238"/>
              <a:gd name="connsiteX172" fmla="*/ 3080177 w 4407328"/>
              <a:gd name="connsiteY172" fmla="*/ 1443357 h 1746238"/>
              <a:gd name="connsiteX173" fmla="*/ 3080177 w 4407328"/>
              <a:gd name="connsiteY173" fmla="*/ 1480332 h 1746238"/>
              <a:gd name="connsiteX174" fmla="*/ 3125246 w 4407328"/>
              <a:gd name="connsiteY174" fmla="*/ 1480332 h 1746238"/>
              <a:gd name="connsiteX175" fmla="*/ 3125246 w 4407328"/>
              <a:gd name="connsiteY175" fmla="*/ 1502702 h 1746238"/>
              <a:gd name="connsiteX176" fmla="*/ 3500816 w 4407328"/>
              <a:gd name="connsiteY176" fmla="*/ 1502702 h 1746238"/>
              <a:gd name="connsiteX177" fmla="*/ 3578690 w 4407328"/>
              <a:gd name="connsiteY177" fmla="*/ 1502702 h 1746238"/>
              <a:gd name="connsiteX178" fmla="*/ 3588117 w 4407328"/>
              <a:gd name="connsiteY178" fmla="*/ 1502702 h 1746238"/>
              <a:gd name="connsiteX179" fmla="*/ 3588117 w 4407328"/>
              <a:gd name="connsiteY179" fmla="*/ 1565507 h 1746238"/>
              <a:gd name="connsiteX180" fmla="*/ 3676568 w 4407328"/>
              <a:gd name="connsiteY180" fmla="*/ 1565507 h 1746238"/>
              <a:gd name="connsiteX181" fmla="*/ 3872248 w 4407328"/>
              <a:gd name="connsiteY181" fmla="*/ 1565507 h 1746238"/>
              <a:gd name="connsiteX182" fmla="*/ 4124111 w 4407328"/>
              <a:gd name="connsiteY182" fmla="*/ 1565507 h 1746238"/>
              <a:gd name="connsiteX183" fmla="*/ 4360184 w 4407328"/>
              <a:gd name="connsiteY183" fmla="*/ 1565507 h 1746238"/>
              <a:gd name="connsiteX184" fmla="*/ 4360184 w 4407328"/>
              <a:gd name="connsiteY184" fmla="*/ 1744773 h 1746238"/>
              <a:gd name="connsiteX185" fmla="*/ 4407328 w 4407328"/>
              <a:gd name="connsiteY185" fmla="*/ 1746238 h 1746238"/>
              <a:gd name="connsiteX0" fmla="*/ 0 w 4407328"/>
              <a:gd name="connsiteY0" fmla="*/ 0 h 1744773"/>
              <a:gd name="connsiteX1" fmla="*/ 75994 w 4407328"/>
              <a:gd name="connsiteY1" fmla="*/ 0 h 1744773"/>
              <a:gd name="connsiteX2" fmla="*/ 75994 w 4407328"/>
              <a:gd name="connsiteY2" fmla="*/ 8840 h 1744773"/>
              <a:gd name="connsiteX3" fmla="*/ 146280 w 4407328"/>
              <a:gd name="connsiteY3" fmla="*/ 8840 h 1744773"/>
              <a:gd name="connsiteX4" fmla="*/ 146280 w 4407328"/>
              <a:gd name="connsiteY4" fmla="*/ 22908 h 1744773"/>
              <a:gd name="connsiteX5" fmla="*/ 162069 w 4407328"/>
              <a:gd name="connsiteY5" fmla="*/ 22908 h 1744773"/>
              <a:gd name="connsiteX6" fmla="*/ 162069 w 4407328"/>
              <a:gd name="connsiteY6" fmla="*/ 42280 h 1744773"/>
              <a:gd name="connsiteX7" fmla="*/ 169120 w 4407328"/>
              <a:gd name="connsiteY7" fmla="*/ 42280 h 1744773"/>
              <a:gd name="connsiteX8" fmla="*/ 169120 w 4407328"/>
              <a:gd name="connsiteY8" fmla="*/ 58192 h 1744773"/>
              <a:gd name="connsiteX9" fmla="*/ 169120 w 4407328"/>
              <a:gd name="connsiteY9" fmla="*/ 66956 h 1744773"/>
              <a:gd name="connsiteX10" fmla="*/ 177935 w 4407328"/>
              <a:gd name="connsiteY10" fmla="*/ 66956 h 1744773"/>
              <a:gd name="connsiteX11" fmla="*/ 177935 w 4407328"/>
              <a:gd name="connsiteY11" fmla="*/ 102240 h 1744773"/>
              <a:gd name="connsiteX12" fmla="*/ 244694 w 4407328"/>
              <a:gd name="connsiteY12" fmla="*/ 102240 h 1744773"/>
              <a:gd name="connsiteX13" fmla="*/ 244694 w 4407328"/>
              <a:gd name="connsiteY13" fmla="*/ 111080 h 1744773"/>
              <a:gd name="connsiteX14" fmla="*/ 276350 w 4407328"/>
              <a:gd name="connsiteY14" fmla="*/ 111080 h 1744773"/>
              <a:gd name="connsiteX15" fmla="*/ 276350 w 4407328"/>
              <a:gd name="connsiteY15" fmla="*/ 118076 h 1744773"/>
              <a:gd name="connsiteX16" fmla="*/ 330846 w 4407328"/>
              <a:gd name="connsiteY16" fmla="*/ 118076 h 1744773"/>
              <a:gd name="connsiteX17" fmla="*/ 330846 w 4407328"/>
              <a:gd name="connsiteY17" fmla="*/ 146288 h 1744773"/>
              <a:gd name="connsiteX18" fmla="*/ 339584 w 4407328"/>
              <a:gd name="connsiteY18" fmla="*/ 146288 h 1744773"/>
              <a:gd name="connsiteX19" fmla="*/ 339584 w 4407328"/>
              <a:gd name="connsiteY19" fmla="*/ 179804 h 1744773"/>
              <a:gd name="connsiteX20" fmla="*/ 339584 w 4407328"/>
              <a:gd name="connsiteY20" fmla="*/ 193872 h 1744773"/>
              <a:gd name="connsiteX21" fmla="*/ 358975 w 4407328"/>
              <a:gd name="connsiteY21" fmla="*/ 193872 h 1744773"/>
              <a:gd name="connsiteX22" fmla="*/ 358975 w 4407328"/>
              <a:gd name="connsiteY22" fmla="*/ 200944 h 1744773"/>
              <a:gd name="connsiteX23" fmla="*/ 388791 w 4407328"/>
              <a:gd name="connsiteY23" fmla="*/ 200944 h 1744773"/>
              <a:gd name="connsiteX24" fmla="*/ 388791 w 4407328"/>
              <a:gd name="connsiteY24" fmla="*/ 208016 h 1744773"/>
              <a:gd name="connsiteX25" fmla="*/ 399368 w 4407328"/>
              <a:gd name="connsiteY25" fmla="*/ 208016 h 1744773"/>
              <a:gd name="connsiteX26" fmla="*/ 399368 w 4407328"/>
              <a:gd name="connsiteY26" fmla="*/ 215012 h 1744773"/>
              <a:gd name="connsiteX27" fmla="*/ 423972 w 4407328"/>
              <a:gd name="connsiteY27" fmla="*/ 215012 h 1744773"/>
              <a:gd name="connsiteX28" fmla="*/ 423972 w 4407328"/>
              <a:gd name="connsiteY28" fmla="*/ 227388 h 1744773"/>
              <a:gd name="connsiteX29" fmla="*/ 471417 w 4407328"/>
              <a:gd name="connsiteY29" fmla="*/ 227388 h 1744773"/>
              <a:gd name="connsiteX30" fmla="*/ 471417 w 4407328"/>
              <a:gd name="connsiteY30" fmla="*/ 243224 h 1744773"/>
              <a:gd name="connsiteX31" fmla="*/ 501309 w 4407328"/>
              <a:gd name="connsiteY31" fmla="*/ 243224 h 1744773"/>
              <a:gd name="connsiteX32" fmla="*/ 501309 w 4407328"/>
              <a:gd name="connsiteY32" fmla="*/ 262057 h 1744773"/>
              <a:gd name="connsiteX33" fmla="*/ 507747 w 4407328"/>
              <a:gd name="connsiteY33" fmla="*/ 262057 h 1744773"/>
              <a:gd name="connsiteX34" fmla="*/ 507747 w 4407328"/>
              <a:gd name="connsiteY34" fmla="*/ 279123 h 1744773"/>
              <a:gd name="connsiteX35" fmla="*/ 513572 w 4407328"/>
              <a:gd name="connsiteY35" fmla="*/ 279123 h 1744773"/>
              <a:gd name="connsiteX36" fmla="*/ 513572 w 4407328"/>
              <a:gd name="connsiteY36" fmla="*/ 287348 h 1744773"/>
              <a:gd name="connsiteX37" fmla="*/ 518861 w 4407328"/>
              <a:gd name="connsiteY37" fmla="*/ 287348 h 1744773"/>
              <a:gd name="connsiteX38" fmla="*/ 518861 w 4407328"/>
              <a:gd name="connsiteY38" fmla="*/ 293191 h 1744773"/>
              <a:gd name="connsiteX39" fmla="*/ 552892 w 4407328"/>
              <a:gd name="connsiteY39" fmla="*/ 293191 h 1744773"/>
              <a:gd name="connsiteX40" fmla="*/ 552892 w 4407328"/>
              <a:gd name="connsiteY40" fmla="*/ 300263 h 1744773"/>
              <a:gd name="connsiteX41" fmla="*/ 651307 w 4407328"/>
              <a:gd name="connsiteY41" fmla="*/ 300263 h 1744773"/>
              <a:gd name="connsiteX42" fmla="*/ 651307 w 4407328"/>
              <a:gd name="connsiteY42" fmla="*/ 312562 h 1744773"/>
              <a:gd name="connsiteX43" fmla="*/ 658895 w 4407328"/>
              <a:gd name="connsiteY43" fmla="*/ 312562 h 1744773"/>
              <a:gd name="connsiteX44" fmla="*/ 658895 w 4407328"/>
              <a:gd name="connsiteY44" fmla="*/ 353151 h 1744773"/>
              <a:gd name="connsiteX45" fmla="*/ 694613 w 4407328"/>
              <a:gd name="connsiteY45" fmla="*/ 353151 h 1744773"/>
              <a:gd name="connsiteX46" fmla="*/ 694613 w 4407328"/>
              <a:gd name="connsiteY46" fmla="*/ 386590 h 1744773"/>
              <a:gd name="connsiteX47" fmla="*/ 772563 w 4407328"/>
              <a:gd name="connsiteY47" fmla="*/ 386590 h 1744773"/>
              <a:gd name="connsiteX48" fmla="*/ 772563 w 4407328"/>
              <a:gd name="connsiteY48" fmla="*/ 396046 h 1744773"/>
              <a:gd name="connsiteX49" fmla="*/ 819394 w 4407328"/>
              <a:gd name="connsiteY49" fmla="*/ 396046 h 1744773"/>
              <a:gd name="connsiteX50" fmla="*/ 825833 w 4407328"/>
              <a:gd name="connsiteY50" fmla="*/ 396046 h 1744773"/>
              <a:gd name="connsiteX51" fmla="*/ 825833 w 4407328"/>
              <a:gd name="connsiteY51" fmla="*/ 428332 h 1744773"/>
              <a:gd name="connsiteX52" fmla="*/ 832884 w 4407328"/>
              <a:gd name="connsiteY52" fmla="*/ 428332 h 1744773"/>
              <a:gd name="connsiteX53" fmla="*/ 832884 w 4407328"/>
              <a:gd name="connsiteY53" fmla="*/ 435404 h 1744773"/>
              <a:gd name="connsiteX54" fmla="*/ 837560 w 4407328"/>
              <a:gd name="connsiteY54" fmla="*/ 435404 h 1744773"/>
              <a:gd name="connsiteX55" fmla="*/ 837560 w 4407328"/>
              <a:gd name="connsiteY55" fmla="*/ 460080 h 1744773"/>
              <a:gd name="connsiteX56" fmla="*/ 859864 w 4407328"/>
              <a:gd name="connsiteY56" fmla="*/ 460080 h 1744773"/>
              <a:gd name="connsiteX57" fmla="*/ 859864 w 4407328"/>
              <a:gd name="connsiteY57" fmla="*/ 480605 h 1744773"/>
              <a:gd name="connsiteX58" fmla="*/ 868065 w 4407328"/>
              <a:gd name="connsiteY58" fmla="*/ 480605 h 1744773"/>
              <a:gd name="connsiteX59" fmla="*/ 868065 w 4407328"/>
              <a:gd name="connsiteY59" fmla="*/ 510585 h 1744773"/>
              <a:gd name="connsiteX60" fmla="*/ 960578 w 4407328"/>
              <a:gd name="connsiteY60" fmla="*/ 510585 h 1744773"/>
              <a:gd name="connsiteX61" fmla="*/ 960578 w 4407328"/>
              <a:gd name="connsiteY61" fmla="*/ 517657 h 1744773"/>
              <a:gd name="connsiteX62" fmla="*/ 981656 w 4407328"/>
              <a:gd name="connsiteY62" fmla="*/ 517657 h 1744773"/>
              <a:gd name="connsiteX63" fmla="*/ 981656 w 4407328"/>
              <a:gd name="connsiteY63" fmla="*/ 525883 h 1744773"/>
              <a:gd name="connsiteX64" fmla="*/ 993383 w 4407328"/>
              <a:gd name="connsiteY64" fmla="*/ 525883 h 1744773"/>
              <a:gd name="connsiteX65" fmla="*/ 993383 w 4407328"/>
              <a:gd name="connsiteY65" fmla="*/ 543486 h 1744773"/>
              <a:gd name="connsiteX66" fmla="*/ 997522 w 4407328"/>
              <a:gd name="connsiteY66" fmla="*/ 543486 h 1744773"/>
              <a:gd name="connsiteX67" fmla="*/ 997522 w 4407328"/>
              <a:gd name="connsiteY67" fmla="*/ 557016 h 1744773"/>
              <a:gd name="connsiteX68" fmla="*/ 1003347 w 4407328"/>
              <a:gd name="connsiteY68" fmla="*/ 557016 h 1744773"/>
              <a:gd name="connsiteX69" fmla="*/ 1003347 w 4407328"/>
              <a:gd name="connsiteY69" fmla="*/ 589302 h 1744773"/>
              <a:gd name="connsiteX70" fmla="*/ 1019750 w 4407328"/>
              <a:gd name="connsiteY70" fmla="*/ 589302 h 1744773"/>
              <a:gd name="connsiteX71" fmla="*/ 1019750 w 4407328"/>
              <a:gd name="connsiteY71" fmla="*/ 621050 h 1744773"/>
              <a:gd name="connsiteX72" fmla="*/ 1063132 w 4407328"/>
              <a:gd name="connsiteY72" fmla="*/ 621050 h 1744773"/>
              <a:gd name="connsiteX73" fmla="*/ 1063132 w 4407328"/>
              <a:gd name="connsiteY73" fmla="*/ 641037 h 1744773"/>
              <a:gd name="connsiteX74" fmla="*/ 1145758 w 4407328"/>
              <a:gd name="connsiteY74" fmla="*/ 641037 h 1744773"/>
              <a:gd name="connsiteX75" fmla="*/ 1145758 w 4407328"/>
              <a:gd name="connsiteY75" fmla="*/ 662177 h 1744773"/>
              <a:gd name="connsiteX76" fmla="*/ 1159784 w 4407328"/>
              <a:gd name="connsiteY76" fmla="*/ 662177 h 1744773"/>
              <a:gd name="connsiteX77" fmla="*/ 1159784 w 4407328"/>
              <a:gd name="connsiteY77" fmla="*/ 685085 h 1744773"/>
              <a:gd name="connsiteX78" fmla="*/ 1176187 w 4407328"/>
              <a:gd name="connsiteY78" fmla="*/ 685085 h 1744773"/>
              <a:gd name="connsiteX79" fmla="*/ 1176187 w 4407328"/>
              <a:gd name="connsiteY79" fmla="*/ 711529 h 1744773"/>
              <a:gd name="connsiteX80" fmla="*/ 1176187 w 4407328"/>
              <a:gd name="connsiteY80" fmla="*/ 719754 h 1744773"/>
              <a:gd name="connsiteX81" fmla="*/ 1186151 w 4407328"/>
              <a:gd name="connsiteY81" fmla="*/ 719754 h 1744773"/>
              <a:gd name="connsiteX82" fmla="*/ 1186151 w 4407328"/>
              <a:gd name="connsiteY82" fmla="*/ 732669 h 1744773"/>
              <a:gd name="connsiteX83" fmla="*/ 1194965 w 4407328"/>
              <a:gd name="connsiteY83" fmla="*/ 732669 h 1744773"/>
              <a:gd name="connsiteX84" fmla="*/ 1194965 w 4407328"/>
              <a:gd name="connsiteY84" fmla="*/ 746198 h 1744773"/>
              <a:gd name="connsiteX85" fmla="*/ 1223631 w 4407328"/>
              <a:gd name="connsiteY85" fmla="*/ 746198 h 1744773"/>
              <a:gd name="connsiteX86" fmla="*/ 1223631 w 4407328"/>
              <a:gd name="connsiteY86" fmla="*/ 754424 h 1744773"/>
              <a:gd name="connsiteX87" fmla="*/ 1242410 w 4407328"/>
              <a:gd name="connsiteY87" fmla="*/ 754424 h 1744773"/>
              <a:gd name="connsiteX88" fmla="*/ 1264101 w 4407328"/>
              <a:gd name="connsiteY88" fmla="*/ 754424 h 1744773"/>
              <a:gd name="connsiteX89" fmla="*/ 1264101 w 4407328"/>
              <a:gd name="connsiteY89" fmla="*/ 765570 h 1744773"/>
              <a:gd name="connsiteX90" fmla="*/ 1279277 w 4407328"/>
              <a:gd name="connsiteY90" fmla="*/ 765570 h 1744773"/>
              <a:gd name="connsiteX91" fmla="*/ 1279277 w 4407328"/>
              <a:gd name="connsiteY91" fmla="*/ 770874 h 1744773"/>
              <a:gd name="connsiteX92" fmla="*/ 1316221 w 4407328"/>
              <a:gd name="connsiteY92" fmla="*/ 770874 h 1744773"/>
              <a:gd name="connsiteX93" fmla="*/ 1316221 w 4407328"/>
              <a:gd name="connsiteY93" fmla="*/ 777332 h 1744773"/>
              <a:gd name="connsiteX94" fmla="*/ 1340825 w 4407328"/>
              <a:gd name="connsiteY94" fmla="*/ 777332 h 1744773"/>
              <a:gd name="connsiteX95" fmla="*/ 1340825 w 4407328"/>
              <a:gd name="connsiteY95" fmla="*/ 789708 h 1744773"/>
              <a:gd name="connsiteX96" fmla="*/ 1347263 w 4407328"/>
              <a:gd name="connsiteY96" fmla="*/ 789708 h 1744773"/>
              <a:gd name="connsiteX97" fmla="*/ 1347263 w 4407328"/>
              <a:gd name="connsiteY97" fmla="*/ 800855 h 1744773"/>
              <a:gd name="connsiteX98" fmla="*/ 1354315 w 4407328"/>
              <a:gd name="connsiteY98" fmla="*/ 800855 h 1744773"/>
              <a:gd name="connsiteX99" fmla="*/ 1354315 w 4407328"/>
              <a:gd name="connsiteY99" fmla="*/ 837830 h 1744773"/>
              <a:gd name="connsiteX100" fmla="*/ 1373016 w 4407328"/>
              <a:gd name="connsiteY100" fmla="*/ 837830 h 1744773"/>
              <a:gd name="connsiteX101" fmla="*/ 1373016 w 4407328"/>
              <a:gd name="connsiteY101" fmla="*/ 845517 h 1744773"/>
              <a:gd name="connsiteX102" fmla="*/ 1405821 w 4407328"/>
              <a:gd name="connsiteY102" fmla="*/ 845517 h 1744773"/>
              <a:gd name="connsiteX103" fmla="*/ 1405821 w 4407328"/>
              <a:gd name="connsiteY103" fmla="*/ 864889 h 1744773"/>
              <a:gd name="connsiteX104" fmla="*/ 1449204 w 4407328"/>
              <a:gd name="connsiteY104" fmla="*/ 864889 h 1744773"/>
              <a:gd name="connsiteX105" fmla="*/ 1449204 w 4407328"/>
              <a:gd name="connsiteY105" fmla="*/ 870731 h 1744773"/>
              <a:gd name="connsiteX106" fmla="*/ 1476720 w 4407328"/>
              <a:gd name="connsiteY106" fmla="*/ 870731 h 1744773"/>
              <a:gd name="connsiteX107" fmla="*/ 1476720 w 4407328"/>
              <a:gd name="connsiteY107" fmla="*/ 877189 h 1744773"/>
              <a:gd name="connsiteX108" fmla="*/ 1484921 w 4407328"/>
              <a:gd name="connsiteY108" fmla="*/ 877189 h 1744773"/>
              <a:gd name="connsiteX109" fmla="*/ 1484921 w 4407328"/>
              <a:gd name="connsiteY109" fmla="*/ 890180 h 1744773"/>
              <a:gd name="connsiteX110" fmla="*/ 1503700 w 4407328"/>
              <a:gd name="connsiteY110" fmla="*/ 890180 h 1744773"/>
              <a:gd name="connsiteX111" fmla="*/ 1503700 w 4407328"/>
              <a:gd name="connsiteY111" fmla="*/ 900173 h 1744773"/>
              <a:gd name="connsiteX112" fmla="*/ 1545242 w 4407328"/>
              <a:gd name="connsiteY112" fmla="*/ 900173 h 1744773"/>
              <a:gd name="connsiteX113" fmla="*/ 1588625 w 4407328"/>
              <a:gd name="connsiteY113" fmla="*/ 900173 h 1744773"/>
              <a:gd name="connsiteX114" fmla="*/ 1588625 w 4407328"/>
              <a:gd name="connsiteY114" fmla="*/ 973586 h 1744773"/>
              <a:gd name="connsiteX115" fmla="*/ 1622043 w 4407328"/>
              <a:gd name="connsiteY115" fmla="*/ 973586 h 1744773"/>
              <a:gd name="connsiteX116" fmla="*/ 1622043 w 4407328"/>
              <a:gd name="connsiteY116" fmla="*/ 982965 h 1744773"/>
              <a:gd name="connsiteX117" fmla="*/ 1679451 w 4407328"/>
              <a:gd name="connsiteY117" fmla="*/ 982965 h 1744773"/>
              <a:gd name="connsiteX118" fmla="*/ 1679451 w 4407328"/>
              <a:gd name="connsiteY118" fmla="*/ 992420 h 1744773"/>
              <a:gd name="connsiteX119" fmla="*/ 1763763 w 4407328"/>
              <a:gd name="connsiteY119" fmla="*/ 992420 h 1744773"/>
              <a:gd name="connsiteX120" fmla="*/ 1763763 w 4407328"/>
              <a:gd name="connsiteY120" fmla="*/ 1003567 h 1744773"/>
              <a:gd name="connsiteX121" fmla="*/ 1812434 w 4407328"/>
              <a:gd name="connsiteY121" fmla="*/ 1003567 h 1744773"/>
              <a:gd name="connsiteX122" fmla="*/ 1812434 w 4407328"/>
              <a:gd name="connsiteY122" fmla="*/ 1021170 h 1744773"/>
              <a:gd name="connsiteX123" fmla="*/ 1840564 w 4407328"/>
              <a:gd name="connsiteY123" fmla="*/ 1021170 h 1744773"/>
              <a:gd name="connsiteX124" fmla="*/ 1840564 w 4407328"/>
              <a:gd name="connsiteY124" fmla="*/ 1067601 h 1744773"/>
              <a:gd name="connsiteX125" fmla="*/ 1860415 w 4407328"/>
              <a:gd name="connsiteY125" fmla="*/ 1067601 h 1744773"/>
              <a:gd name="connsiteX126" fmla="*/ 1860415 w 4407328"/>
              <a:gd name="connsiteY126" fmla="*/ 1105192 h 1744773"/>
              <a:gd name="connsiteX127" fmla="*/ 1876281 w 4407328"/>
              <a:gd name="connsiteY127" fmla="*/ 1105192 h 1744773"/>
              <a:gd name="connsiteX128" fmla="*/ 1876281 w 4407328"/>
              <a:gd name="connsiteY128" fmla="*/ 1127561 h 1744773"/>
              <a:gd name="connsiteX129" fmla="*/ 1937752 w 4407328"/>
              <a:gd name="connsiteY129" fmla="*/ 1127561 h 1744773"/>
              <a:gd name="connsiteX130" fmla="*/ 1943041 w 4407328"/>
              <a:gd name="connsiteY130" fmla="*/ 1127561 h 1744773"/>
              <a:gd name="connsiteX131" fmla="*/ 1943041 w 4407328"/>
              <a:gd name="connsiteY131" fmla="*/ 1136325 h 1744773"/>
              <a:gd name="connsiteX132" fmla="*/ 1979372 w 4407328"/>
              <a:gd name="connsiteY132" fmla="*/ 1136325 h 1744773"/>
              <a:gd name="connsiteX133" fmla="*/ 1979372 w 4407328"/>
              <a:gd name="connsiteY133" fmla="*/ 1145165 h 1744773"/>
              <a:gd name="connsiteX134" fmla="*/ 1992861 w 4407328"/>
              <a:gd name="connsiteY134" fmla="*/ 1145165 h 1744773"/>
              <a:gd name="connsiteX135" fmla="*/ 1992861 w 4407328"/>
              <a:gd name="connsiteY135" fmla="*/ 1152776 h 1744773"/>
              <a:gd name="connsiteX136" fmla="*/ 2001063 w 4407328"/>
              <a:gd name="connsiteY136" fmla="*/ 1152776 h 1744773"/>
              <a:gd name="connsiteX137" fmla="*/ 2001063 w 4407328"/>
              <a:gd name="connsiteY137" fmla="*/ 1159233 h 1744773"/>
              <a:gd name="connsiteX138" fmla="*/ 2013326 w 4407328"/>
              <a:gd name="connsiteY138" fmla="*/ 1159233 h 1744773"/>
              <a:gd name="connsiteX139" fmla="*/ 2013326 w 4407328"/>
              <a:gd name="connsiteY139" fmla="*/ 1165690 h 1744773"/>
              <a:gd name="connsiteX140" fmla="*/ 2032105 w 4407328"/>
              <a:gd name="connsiteY140" fmla="*/ 1165690 h 1744773"/>
              <a:gd name="connsiteX141" fmla="*/ 2032105 w 4407328"/>
              <a:gd name="connsiteY141" fmla="*/ 1173915 h 1744773"/>
              <a:gd name="connsiteX142" fmla="*/ 2054946 w 4407328"/>
              <a:gd name="connsiteY142" fmla="*/ 1173915 h 1744773"/>
              <a:gd name="connsiteX143" fmla="*/ 2054946 w 4407328"/>
              <a:gd name="connsiteY143" fmla="*/ 1182141 h 1744773"/>
              <a:gd name="connsiteX144" fmla="*/ 2083688 w 4407328"/>
              <a:gd name="connsiteY144" fmla="*/ 1182141 h 1744773"/>
              <a:gd name="connsiteX145" fmla="*/ 2083688 w 4407328"/>
              <a:gd name="connsiteY145" fmla="*/ 1208047 h 1744773"/>
              <a:gd name="connsiteX146" fmla="*/ 2108829 w 4407328"/>
              <a:gd name="connsiteY146" fmla="*/ 1208047 h 1744773"/>
              <a:gd name="connsiteX147" fmla="*/ 2108829 w 4407328"/>
              <a:gd name="connsiteY147" fmla="*/ 1232108 h 1744773"/>
              <a:gd name="connsiteX148" fmla="*/ 2131133 w 4407328"/>
              <a:gd name="connsiteY148" fmla="*/ 1232108 h 1744773"/>
              <a:gd name="connsiteX149" fmla="*/ 2131133 w 4407328"/>
              <a:gd name="connsiteY149" fmla="*/ 1242716 h 1744773"/>
              <a:gd name="connsiteX150" fmla="*/ 2185552 w 4407328"/>
              <a:gd name="connsiteY150" fmla="*/ 1242716 h 1744773"/>
              <a:gd name="connsiteX151" fmla="*/ 2185552 w 4407328"/>
              <a:gd name="connsiteY151" fmla="*/ 1250941 h 1744773"/>
              <a:gd name="connsiteX152" fmla="*/ 2255301 w 4407328"/>
              <a:gd name="connsiteY152" fmla="*/ 1250941 h 1744773"/>
              <a:gd name="connsiteX153" fmla="*/ 2255301 w 4407328"/>
              <a:gd name="connsiteY153" fmla="*/ 1260935 h 1744773"/>
              <a:gd name="connsiteX154" fmla="*/ 2343752 w 4407328"/>
              <a:gd name="connsiteY154" fmla="*/ 1260935 h 1744773"/>
              <a:gd name="connsiteX155" fmla="*/ 2343752 w 4407328"/>
              <a:gd name="connsiteY155" fmla="*/ 1310825 h 1744773"/>
              <a:gd name="connsiteX156" fmla="*/ 2382459 w 4407328"/>
              <a:gd name="connsiteY156" fmla="*/ 1310825 h 1744773"/>
              <a:gd name="connsiteX157" fmla="*/ 2441630 w 4407328"/>
              <a:gd name="connsiteY157" fmla="*/ 1310825 h 1744773"/>
              <a:gd name="connsiteX158" fmla="*/ 2458033 w 4407328"/>
              <a:gd name="connsiteY158" fmla="*/ 1310825 h 1744773"/>
              <a:gd name="connsiteX159" fmla="*/ 2458033 w 4407328"/>
              <a:gd name="connsiteY159" fmla="*/ 1324354 h 1744773"/>
              <a:gd name="connsiteX160" fmla="*/ 2535370 w 4407328"/>
              <a:gd name="connsiteY160" fmla="*/ 1324354 h 1744773"/>
              <a:gd name="connsiteX161" fmla="*/ 2535370 w 4407328"/>
              <a:gd name="connsiteY161" fmla="*/ 1337269 h 1744773"/>
              <a:gd name="connsiteX162" fmla="*/ 2596840 w 4407328"/>
              <a:gd name="connsiteY162" fmla="*/ 1337269 h 1744773"/>
              <a:gd name="connsiteX163" fmla="*/ 2596840 w 4407328"/>
              <a:gd name="connsiteY163" fmla="*/ 1362560 h 1744773"/>
              <a:gd name="connsiteX164" fmla="*/ 2713421 w 4407328"/>
              <a:gd name="connsiteY164" fmla="*/ 1362560 h 1744773"/>
              <a:gd name="connsiteX165" fmla="*/ 2770829 w 4407328"/>
              <a:gd name="connsiteY165" fmla="*/ 1362560 h 1744773"/>
              <a:gd name="connsiteX166" fmla="*/ 2855754 w 4407328"/>
              <a:gd name="connsiteY166" fmla="*/ 1362560 h 1744773"/>
              <a:gd name="connsiteX167" fmla="*/ 2855754 w 4407328"/>
              <a:gd name="connsiteY167" fmla="*/ 1404839 h 1744773"/>
              <a:gd name="connsiteX168" fmla="*/ 3026831 w 4407328"/>
              <a:gd name="connsiteY168" fmla="*/ 1404839 h 1744773"/>
              <a:gd name="connsiteX169" fmla="*/ 3026831 w 4407328"/>
              <a:gd name="connsiteY169" fmla="*/ 1424211 h 1744773"/>
              <a:gd name="connsiteX170" fmla="*/ 3071976 w 4407328"/>
              <a:gd name="connsiteY170" fmla="*/ 1424211 h 1744773"/>
              <a:gd name="connsiteX171" fmla="*/ 3071976 w 4407328"/>
              <a:gd name="connsiteY171" fmla="*/ 1441892 h 1744773"/>
              <a:gd name="connsiteX172" fmla="*/ 3080177 w 4407328"/>
              <a:gd name="connsiteY172" fmla="*/ 1441892 h 1744773"/>
              <a:gd name="connsiteX173" fmla="*/ 3080177 w 4407328"/>
              <a:gd name="connsiteY173" fmla="*/ 1478867 h 1744773"/>
              <a:gd name="connsiteX174" fmla="*/ 3125246 w 4407328"/>
              <a:gd name="connsiteY174" fmla="*/ 1478867 h 1744773"/>
              <a:gd name="connsiteX175" fmla="*/ 3125246 w 4407328"/>
              <a:gd name="connsiteY175" fmla="*/ 1501237 h 1744773"/>
              <a:gd name="connsiteX176" fmla="*/ 3500816 w 4407328"/>
              <a:gd name="connsiteY176" fmla="*/ 1501237 h 1744773"/>
              <a:gd name="connsiteX177" fmla="*/ 3578690 w 4407328"/>
              <a:gd name="connsiteY177" fmla="*/ 1501237 h 1744773"/>
              <a:gd name="connsiteX178" fmla="*/ 3588117 w 4407328"/>
              <a:gd name="connsiteY178" fmla="*/ 1501237 h 1744773"/>
              <a:gd name="connsiteX179" fmla="*/ 3588117 w 4407328"/>
              <a:gd name="connsiteY179" fmla="*/ 1564042 h 1744773"/>
              <a:gd name="connsiteX180" fmla="*/ 3676568 w 4407328"/>
              <a:gd name="connsiteY180" fmla="*/ 1564042 h 1744773"/>
              <a:gd name="connsiteX181" fmla="*/ 3872248 w 4407328"/>
              <a:gd name="connsiteY181" fmla="*/ 1564042 h 1744773"/>
              <a:gd name="connsiteX182" fmla="*/ 4124111 w 4407328"/>
              <a:gd name="connsiteY182" fmla="*/ 1564042 h 1744773"/>
              <a:gd name="connsiteX183" fmla="*/ 4360184 w 4407328"/>
              <a:gd name="connsiteY183" fmla="*/ 1564042 h 1744773"/>
              <a:gd name="connsiteX184" fmla="*/ 4360184 w 4407328"/>
              <a:gd name="connsiteY184" fmla="*/ 1743308 h 1744773"/>
              <a:gd name="connsiteX185" fmla="*/ 4407328 w 4407328"/>
              <a:gd name="connsiteY185" fmla="*/ 1744773 h 1744773"/>
              <a:gd name="connsiteX0" fmla="*/ 0 w 4408436"/>
              <a:gd name="connsiteY0" fmla="*/ 0 h 1743372"/>
              <a:gd name="connsiteX1" fmla="*/ 75994 w 4408436"/>
              <a:gd name="connsiteY1" fmla="*/ 0 h 1743372"/>
              <a:gd name="connsiteX2" fmla="*/ 75994 w 4408436"/>
              <a:gd name="connsiteY2" fmla="*/ 8840 h 1743372"/>
              <a:gd name="connsiteX3" fmla="*/ 146280 w 4408436"/>
              <a:gd name="connsiteY3" fmla="*/ 8840 h 1743372"/>
              <a:gd name="connsiteX4" fmla="*/ 146280 w 4408436"/>
              <a:gd name="connsiteY4" fmla="*/ 22908 h 1743372"/>
              <a:gd name="connsiteX5" fmla="*/ 162069 w 4408436"/>
              <a:gd name="connsiteY5" fmla="*/ 22908 h 1743372"/>
              <a:gd name="connsiteX6" fmla="*/ 162069 w 4408436"/>
              <a:gd name="connsiteY6" fmla="*/ 42280 h 1743372"/>
              <a:gd name="connsiteX7" fmla="*/ 169120 w 4408436"/>
              <a:gd name="connsiteY7" fmla="*/ 42280 h 1743372"/>
              <a:gd name="connsiteX8" fmla="*/ 169120 w 4408436"/>
              <a:gd name="connsiteY8" fmla="*/ 58192 h 1743372"/>
              <a:gd name="connsiteX9" fmla="*/ 169120 w 4408436"/>
              <a:gd name="connsiteY9" fmla="*/ 66956 h 1743372"/>
              <a:gd name="connsiteX10" fmla="*/ 177935 w 4408436"/>
              <a:gd name="connsiteY10" fmla="*/ 66956 h 1743372"/>
              <a:gd name="connsiteX11" fmla="*/ 177935 w 4408436"/>
              <a:gd name="connsiteY11" fmla="*/ 102240 h 1743372"/>
              <a:gd name="connsiteX12" fmla="*/ 244694 w 4408436"/>
              <a:gd name="connsiteY12" fmla="*/ 102240 h 1743372"/>
              <a:gd name="connsiteX13" fmla="*/ 244694 w 4408436"/>
              <a:gd name="connsiteY13" fmla="*/ 111080 h 1743372"/>
              <a:gd name="connsiteX14" fmla="*/ 276350 w 4408436"/>
              <a:gd name="connsiteY14" fmla="*/ 111080 h 1743372"/>
              <a:gd name="connsiteX15" fmla="*/ 276350 w 4408436"/>
              <a:gd name="connsiteY15" fmla="*/ 118076 h 1743372"/>
              <a:gd name="connsiteX16" fmla="*/ 330846 w 4408436"/>
              <a:gd name="connsiteY16" fmla="*/ 118076 h 1743372"/>
              <a:gd name="connsiteX17" fmla="*/ 330846 w 4408436"/>
              <a:gd name="connsiteY17" fmla="*/ 146288 h 1743372"/>
              <a:gd name="connsiteX18" fmla="*/ 339584 w 4408436"/>
              <a:gd name="connsiteY18" fmla="*/ 146288 h 1743372"/>
              <a:gd name="connsiteX19" fmla="*/ 339584 w 4408436"/>
              <a:gd name="connsiteY19" fmla="*/ 179804 h 1743372"/>
              <a:gd name="connsiteX20" fmla="*/ 339584 w 4408436"/>
              <a:gd name="connsiteY20" fmla="*/ 193872 h 1743372"/>
              <a:gd name="connsiteX21" fmla="*/ 358975 w 4408436"/>
              <a:gd name="connsiteY21" fmla="*/ 193872 h 1743372"/>
              <a:gd name="connsiteX22" fmla="*/ 358975 w 4408436"/>
              <a:gd name="connsiteY22" fmla="*/ 200944 h 1743372"/>
              <a:gd name="connsiteX23" fmla="*/ 388791 w 4408436"/>
              <a:gd name="connsiteY23" fmla="*/ 200944 h 1743372"/>
              <a:gd name="connsiteX24" fmla="*/ 388791 w 4408436"/>
              <a:gd name="connsiteY24" fmla="*/ 208016 h 1743372"/>
              <a:gd name="connsiteX25" fmla="*/ 399368 w 4408436"/>
              <a:gd name="connsiteY25" fmla="*/ 208016 h 1743372"/>
              <a:gd name="connsiteX26" fmla="*/ 399368 w 4408436"/>
              <a:gd name="connsiteY26" fmla="*/ 215012 h 1743372"/>
              <a:gd name="connsiteX27" fmla="*/ 423972 w 4408436"/>
              <a:gd name="connsiteY27" fmla="*/ 215012 h 1743372"/>
              <a:gd name="connsiteX28" fmla="*/ 423972 w 4408436"/>
              <a:gd name="connsiteY28" fmla="*/ 227388 h 1743372"/>
              <a:gd name="connsiteX29" fmla="*/ 471417 w 4408436"/>
              <a:gd name="connsiteY29" fmla="*/ 227388 h 1743372"/>
              <a:gd name="connsiteX30" fmla="*/ 471417 w 4408436"/>
              <a:gd name="connsiteY30" fmla="*/ 243224 h 1743372"/>
              <a:gd name="connsiteX31" fmla="*/ 501309 w 4408436"/>
              <a:gd name="connsiteY31" fmla="*/ 243224 h 1743372"/>
              <a:gd name="connsiteX32" fmla="*/ 501309 w 4408436"/>
              <a:gd name="connsiteY32" fmla="*/ 262057 h 1743372"/>
              <a:gd name="connsiteX33" fmla="*/ 507747 w 4408436"/>
              <a:gd name="connsiteY33" fmla="*/ 262057 h 1743372"/>
              <a:gd name="connsiteX34" fmla="*/ 507747 w 4408436"/>
              <a:gd name="connsiteY34" fmla="*/ 279123 h 1743372"/>
              <a:gd name="connsiteX35" fmla="*/ 513572 w 4408436"/>
              <a:gd name="connsiteY35" fmla="*/ 279123 h 1743372"/>
              <a:gd name="connsiteX36" fmla="*/ 513572 w 4408436"/>
              <a:gd name="connsiteY36" fmla="*/ 287348 h 1743372"/>
              <a:gd name="connsiteX37" fmla="*/ 518861 w 4408436"/>
              <a:gd name="connsiteY37" fmla="*/ 287348 h 1743372"/>
              <a:gd name="connsiteX38" fmla="*/ 518861 w 4408436"/>
              <a:gd name="connsiteY38" fmla="*/ 293191 h 1743372"/>
              <a:gd name="connsiteX39" fmla="*/ 552892 w 4408436"/>
              <a:gd name="connsiteY39" fmla="*/ 293191 h 1743372"/>
              <a:gd name="connsiteX40" fmla="*/ 552892 w 4408436"/>
              <a:gd name="connsiteY40" fmla="*/ 300263 h 1743372"/>
              <a:gd name="connsiteX41" fmla="*/ 651307 w 4408436"/>
              <a:gd name="connsiteY41" fmla="*/ 300263 h 1743372"/>
              <a:gd name="connsiteX42" fmla="*/ 651307 w 4408436"/>
              <a:gd name="connsiteY42" fmla="*/ 312562 h 1743372"/>
              <a:gd name="connsiteX43" fmla="*/ 658895 w 4408436"/>
              <a:gd name="connsiteY43" fmla="*/ 312562 h 1743372"/>
              <a:gd name="connsiteX44" fmla="*/ 658895 w 4408436"/>
              <a:gd name="connsiteY44" fmla="*/ 353151 h 1743372"/>
              <a:gd name="connsiteX45" fmla="*/ 694613 w 4408436"/>
              <a:gd name="connsiteY45" fmla="*/ 353151 h 1743372"/>
              <a:gd name="connsiteX46" fmla="*/ 694613 w 4408436"/>
              <a:gd name="connsiteY46" fmla="*/ 386590 h 1743372"/>
              <a:gd name="connsiteX47" fmla="*/ 772563 w 4408436"/>
              <a:gd name="connsiteY47" fmla="*/ 386590 h 1743372"/>
              <a:gd name="connsiteX48" fmla="*/ 772563 w 4408436"/>
              <a:gd name="connsiteY48" fmla="*/ 396046 h 1743372"/>
              <a:gd name="connsiteX49" fmla="*/ 819394 w 4408436"/>
              <a:gd name="connsiteY49" fmla="*/ 396046 h 1743372"/>
              <a:gd name="connsiteX50" fmla="*/ 825833 w 4408436"/>
              <a:gd name="connsiteY50" fmla="*/ 396046 h 1743372"/>
              <a:gd name="connsiteX51" fmla="*/ 825833 w 4408436"/>
              <a:gd name="connsiteY51" fmla="*/ 428332 h 1743372"/>
              <a:gd name="connsiteX52" fmla="*/ 832884 w 4408436"/>
              <a:gd name="connsiteY52" fmla="*/ 428332 h 1743372"/>
              <a:gd name="connsiteX53" fmla="*/ 832884 w 4408436"/>
              <a:gd name="connsiteY53" fmla="*/ 435404 h 1743372"/>
              <a:gd name="connsiteX54" fmla="*/ 837560 w 4408436"/>
              <a:gd name="connsiteY54" fmla="*/ 435404 h 1743372"/>
              <a:gd name="connsiteX55" fmla="*/ 837560 w 4408436"/>
              <a:gd name="connsiteY55" fmla="*/ 460080 h 1743372"/>
              <a:gd name="connsiteX56" fmla="*/ 859864 w 4408436"/>
              <a:gd name="connsiteY56" fmla="*/ 460080 h 1743372"/>
              <a:gd name="connsiteX57" fmla="*/ 859864 w 4408436"/>
              <a:gd name="connsiteY57" fmla="*/ 480605 h 1743372"/>
              <a:gd name="connsiteX58" fmla="*/ 868065 w 4408436"/>
              <a:gd name="connsiteY58" fmla="*/ 480605 h 1743372"/>
              <a:gd name="connsiteX59" fmla="*/ 868065 w 4408436"/>
              <a:gd name="connsiteY59" fmla="*/ 510585 h 1743372"/>
              <a:gd name="connsiteX60" fmla="*/ 960578 w 4408436"/>
              <a:gd name="connsiteY60" fmla="*/ 510585 h 1743372"/>
              <a:gd name="connsiteX61" fmla="*/ 960578 w 4408436"/>
              <a:gd name="connsiteY61" fmla="*/ 517657 h 1743372"/>
              <a:gd name="connsiteX62" fmla="*/ 981656 w 4408436"/>
              <a:gd name="connsiteY62" fmla="*/ 517657 h 1743372"/>
              <a:gd name="connsiteX63" fmla="*/ 981656 w 4408436"/>
              <a:gd name="connsiteY63" fmla="*/ 525883 h 1743372"/>
              <a:gd name="connsiteX64" fmla="*/ 993383 w 4408436"/>
              <a:gd name="connsiteY64" fmla="*/ 525883 h 1743372"/>
              <a:gd name="connsiteX65" fmla="*/ 993383 w 4408436"/>
              <a:gd name="connsiteY65" fmla="*/ 543486 h 1743372"/>
              <a:gd name="connsiteX66" fmla="*/ 997522 w 4408436"/>
              <a:gd name="connsiteY66" fmla="*/ 543486 h 1743372"/>
              <a:gd name="connsiteX67" fmla="*/ 997522 w 4408436"/>
              <a:gd name="connsiteY67" fmla="*/ 557016 h 1743372"/>
              <a:gd name="connsiteX68" fmla="*/ 1003347 w 4408436"/>
              <a:gd name="connsiteY68" fmla="*/ 557016 h 1743372"/>
              <a:gd name="connsiteX69" fmla="*/ 1003347 w 4408436"/>
              <a:gd name="connsiteY69" fmla="*/ 589302 h 1743372"/>
              <a:gd name="connsiteX70" fmla="*/ 1019750 w 4408436"/>
              <a:gd name="connsiteY70" fmla="*/ 589302 h 1743372"/>
              <a:gd name="connsiteX71" fmla="*/ 1019750 w 4408436"/>
              <a:gd name="connsiteY71" fmla="*/ 621050 h 1743372"/>
              <a:gd name="connsiteX72" fmla="*/ 1063132 w 4408436"/>
              <a:gd name="connsiteY72" fmla="*/ 621050 h 1743372"/>
              <a:gd name="connsiteX73" fmla="*/ 1063132 w 4408436"/>
              <a:gd name="connsiteY73" fmla="*/ 641037 h 1743372"/>
              <a:gd name="connsiteX74" fmla="*/ 1145758 w 4408436"/>
              <a:gd name="connsiteY74" fmla="*/ 641037 h 1743372"/>
              <a:gd name="connsiteX75" fmla="*/ 1145758 w 4408436"/>
              <a:gd name="connsiteY75" fmla="*/ 662177 h 1743372"/>
              <a:gd name="connsiteX76" fmla="*/ 1159784 w 4408436"/>
              <a:gd name="connsiteY76" fmla="*/ 662177 h 1743372"/>
              <a:gd name="connsiteX77" fmla="*/ 1159784 w 4408436"/>
              <a:gd name="connsiteY77" fmla="*/ 685085 h 1743372"/>
              <a:gd name="connsiteX78" fmla="*/ 1176187 w 4408436"/>
              <a:gd name="connsiteY78" fmla="*/ 685085 h 1743372"/>
              <a:gd name="connsiteX79" fmla="*/ 1176187 w 4408436"/>
              <a:gd name="connsiteY79" fmla="*/ 711529 h 1743372"/>
              <a:gd name="connsiteX80" fmla="*/ 1176187 w 4408436"/>
              <a:gd name="connsiteY80" fmla="*/ 719754 h 1743372"/>
              <a:gd name="connsiteX81" fmla="*/ 1186151 w 4408436"/>
              <a:gd name="connsiteY81" fmla="*/ 719754 h 1743372"/>
              <a:gd name="connsiteX82" fmla="*/ 1186151 w 4408436"/>
              <a:gd name="connsiteY82" fmla="*/ 732669 h 1743372"/>
              <a:gd name="connsiteX83" fmla="*/ 1194965 w 4408436"/>
              <a:gd name="connsiteY83" fmla="*/ 732669 h 1743372"/>
              <a:gd name="connsiteX84" fmla="*/ 1194965 w 4408436"/>
              <a:gd name="connsiteY84" fmla="*/ 746198 h 1743372"/>
              <a:gd name="connsiteX85" fmla="*/ 1223631 w 4408436"/>
              <a:gd name="connsiteY85" fmla="*/ 746198 h 1743372"/>
              <a:gd name="connsiteX86" fmla="*/ 1223631 w 4408436"/>
              <a:gd name="connsiteY86" fmla="*/ 754424 h 1743372"/>
              <a:gd name="connsiteX87" fmla="*/ 1242410 w 4408436"/>
              <a:gd name="connsiteY87" fmla="*/ 754424 h 1743372"/>
              <a:gd name="connsiteX88" fmla="*/ 1264101 w 4408436"/>
              <a:gd name="connsiteY88" fmla="*/ 754424 h 1743372"/>
              <a:gd name="connsiteX89" fmla="*/ 1264101 w 4408436"/>
              <a:gd name="connsiteY89" fmla="*/ 765570 h 1743372"/>
              <a:gd name="connsiteX90" fmla="*/ 1279277 w 4408436"/>
              <a:gd name="connsiteY90" fmla="*/ 765570 h 1743372"/>
              <a:gd name="connsiteX91" fmla="*/ 1279277 w 4408436"/>
              <a:gd name="connsiteY91" fmla="*/ 770874 h 1743372"/>
              <a:gd name="connsiteX92" fmla="*/ 1316221 w 4408436"/>
              <a:gd name="connsiteY92" fmla="*/ 770874 h 1743372"/>
              <a:gd name="connsiteX93" fmla="*/ 1316221 w 4408436"/>
              <a:gd name="connsiteY93" fmla="*/ 777332 h 1743372"/>
              <a:gd name="connsiteX94" fmla="*/ 1340825 w 4408436"/>
              <a:gd name="connsiteY94" fmla="*/ 777332 h 1743372"/>
              <a:gd name="connsiteX95" fmla="*/ 1340825 w 4408436"/>
              <a:gd name="connsiteY95" fmla="*/ 789708 h 1743372"/>
              <a:gd name="connsiteX96" fmla="*/ 1347263 w 4408436"/>
              <a:gd name="connsiteY96" fmla="*/ 789708 h 1743372"/>
              <a:gd name="connsiteX97" fmla="*/ 1347263 w 4408436"/>
              <a:gd name="connsiteY97" fmla="*/ 800855 h 1743372"/>
              <a:gd name="connsiteX98" fmla="*/ 1354315 w 4408436"/>
              <a:gd name="connsiteY98" fmla="*/ 800855 h 1743372"/>
              <a:gd name="connsiteX99" fmla="*/ 1354315 w 4408436"/>
              <a:gd name="connsiteY99" fmla="*/ 837830 h 1743372"/>
              <a:gd name="connsiteX100" fmla="*/ 1373016 w 4408436"/>
              <a:gd name="connsiteY100" fmla="*/ 837830 h 1743372"/>
              <a:gd name="connsiteX101" fmla="*/ 1373016 w 4408436"/>
              <a:gd name="connsiteY101" fmla="*/ 845517 h 1743372"/>
              <a:gd name="connsiteX102" fmla="*/ 1405821 w 4408436"/>
              <a:gd name="connsiteY102" fmla="*/ 845517 h 1743372"/>
              <a:gd name="connsiteX103" fmla="*/ 1405821 w 4408436"/>
              <a:gd name="connsiteY103" fmla="*/ 864889 h 1743372"/>
              <a:gd name="connsiteX104" fmla="*/ 1449204 w 4408436"/>
              <a:gd name="connsiteY104" fmla="*/ 864889 h 1743372"/>
              <a:gd name="connsiteX105" fmla="*/ 1449204 w 4408436"/>
              <a:gd name="connsiteY105" fmla="*/ 870731 h 1743372"/>
              <a:gd name="connsiteX106" fmla="*/ 1476720 w 4408436"/>
              <a:gd name="connsiteY106" fmla="*/ 870731 h 1743372"/>
              <a:gd name="connsiteX107" fmla="*/ 1476720 w 4408436"/>
              <a:gd name="connsiteY107" fmla="*/ 877189 h 1743372"/>
              <a:gd name="connsiteX108" fmla="*/ 1484921 w 4408436"/>
              <a:gd name="connsiteY108" fmla="*/ 877189 h 1743372"/>
              <a:gd name="connsiteX109" fmla="*/ 1484921 w 4408436"/>
              <a:gd name="connsiteY109" fmla="*/ 890180 h 1743372"/>
              <a:gd name="connsiteX110" fmla="*/ 1503700 w 4408436"/>
              <a:gd name="connsiteY110" fmla="*/ 890180 h 1743372"/>
              <a:gd name="connsiteX111" fmla="*/ 1503700 w 4408436"/>
              <a:gd name="connsiteY111" fmla="*/ 900173 h 1743372"/>
              <a:gd name="connsiteX112" fmla="*/ 1545242 w 4408436"/>
              <a:gd name="connsiteY112" fmla="*/ 900173 h 1743372"/>
              <a:gd name="connsiteX113" fmla="*/ 1588625 w 4408436"/>
              <a:gd name="connsiteY113" fmla="*/ 900173 h 1743372"/>
              <a:gd name="connsiteX114" fmla="*/ 1588625 w 4408436"/>
              <a:gd name="connsiteY114" fmla="*/ 973586 h 1743372"/>
              <a:gd name="connsiteX115" fmla="*/ 1622043 w 4408436"/>
              <a:gd name="connsiteY115" fmla="*/ 973586 h 1743372"/>
              <a:gd name="connsiteX116" fmla="*/ 1622043 w 4408436"/>
              <a:gd name="connsiteY116" fmla="*/ 982965 h 1743372"/>
              <a:gd name="connsiteX117" fmla="*/ 1679451 w 4408436"/>
              <a:gd name="connsiteY117" fmla="*/ 982965 h 1743372"/>
              <a:gd name="connsiteX118" fmla="*/ 1679451 w 4408436"/>
              <a:gd name="connsiteY118" fmla="*/ 992420 h 1743372"/>
              <a:gd name="connsiteX119" fmla="*/ 1763763 w 4408436"/>
              <a:gd name="connsiteY119" fmla="*/ 992420 h 1743372"/>
              <a:gd name="connsiteX120" fmla="*/ 1763763 w 4408436"/>
              <a:gd name="connsiteY120" fmla="*/ 1003567 h 1743372"/>
              <a:gd name="connsiteX121" fmla="*/ 1812434 w 4408436"/>
              <a:gd name="connsiteY121" fmla="*/ 1003567 h 1743372"/>
              <a:gd name="connsiteX122" fmla="*/ 1812434 w 4408436"/>
              <a:gd name="connsiteY122" fmla="*/ 1021170 h 1743372"/>
              <a:gd name="connsiteX123" fmla="*/ 1840564 w 4408436"/>
              <a:gd name="connsiteY123" fmla="*/ 1021170 h 1743372"/>
              <a:gd name="connsiteX124" fmla="*/ 1840564 w 4408436"/>
              <a:gd name="connsiteY124" fmla="*/ 1067601 h 1743372"/>
              <a:gd name="connsiteX125" fmla="*/ 1860415 w 4408436"/>
              <a:gd name="connsiteY125" fmla="*/ 1067601 h 1743372"/>
              <a:gd name="connsiteX126" fmla="*/ 1860415 w 4408436"/>
              <a:gd name="connsiteY126" fmla="*/ 1105192 h 1743372"/>
              <a:gd name="connsiteX127" fmla="*/ 1876281 w 4408436"/>
              <a:gd name="connsiteY127" fmla="*/ 1105192 h 1743372"/>
              <a:gd name="connsiteX128" fmla="*/ 1876281 w 4408436"/>
              <a:gd name="connsiteY128" fmla="*/ 1127561 h 1743372"/>
              <a:gd name="connsiteX129" fmla="*/ 1937752 w 4408436"/>
              <a:gd name="connsiteY129" fmla="*/ 1127561 h 1743372"/>
              <a:gd name="connsiteX130" fmla="*/ 1943041 w 4408436"/>
              <a:gd name="connsiteY130" fmla="*/ 1127561 h 1743372"/>
              <a:gd name="connsiteX131" fmla="*/ 1943041 w 4408436"/>
              <a:gd name="connsiteY131" fmla="*/ 1136325 h 1743372"/>
              <a:gd name="connsiteX132" fmla="*/ 1979372 w 4408436"/>
              <a:gd name="connsiteY132" fmla="*/ 1136325 h 1743372"/>
              <a:gd name="connsiteX133" fmla="*/ 1979372 w 4408436"/>
              <a:gd name="connsiteY133" fmla="*/ 1145165 h 1743372"/>
              <a:gd name="connsiteX134" fmla="*/ 1992861 w 4408436"/>
              <a:gd name="connsiteY134" fmla="*/ 1145165 h 1743372"/>
              <a:gd name="connsiteX135" fmla="*/ 1992861 w 4408436"/>
              <a:gd name="connsiteY135" fmla="*/ 1152776 h 1743372"/>
              <a:gd name="connsiteX136" fmla="*/ 2001063 w 4408436"/>
              <a:gd name="connsiteY136" fmla="*/ 1152776 h 1743372"/>
              <a:gd name="connsiteX137" fmla="*/ 2001063 w 4408436"/>
              <a:gd name="connsiteY137" fmla="*/ 1159233 h 1743372"/>
              <a:gd name="connsiteX138" fmla="*/ 2013326 w 4408436"/>
              <a:gd name="connsiteY138" fmla="*/ 1159233 h 1743372"/>
              <a:gd name="connsiteX139" fmla="*/ 2013326 w 4408436"/>
              <a:gd name="connsiteY139" fmla="*/ 1165690 h 1743372"/>
              <a:gd name="connsiteX140" fmla="*/ 2032105 w 4408436"/>
              <a:gd name="connsiteY140" fmla="*/ 1165690 h 1743372"/>
              <a:gd name="connsiteX141" fmla="*/ 2032105 w 4408436"/>
              <a:gd name="connsiteY141" fmla="*/ 1173915 h 1743372"/>
              <a:gd name="connsiteX142" fmla="*/ 2054946 w 4408436"/>
              <a:gd name="connsiteY142" fmla="*/ 1173915 h 1743372"/>
              <a:gd name="connsiteX143" fmla="*/ 2054946 w 4408436"/>
              <a:gd name="connsiteY143" fmla="*/ 1182141 h 1743372"/>
              <a:gd name="connsiteX144" fmla="*/ 2083688 w 4408436"/>
              <a:gd name="connsiteY144" fmla="*/ 1182141 h 1743372"/>
              <a:gd name="connsiteX145" fmla="*/ 2083688 w 4408436"/>
              <a:gd name="connsiteY145" fmla="*/ 1208047 h 1743372"/>
              <a:gd name="connsiteX146" fmla="*/ 2108829 w 4408436"/>
              <a:gd name="connsiteY146" fmla="*/ 1208047 h 1743372"/>
              <a:gd name="connsiteX147" fmla="*/ 2108829 w 4408436"/>
              <a:gd name="connsiteY147" fmla="*/ 1232108 h 1743372"/>
              <a:gd name="connsiteX148" fmla="*/ 2131133 w 4408436"/>
              <a:gd name="connsiteY148" fmla="*/ 1232108 h 1743372"/>
              <a:gd name="connsiteX149" fmla="*/ 2131133 w 4408436"/>
              <a:gd name="connsiteY149" fmla="*/ 1242716 h 1743372"/>
              <a:gd name="connsiteX150" fmla="*/ 2185552 w 4408436"/>
              <a:gd name="connsiteY150" fmla="*/ 1242716 h 1743372"/>
              <a:gd name="connsiteX151" fmla="*/ 2185552 w 4408436"/>
              <a:gd name="connsiteY151" fmla="*/ 1250941 h 1743372"/>
              <a:gd name="connsiteX152" fmla="*/ 2255301 w 4408436"/>
              <a:gd name="connsiteY152" fmla="*/ 1250941 h 1743372"/>
              <a:gd name="connsiteX153" fmla="*/ 2255301 w 4408436"/>
              <a:gd name="connsiteY153" fmla="*/ 1260935 h 1743372"/>
              <a:gd name="connsiteX154" fmla="*/ 2343752 w 4408436"/>
              <a:gd name="connsiteY154" fmla="*/ 1260935 h 1743372"/>
              <a:gd name="connsiteX155" fmla="*/ 2343752 w 4408436"/>
              <a:gd name="connsiteY155" fmla="*/ 1310825 h 1743372"/>
              <a:gd name="connsiteX156" fmla="*/ 2382459 w 4408436"/>
              <a:gd name="connsiteY156" fmla="*/ 1310825 h 1743372"/>
              <a:gd name="connsiteX157" fmla="*/ 2441630 w 4408436"/>
              <a:gd name="connsiteY157" fmla="*/ 1310825 h 1743372"/>
              <a:gd name="connsiteX158" fmla="*/ 2458033 w 4408436"/>
              <a:gd name="connsiteY158" fmla="*/ 1310825 h 1743372"/>
              <a:gd name="connsiteX159" fmla="*/ 2458033 w 4408436"/>
              <a:gd name="connsiteY159" fmla="*/ 1324354 h 1743372"/>
              <a:gd name="connsiteX160" fmla="*/ 2535370 w 4408436"/>
              <a:gd name="connsiteY160" fmla="*/ 1324354 h 1743372"/>
              <a:gd name="connsiteX161" fmla="*/ 2535370 w 4408436"/>
              <a:gd name="connsiteY161" fmla="*/ 1337269 h 1743372"/>
              <a:gd name="connsiteX162" fmla="*/ 2596840 w 4408436"/>
              <a:gd name="connsiteY162" fmla="*/ 1337269 h 1743372"/>
              <a:gd name="connsiteX163" fmla="*/ 2596840 w 4408436"/>
              <a:gd name="connsiteY163" fmla="*/ 1362560 h 1743372"/>
              <a:gd name="connsiteX164" fmla="*/ 2713421 w 4408436"/>
              <a:gd name="connsiteY164" fmla="*/ 1362560 h 1743372"/>
              <a:gd name="connsiteX165" fmla="*/ 2770829 w 4408436"/>
              <a:gd name="connsiteY165" fmla="*/ 1362560 h 1743372"/>
              <a:gd name="connsiteX166" fmla="*/ 2855754 w 4408436"/>
              <a:gd name="connsiteY166" fmla="*/ 1362560 h 1743372"/>
              <a:gd name="connsiteX167" fmla="*/ 2855754 w 4408436"/>
              <a:gd name="connsiteY167" fmla="*/ 1404839 h 1743372"/>
              <a:gd name="connsiteX168" fmla="*/ 3026831 w 4408436"/>
              <a:gd name="connsiteY168" fmla="*/ 1404839 h 1743372"/>
              <a:gd name="connsiteX169" fmla="*/ 3026831 w 4408436"/>
              <a:gd name="connsiteY169" fmla="*/ 1424211 h 1743372"/>
              <a:gd name="connsiteX170" fmla="*/ 3071976 w 4408436"/>
              <a:gd name="connsiteY170" fmla="*/ 1424211 h 1743372"/>
              <a:gd name="connsiteX171" fmla="*/ 3071976 w 4408436"/>
              <a:gd name="connsiteY171" fmla="*/ 1441892 h 1743372"/>
              <a:gd name="connsiteX172" fmla="*/ 3080177 w 4408436"/>
              <a:gd name="connsiteY172" fmla="*/ 1441892 h 1743372"/>
              <a:gd name="connsiteX173" fmla="*/ 3080177 w 4408436"/>
              <a:gd name="connsiteY173" fmla="*/ 1478867 h 1743372"/>
              <a:gd name="connsiteX174" fmla="*/ 3125246 w 4408436"/>
              <a:gd name="connsiteY174" fmla="*/ 1478867 h 1743372"/>
              <a:gd name="connsiteX175" fmla="*/ 3125246 w 4408436"/>
              <a:gd name="connsiteY175" fmla="*/ 1501237 h 1743372"/>
              <a:gd name="connsiteX176" fmla="*/ 3500816 w 4408436"/>
              <a:gd name="connsiteY176" fmla="*/ 1501237 h 1743372"/>
              <a:gd name="connsiteX177" fmla="*/ 3578690 w 4408436"/>
              <a:gd name="connsiteY177" fmla="*/ 1501237 h 1743372"/>
              <a:gd name="connsiteX178" fmla="*/ 3588117 w 4408436"/>
              <a:gd name="connsiteY178" fmla="*/ 1501237 h 1743372"/>
              <a:gd name="connsiteX179" fmla="*/ 3588117 w 4408436"/>
              <a:gd name="connsiteY179" fmla="*/ 1564042 h 1743372"/>
              <a:gd name="connsiteX180" fmla="*/ 3676568 w 4408436"/>
              <a:gd name="connsiteY180" fmla="*/ 1564042 h 1743372"/>
              <a:gd name="connsiteX181" fmla="*/ 3872248 w 4408436"/>
              <a:gd name="connsiteY181" fmla="*/ 1564042 h 1743372"/>
              <a:gd name="connsiteX182" fmla="*/ 4124111 w 4408436"/>
              <a:gd name="connsiteY182" fmla="*/ 1564042 h 1743372"/>
              <a:gd name="connsiteX183" fmla="*/ 4360184 w 4408436"/>
              <a:gd name="connsiteY183" fmla="*/ 1564042 h 1743372"/>
              <a:gd name="connsiteX184" fmla="*/ 4360184 w 4408436"/>
              <a:gd name="connsiteY184" fmla="*/ 1743308 h 1743372"/>
              <a:gd name="connsiteX185" fmla="*/ 4408436 w 4408436"/>
              <a:gd name="connsiteY185" fmla="*/ 1741842 h 1743372"/>
              <a:gd name="connsiteX0" fmla="*/ 0 w 4408436"/>
              <a:gd name="connsiteY0" fmla="*/ 0 h 1746239"/>
              <a:gd name="connsiteX1" fmla="*/ 75994 w 4408436"/>
              <a:gd name="connsiteY1" fmla="*/ 0 h 1746239"/>
              <a:gd name="connsiteX2" fmla="*/ 75994 w 4408436"/>
              <a:gd name="connsiteY2" fmla="*/ 8840 h 1746239"/>
              <a:gd name="connsiteX3" fmla="*/ 146280 w 4408436"/>
              <a:gd name="connsiteY3" fmla="*/ 8840 h 1746239"/>
              <a:gd name="connsiteX4" fmla="*/ 146280 w 4408436"/>
              <a:gd name="connsiteY4" fmla="*/ 22908 h 1746239"/>
              <a:gd name="connsiteX5" fmla="*/ 162069 w 4408436"/>
              <a:gd name="connsiteY5" fmla="*/ 22908 h 1746239"/>
              <a:gd name="connsiteX6" fmla="*/ 162069 w 4408436"/>
              <a:gd name="connsiteY6" fmla="*/ 42280 h 1746239"/>
              <a:gd name="connsiteX7" fmla="*/ 169120 w 4408436"/>
              <a:gd name="connsiteY7" fmla="*/ 42280 h 1746239"/>
              <a:gd name="connsiteX8" fmla="*/ 169120 w 4408436"/>
              <a:gd name="connsiteY8" fmla="*/ 58192 h 1746239"/>
              <a:gd name="connsiteX9" fmla="*/ 169120 w 4408436"/>
              <a:gd name="connsiteY9" fmla="*/ 66956 h 1746239"/>
              <a:gd name="connsiteX10" fmla="*/ 177935 w 4408436"/>
              <a:gd name="connsiteY10" fmla="*/ 66956 h 1746239"/>
              <a:gd name="connsiteX11" fmla="*/ 177935 w 4408436"/>
              <a:gd name="connsiteY11" fmla="*/ 102240 h 1746239"/>
              <a:gd name="connsiteX12" fmla="*/ 244694 w 4408436"/>
              <a:gd name="connsiteY12" fmla="*/ 102240 h 1746239"/>
              <a:gd name="connsiteX13" fmla="*/ 244694 w 4408436"/>
              <a:gd name="connsiteY13" fmla="*/ 111080 h 1746239"/>
              <a:gd name="connsiteX14" fmla="*/ 276350 w 4408436"/>
              <a:gd name="connsiteY14" fmla="*/ 111080 h 1746239"/>
              <a:gd name="connsiteX15" fmla="*/ 276350 w 4408436"/>
              <a:gd name="connsiteY15" fmla="*/ 118076 h 1746239"/>
              <a:gd name="connsiteX16" fmla="*/ 330846 w 4408436"/>
              <a:gd name="connsiteY16" fmla="*/ 118076 h 1746239"/>
              <a:gd name="connsiteX17" fmla="*/ 330846 w 4408436"/>
              <a:gd name="connsiteY17" fmla="*/ 146288 h 1746239"/>
              <a:gd name="connsiteX18" fmla="*/ 339584 w 4408436"/>
              <a:gd name="connsiteY18" fmla="*/ 146288 h 1746239"/>
              <a:gd name="connsiteX19" fmla="*/ 339584 w 4408436"/>
              <a:gd name="connsiteY19" fmla="*/ 179804 h 1746239"/>
              <a:gd name="connsiteX20" fmla="*/ 339584 w 4408436"/>
              <a:gd name="connsiteY20" fmla="*/ 193872 h 1746239"/>
              <a:gd name="connsiteX21" fmla="*/ 358975 w 4408436"/>
              <a:gd name="connsiteY21" fmla="*/ 193872 h 1746239"/>
              <a:gd name="connsiteX22" fmla="*/ 358975 w 4408436"/>
              <a:gd name="connsiteY22" fmla="*/ 200944 h 1746239"/>
              <a:gd name="connsiteX23" fmla="*/ 388791 w 4408436"/>
              <a:gd name="connsiteY23" fmla="*/ 200944 h 1746239"/>
              <a:gd name="connsiteX24" fmla="*/ 388791 w 4408436"/>
              <a:gd name="connsiteY24" fmla="*/ 208016 h 1746239"/>
              <a:gd name="connsiteX25" fmla="*/ 399368 w 4408436"/>
              <a:gd name="connsiteY25" fmla="*/ 208016 h 1746239"/>
              <a:gd name="connsiteX26" fmla="*/ 399368 w 4408436"/>
              <a:gd name="connsiteY26" fmla="*/ 215012 h 1746239"/>
              <a:gd name="connsiteX27" fmla="*/ 423972 w 4408436"/>
              <a:gd name="connsiteY27" fmla="*/ 215012 h 1746239"/>
              <a:gd name="connsiteX28" fmla="*/ 423972 w 4408436"/>
              <a:gd name="connsiteY28" fmla="*/ 227388 h 1746239"/>
              <a:gd name="connsiteX29" fmla="*/ 471417 w 4408436"/>
              <a:gd name="connsiteY29" fmla="*/ 227388 h 1746239"/>
              <a:gd name="connsiteX30" fmla="*/ 471417 w 4408436"/>
              <a:gd name="connsiteY30" fmla="*/ 243224 h 1746239"/>
              <a:gd name="connsiteX31" fmla="*/ 501309 w 4408436"/>
              <a:gd name="connsiteY31" fmla="*/ 243224 h 1746239"/>
              <a:gd name="connsiteX32" fmla="*/ 501309 w 4408436"/>
              <a:gd name="connsiteY32" fmla="*/ 262057 h 1746239"/>
              <a:gd name="connsiteX33" fmla="*/ 507747 w 4408436"/>
              <a:gd name="connsiteY33" fmla="*/ 262057 h 1746239"/>
              <a:gd name="connsiteX34" fmla="*/ 507747 w 4408436"/>
              <a:gd name="connsiteY34" fmla="*/ 279123 h 1746239"/>
              <a:gd name="connsiteX35" fmla="*/ 513572 w 4408436"/>
              <a:gd name="connsiteY35" fmla="*/ 279123 h 1746239"/>
              <a:gd name="connsiteX36" fmla="*/ 513572 w 4408436"/>
              <a:gd name="connsiteY36" fmla="*/ 287348 h 1746239"/>
              <a:gd name="connsiteX37" fmla="*/ 518861 w 4408436"/>
              <a:gd name="connsiteY37" fmla="*/ 287348 h 1746239"/>
              <a:gd name="connsiteX38" fmla="*/ 518861 w 4408436"/>
              <a:gd name="connsiteY38" fmla="*/ 293191 h 1746239"/>
              <a:gd name="connsiteX39" fmla="*/ 552892 w 4408436"/>
              <a:gd name="connsiteY39" fmla="*/ 293191 h 1746239"/>
              <a:gd name="connsiteX40" fmla="*/ 552892 w 4408436"/>
              <a:gd name="connsiteY40" fmla="*/ 300263 h 1746239"/>
              <a:gd name="connsiteX41" fmla="*/ 651307 w 4408436"/>
              <a:gd name="connsiteY41" fmla="*/ 300263 h 1746239"/>
              <a:gd name="connsiteX42" fmla="*/ 651307 w 4408436"/>
              <a:gd name="connsiteY42" fmla="*/ 312562 h 1746239"/>
              <a:gd name="connsiteX43" fmla="*/ 658895 w 4408436"/>
              <a:gd name="connsiteY43" fmla="*/ 312562 h 1746239"/>
              <a:gd name="connsiteX44" fmla="*/ 658895 w 4408436"/>
              <a:gd name="connsiteY44" fmla="*/ 353151 h 1746239"/>
              <a:gd name="connsiteX45" fmla="*/ 694613 w 4408436"/>
              <a:gd name="connsiteY45" fmla="*/ 353151 h 1746239"/>
              <a:gd name="connsiteX46" fmla="*/ 694613 w 4408436"/>
              <a:gd name="connsiteY46" fmla="*/ 386590 h 1746239"/>
              <a:gd name="connsiteX47" fmla="*/ 772563 w 4408436"/>
              <a:gd name="connsiteY47" fmla="*/ 386590 h 1746239"/>
              <a:gd name="connsiteX48" fmla="*/ 772563 w 4408436"/>
              <a:gd name="connsiteY48" fmla="*/ 396046 h 1746239"/>
              <a:gd name="connsiteX49" fmla="*/ 819394 w 4408436"/>
              <a:gd name="connsiteY49" fmla="*/ 396046 h 1746239"/>
              <a:gd name="connsiteX50" fmla="*/ 825833 w 4408436"/>
              <a:gd name="connsiteY50" fmla="*/ 396046 h 1746239"/>
              <a:gd name="connsiteX51" fmla="*/ 825833 w 4408436"/>
              <a:gd name="connsiteY51" fmla="*/ 428332 h 1746239"/>
              <a:gd name="connsiteX52" fmla="*/ 832884 w 4408436"/>
              <a:gd name="connsiteY52" fmla="*/ 428332 h 1746239"/>
              <a:gd name="connsiteX53" fmla="*/ 832884 w 4408436"/>
              <a:gd name="connsiteY53" fmla="*/ 435404 h 1746239"/>
              <a:gd name="connsiteX54" fmla="*/ 837560 w 4408436"/>
              <a:gd name="connsiteY54" fmla="*/ 435404 h 1746239"/>
              <a:gd name="connsiteX55" fmla="*/ 837560 w 4408436"/>
              <a:gd name="connsiteY55" fmla="*/ 460080 h 1746239"/>
              <a:gd name="connsiteX56" fmla="*/ 859864 w 4408436"/>
              <a:gd name="connsiteY56" fmla="*/ 460080 h 1746239"/>
              <a:gd name="connsiteX57" fmla="*/ 859864 w 4408436"/>
              <a:gd name="connsiteY57" fmla="*/ 480605 h 1746239"/>
              <a:gd name="connsiteX58" fmla="*/ 868065 w 4408436"/>
              <a:gd name="connsiteY58" fmla="*/ 480605 h 1746239"/>
              <a:gd name="connsiteX59" fmla="*/ 868065 w 4408436"/>
              <a:gd name="connsiteY59" fmla="*/ 510585 h 1746239"/>
              <a:gd name="connsiteX60" fmla="*/ 960578 w 4408436"/>
              <a:gd name="connsiteY60" fmla="*/ 510585 h 1746239"/>
              <a:gd name="connsiteX61" fmla="*/ 960578 w 4408436"/>
              <a:gd name="connsiteY61" fmla="*/ 517657 h 1746239"/>
              <a:gd name="connsiteX62" fmla="*/ 981656 w 4408436"/>
              <a:gd name="connsiteY62" fmla="*/ 517657 h 1746239"/>
              <a:gd name="connsiteX63" fmla="*/ 981656 w 4408436"/>
              <a:gd name="connsiteY63" fmla="*/ 525883 h 1746239"/>
              <a:gd name="connsiteX64" fmla="*/ 993383 w 4408436"/>
              <a:gd name="connsiteY64" fmla="*/ 525883 h 1746239"/>
              <a:gd name="connsiteX65" fmla="*/ 993383 w 4408436"/>
              <a:gd name="connsiteY65" fmla="*/ 543486 h 1746239"/>
              <a:gd name="connsiteX66" fmla="*/ 997522 w 4408436"/>
              <a:gd name="connsiteY66" fmla="*/ 543486 h 1746239"/>
              <a:gd name="connsiteX67" fmla="*/ 997522 w 4408436"/>
              <a:gd name="connsiteY67" fmla="*/ 557016 h 1746239"/>
              <a:gd name="connsiteX68" fmla="*/ 1003347 w 4408436"/>
              <a:gd name="connsiteY68" fmla="*/ 557016 h 1746239"/>
              <a:gd name="connsiteX69" fmla="*/ 1003347 w 4408436"/>
              <a:gd name="connsiteY69" fmla="*/ 589302 h 1746239"/>
              <a:gd name="connsiteX70" fmla="*/ 1019750 w 4408436"/>
              <a:gd name="connsiteY70" fmla="*/ 589302 h 1746239"/>
              <a:gd name="connsiteX71" fmla="*/ 1019750 w 4408436"/>
              <a:gd name="connsiteY71" fmla="*/ 621050 h 1746239"/>
              <a:gd name="connsiteX72" fmla="*/ 1063132 w 4408436"/>
              <a:gd name="connsiteY72" fmla="*/ 621050 h 1746239"/>
              <a:gd name="connsiteX73" fmla="*/ 1063132 w 4408436"/>
              <a:gd name="connsiteY73" fmla="*/ 641037 h 1746239"/>
              <a:gd name="connsiteX74" fmla="*/ 1145758 w 4408436"/>
              <a:gd name="connsiteY74" fmla="*/ 641037 h 1746239"/>
              <a:gd name="connsiteX75" fmla="*/ 1145758 w 4408436"/>
              <a:gd name="connsiteY75" fmla="*/ 662177 h 1746239"/>
              <a:gd name="connsiteX76" fmla="*/ 1159784 w 4408436"/>
              <a:gd name="connsiteY76" fmla="*/ 662177 h 1746239"/>
              <a:gd name="connsiteX77" fmla="*/ 1159784 w 4408436"/>
              <a:gd name="connsiteY77" fmla="*/ 685085 h 1746239"/>
              <a:gd name="connsiteX78" fmla="*/ 1176187 w 4408436"/>
              <a:gd name="connsiteY78" fmla="*/ 685085 h 1746239"/>
              <a:gd name="connsiteX79" fmla="*/ 1176187 w 4408436"/>
              <a:gd name="connsiteY79" fmla="*/ 711529 h 1746239"/>
              <a:gd name="connsiteX80" fmla="*/ 1176187 w 4408436"/>
              <a:gd name="connsiteY80" fmla="*/ 719754 h 1746239"/>
              <a:gd name="connsiteX81" fmla="*/ 1186151 w 4408436"/>
              <a:gd name="connsiteY81" fmla="*/ 719754 h 1746239"/>
              <a:gd name="connsiteX82" fmla="*/ 1186151 w 4408436"/>
              <a:gd name="connsiteY82" fmla="*/ 732669 h 1746239"/>
              <a:gd name="connsiteX83" fmla="*/ 1194965 w 4408436"/>
              <a:gd name="connsiteY83" fmla="*/ 732669 h 1746239"/>
              <a:gd name="connsiteX84" fmla="*/ 1194965 w 4408436"/>
              <a:gd name="connsiteY84" fmla="*/ 746198 h 1746239"/>
              <a:gd name="connsiteX85" fmla="*/ 1223631 w 4408436"/>
              <a:gd name="connsiteY85" fmla="*/ 746198 h 1746239"/>
              <a:gd name="connsiteX86" fmla="*/ 1223631 w 4408436"/>
              <a:gd name="connsiteY86" fmla="*/ 754424 h 1746239"/>
              <a:gd name="connsiteX87" fmla="*/ 1242410 w 4408436"/>
              <a:gd name="connsiteY87" fmla="*/ 754424 h 1746239"/>
              <a:gd name="connsiteX88" fmla="*/ 1264101 w 4408436"/>
              <a:gd name="connsiteY88" fmla="*/ 754424 h 1746239"/>
              <a:gd name="connsiteX89" fmla="*/ 1264101 w 4408436"/>
              <a:gd name="connsiteY89" fmla="*/ 765570 h 1746239"/>
              <a:gd name="connsiteX90" fmla="*/ 1279277 w 4408436"/>
              <a:gd name="connsiteY90" fmla="*/ 765570 h 1746239"/>
              <a:gd name="connsiteX91" fmla="*/ 1279277 w 4408436"/>
              <a:gd name="connsiteY91" fmla="*/ 770874 h 1746239"/>
              <a:gd name="connsiteX92" fmla="*/ 1316221 w 4408436"/>
              <a:gd name="connsiteY92" fmla="*/ 770874 h 1746239"/>
              <a:gd name="connsiteX93" fmla="*/ 1316221 w 4408436"/>
              <a:gd name="connsiteY93" fmla="*/ 777332 h 1746239"/>
              <a:gd name="connsiteX94" fmla="*/ 1340825 w 4408436"/>
              <a:gd name="connsiteY94" fmla="*/ 777332 h 1746239"/>
              <a:gd name="connsiteX95" fmla="*/ 1340825 w 4408436"/>
              <a:gd name="connsiteY95" fmla="*/ 789708 h 1746239"/>
              <a:gd name="connsiteX96" fmla="*/ 1347263 w 4408436"/>
              <a:gd name="connsiteY96" fmla="*/ 789708 h 1746239"/>
              <a:gd name="connsiteX97" fmla="*/ 1347263 w 4408436"/>
              <a:gd name="connsiteY97" fmla="*/ 800855 h 1746239"/>
              <a:gd name="connsiteX98" fmla="*/ 1354315 w 4408436"/>
              <a:gd name="connsiteY98" fmla="*/ 800855 h 1746239"/>
              <a:gd name="connsiteX99" fmla="*/ 1354315 w 4408436"/>
              <a:gd name="connsiteY99" fmla="*/ 837830 h 1746239"/>
              <a:gd name="connsiteX100" fmla="*/ 1373016 w 4408436"/>
              <a:gd name="connsiteY100" fmla="*/ 837830 h 1746239"/>
              <a:gd name="connsiteX101" fmla="*/ 1373016 w 4408436"/>
              <a:gd name="connsiteY101" fmla="*/ 845517 h 1746239"/>
              <a:gd name="connsiteX102" fmla="*/ 1405821 w 4408436"/>
              <a:gd name="connsiteY102" fmla="*/ 845517 h 1746239"/>
              <a:gd name="connsiteX103" fmla="*/ 1405821 w 4408436"/>
              <a:gd name="connsiteY103" fmla="*/ 864889 h 1746239"/>
              <a:gd name="connsiteX104" fmla="*/ 1449204 w 4408436"/>
              <a:gd name="connsiteY104" fmla="*/ 864889 h 1746239"/>
              <a:gd name="connsiteX105" fmla="*/ 1449204 w 4408436"/>
              <a:gd name="connsiteY105" fmla="*/ 870731 h 1746239"/>
              <a:gd name="connsiteX106" fmla="*/ 1476720 w 4408436"/>
              <a:gd name="connsiteY106" fmla="*/ 870731 h 1746239"/>
              <a:gd name="connsiteX107" fmla="*/ 1476720 w 4408436"/>
              <a:gd name="connsiteY107" fmla="*/ 877189 h 1746239"/>
              <a:gd name="connsiteX108" fmla="*/ 1484921 w 4408436"/>
              <a:gd name="connsiteY108" fmla="*/ 877189 h 1746239"/>
              <a:gd name="connsiteX109" fmla="*/ 1484921 w 4408436"/>
              <a:gd name="connsiteY109" fmla="*/ 890180 h 1746239"/>
              <a:gd name="connsiteX110" fmla="*/ 1503700 w 4408436"/>
              <a:gd name="connsiteY110" fmla="*/ 890180 h 1746239"/>
              <a:gd name="connsiteX111" fmla="*/ 1503700 w 4408436"/>
              <a:gd name="connsiteY111" fmla="*/ 900173 h 1746239"/>
              <a:gd name="connsiteX112" fmla="*/ 1545242 w 4408436"/>
              <a:gd name="connsiteY112" fmla="*/ 900173 h 1746239"/>
              <a:gd name="connsiteX113" fmla="*/ 1588625 w 4408436"/>
              <a:gd name="connsiteY113" fmla="*/ 900173 h 1746239"/>
              <a:gd name="connsiteX114" fmla="*/ 1588625 w 4408436"/>
              <a:gd name="connsiteY114" fmla="*/ 973586 h 1746239"/>
              <a:gd name="connsiteX115" fmla="*/ 1622043 w 4408436"/>
              <a:gd name="connsiteY115" fmla="*/ 973586 h 1746239"/>
              <a:gd name="connsiteX116" fmla="*/ 1622043 w 4408436"/>
              <a:gd name="connsiteY116" fmla="*/ 982965 h 1746239"/>
              <a:gd name="connsiteX117" fmla="*/ 1679451 w 4408436"/>
              <a:gd name="connsiteY117" fmla="*/ 982965 h 1746239"/>
              <a:gd name="connsiteX118" fmla="*/ 1679451 w 4408436"/>
              <a:gd name="connsiteY118" fmla="*/ 992420 h 1746239"/>
              <a:gd name="connsiteX119" fmla="*/ 1763763 w 4408436"/>
              <a:gd name="connsiteY119" fmla="*/ 992420 h 1746239"/>
              <a:gd name="connsiteX120" fmla="*/ 1763763 w 4408436"/>
              <a:gd name="connsiteY120" fmla="*/ 1003567 h 1746239"/>
              <a:gd name="connsiteX121" fmla="*/ 1812434 w 4408436"/>
              <a:gd name="connsiteY121" fmla="*/ 1003567 h 1746239"/>
              <a:gd name="connsiteX122" fmla="*/ 1812434 w 4408436"/>
              <a:gd name="connsiteY122" fmla="*/ 1021170 h 1746239"/>
              <a:gd name="connsiteX123" fmla="*/ 1840564 w 4408436"/>
              <a:gd name="connsiteY123" fmla="*/ 1021170 h 1746239"/>
              <a:gd name="connsiteX124" fmla="*/ 1840564 w 4408436"/>
              <a:gd name="connsiteY124" fmla="*/ 1067601 h 1746239"/>
              <a:gd name="connsiteX125" fmla="*/ 1860415 w 4408436"/>
              <a:gd name="connsiteY125" fmla="*/ 1067601 h 1746239"/>
              <a:gd name="connsiteX126" fmla="*/ 1860415 w 4408436"/>
              <a:gd name="connsiteY126" fmla="*/ 1105192 h 1746239"/>
              <a:gd name="connsiteX127" fmla="*/ 1876281 w 4408436"/>
              <a:gd name="connsiteY127" fmla="*/ 1105192 h 1746239"/>
              <a:gd name="connsiteX128" fmla="*/ 1876281 w 4408436"/>
              <a:gd name="connsiteY128" fmla="*/ 1127561 h 1746239"/>
              <a:gd name="connsiteX129" fmla="*/ 1937752 w 4408436"/>
              <a:gd name="connsiteY129" fmla="*/ 1127561 h 1746239"/>
              <a:gd name="connsiteX130" fmla="*/ 1943041 w 4408436"/>
              <a:gd name="connsiteY130" fmla="*/ 1127561 h 1746239"/>
              <a:gd name="connsiteX131" fmla="*/ 1943041 w 4408436"/>
              <a:gd name="connsiteY131" fmla="*/ 1136325 h 1746239"/>
              <a:gd name="connsiteX132" fmla="*/ 1979372 w 4408436"/>
              <a:gd name="connsiteY132" fmla="*/ 1136325 h 1746239"/>
              <a:gd name="connsiteX133" fmla="*/ 1979372 w 4408436"/>
              <a:gd name="connsiteY133" fmla="*/ 1145165 h 1746239"/>
              <a:gd name="connsiteX134" fmla="*/ 1992861 w 4408436"/>
              <a:gd name="connsiteY134" fmla="*/ 1145165 h 1746239"/>
              <a:gd name="connsiteX135" fmla="*/ 1992861 w 4408436"/>
              <a:gd name="connsiteY135" fmla="*/ 1152776 h 1746239"/>
              <a:gd name="connsiteX136" fmla="*/ 2001063 w 4408436"/>
              <a:gd name="connsiteY136" fmla="*/ 1152776 h 1746239"/>
              <a:gd name="connsiteX137" fmla="*/ 2001063 w 4408436"/>
              <a:gd name="connsiteY137" fmla="*/ 1159233 h 1746239"/>
              <a:gd name="connsiteX138" fmla="*/ 2013326 w 4408436"/>
              <a:gd name="connsiteY138" fmla="*/ 1159233 h 1746239"/>
              <a:gd name="connsiteX139" fmla="*/ 2013326 w 4408436"/>
              <a:gd name="connsiteY139" fmla="*/ 1165690 h 1746239"/>
              <a:gd name="connsiteX140" fmla="*/ 2032105 w 4408436"/>
              <a:gd name="connsiteY140" fmla="*/ 1165690 h 1746239"/>
              <a:gd name="connsiteX141" fmla="*/ 2032105 w 4408436"/>
              <a:gd name="connsiteY141" fmla="*/ 1173915 h 1746239"/>
              <a:gd name="connsiteX142" fmla="*/ 2054946 w 4408436"/>
              <a:gd name="connsiteY142" fmla="*/ 1173915 h 1746239"/>
              <a:gd name="connsiteX143" fmla="*/ 2054946 w 4408436"/>
              <a:gd name="connsiteY143" fmla="*/ 1182141 h 1746239"/>
              <a:gd name="connsiteX144" fmla="*/ 2083688 w 4408436"/>
              <a:gd name="connsiteY144" fmla="*/ 1182141 h 1746239"/>
              <a:gd name="connsiteX145" fmla="*/ 2083688 w 4408436"/>
              <a:gd name="connsiteY145" fmla="*/ 1208047 h 1746239"/>
              <a:gd name="connsiteX146" fmla="*/ 2108829 w 4408436"/>
              <a:gd name="connsiteY146" fmla="*/ 1208047 h 1746239"/>
              <a:gd name="connsiteX147" fmla="*/ 2108829 w 4408436"/>
              <a:gd name="connsiteY147" fmla="*/ 1232108 h 1746239"/>
              <a:gd name="connsiteX148" fmla="*/ 2131133 w 4408436"/>
              <a:gd name="connsiteY148" fmla="*/ 1232108 h 1746239"/>
              <a:gd name="connsiteX149" fmla="*/ 2131133 w 4408436"/>
              <a:gd name="connsiteY149" fmla="*/ 1242716 h 1746239"/>
              <a:gd name="connsiteX150" fmla="*/ 2185552 w 4408436"/>
              <a:gd name="connsiteY150" fmla="*/ 1242716 h 1746239"/>
              <a:gd name="connsiteX151" fmla="*/ 2185552 w 4408436"/>
              <a:gd name="connsiteY151" fmla="*/ 1250941 h 1746239"/>
              <a:gd name="connsiteX152" fmla="*/ 2255301 w 4408436"/>
              <a:gd name="connsiteY152" fmla="*/ 1250941 h 1746239"/>
              <a:gd name="connsiteX153" fmla="*/ 2255301 w 4408436"/>
              <a:gd name="connsiteY153" fmla="*/ 1260935 h 1746239"/>
              <a:gd name="connsiteX154" fmla="*/ 2343752 w 4408436"/>
              <a:gd name="connsiteY154" fmla="*/ 1260935 h 1746239"/>
              <a:gd name="connsiteX155" fmla="*/ 2343752 w 4408436"/>
              <a:gd name="connsiteY155" fmla="*/ 1310825 h 1746239"/>
              <a:gd name="connsiteX156" fmla="*/ 2382459 w 4408436"/>
              <a:gd name="connsiteY156" fmla="*/ 1310825 h 1746239"/>
              <a:gd name="connsiteX157" fmla="*/ 2441630 w 4408436"/>
              <a:gd name="connsiteY157" fmla="*/ 1310825 h 1746239"/>
              <a:gd name="connsiteX158" fmla="*/ 2458033 w 4408436"/>
              <a:gd name="connsiteY158" fmla="*/ 1310825 h 1746239"/>
              <a:gd name="connsiteX159" fmla="*/ 2458033 w 4408436"/>
              <a:gd name="connsiteY159" fmla="*/ 1324354 h 1746239"/>
              <a:gd name="connsiteX160" fmla="*/ 2535370 w 4408436"/>
              <a:gd name="connsiteY160" fmla="*/ 1324354 h 1746239"/>
              <a:gd name="connsiteX161" fmla="*/ 2535370 w 4408436"/>
              <a:gd name="connsiteY161" fmla="*/ 1337269 h 1746239"/>
              <a:gd name="connsiteX162" fmla="*/ 2596840 w 4408436"/>
              <a:gd name="connsiteY162" fmla="*/ 1337269 h 1746239"/>
              <a:gd name="connsiteX163" fmla="*/ 2596840 w 4408436"/>
              <a:gd name="connsiteY163" fmla="*/ 1362560 h 1746239"/>
              <a:gd name="connsiteX164" fmla="*/ 2713421 w 4408436"/>
              <a:gd name="connsiteY164" fmla="*/ 1362560 h 1746239"/>
              <a:gd name="connsiteX165" fmla="*/ 2770829 w 4408436"/>
              <a:gd name="connsiteY165" fmla="*/ 1362560 h 1746239"/>
              <a:gd name="connsiteX166" fmla="*/ 2855754 w 4408436"/>
              <a:gd name="connsiteY166" fmla="*/ 1362560 h 1746239"/>
              <a:gd name="connsiteX167" fmla="*/ 2855754 w 4408436"/>
              <a:gd name="connsiteY167" fmla="*/ 1404839 h 1746239"/>
              <a:gd name="connsiteX168" fmla="*/ 3026831 w 4408436"/>
              <a:gd name="connsiteY168" fmla="*/ 1404839 h 1746239"/>
              <a:gd name="connsiteX169" fmla="*/ 3026831 w 4408436"/>
              <a:gd name="connsiteY169" fmla="*/ 1424211 h 1746239"/>
              <a:gd name="connsiteX170" fmla="*/ 3071976 w 4408436"/>
              <a:gd name="connsiteY170" fmla="*/ 1424211 h 1746239"/>
              <a:gd name="connsiteX171" fmla="*/ 3071976 w 4408436"/>
              <a:gd name="connsiteY171" fmla="*/ 1441892 h 1746239"/>
              <a:gd name="connsiteX172" fmla="*/ 3080177 w 4408436"/>
              <a:gd name="connsiteY172" fmla="*/ 1441892 h 1746239"/>
              <a:gd name="connsiteX173" fmla="*/ 3080177 w 4408436"/>
              <a:gd name="connsiteY173" fmla="*/ 1478867 h 1746239"/>
              <a:gd name="connsiteX174" fmla="*/ 3125246 w 4408436"/>
              <a:gd name="connsiteY174" fmla="*/ 1478867 h 1746239"/>
              <a:gd name="connsiteX175" fmla="*/ 3125246 w 4408436"/>
              <a:gd name="connsiteY175" fmla="*/ 1501237 h 1746239"/>
              <a:gd name="connsiteX176" fmla="*/ 3500816 w 4408436"/>
              <a:gd name="connsiteY176" fmla="*/ 1501237 h 1746239"/>
              <a:gd name="connsiteX177" fmla="*/ 3578690 w 4408436"/>
              <a:gd name="connsiteY177" fmla="*/ 1501237 h 1746239"/>
              <a:gd name="connsiteX178" fmla="*/ 3588117 w 4408436"/>
              <a:gd name="connsiteY178" fmla="*/ 1501237 h 1746239"/>
              <a:gd name="connsiteX179" fmla="*/ 3588117 w 4408436"/>
              <a:gd name="connsiteY179" fmla="*/ 1564042 h 1746239"/>
              <a:gd name="connsiteX180" fmla="*/ 3676568 w 4408436"/>
              <a:gd name="connsiteY180" fmla="*/ 1564042 h 1746239"/>
              <a:gd name="connsiteX181" fmla="*/ 3872248 w 4408436"/>
              <a:gd name="connsiteY181" fmla="*/ 1564042 h 1746239"/>
              <a:gd name="connsiteX182" fmla="*/ 4124111 w 4408436"/>
              <a:gd name="connsiteY182" fmla="*/ 1564042 h 1746239"/>
              <a:gd name="connsiteX183" fmla="*/ 4360184 w 4408436"/>
              <a:gd name="connsiteY183" fmla="*/ 1564042 h 1746239"/>
              <a:gd name="connsiteX184" fmla="*/ 4360184 w 4408436"/>
              <a:gd name="connsiteY184" fmla="*/ 1743308 h 1746239"/>
              <a:gd name="connsiteX185" fmla="*/ 4408436 w 4408436"/>
              <a:gd name="connsiteY185" fmla="*/ 1746239 h 1746239"/>
              <a:gd name="connsiteX0" fmla="*/ 0 w 4407328"/>
              <a:gd name="connsiteY0" fmla="*/ 0 h 1743448"/>
              <a:gd name="connsiteX1" fmla="*/ 75994 w 4407328"/>
              <a:gd name="connsiteY1" fmla="*/ 0 h 1743448"/>
              <a:gd name="connsiteX2" fmla="*/ 75994 w 4407328"/>
              <a:gd name="connsiteY2" fmla="*/ 8840 h 1743448"/>
              <a:gd name="connsiteX3" fmla="*/ 146280 w 4407328"/>
              <a:gd name="connsiteY3" fmla="*/ 8840 h 1743448"/>
              <a:gd name="connsiteX4" fmla="*/ 146280 w 4407328"/>
              <a:gd name="connsiteY4" fmla="*/ 22908 h 1743448"/>
              <a:gd name="connsiteX5" fmla="*/ 162069 w 4407328"/>
              <a:gd name="connsiteY5" fmla="*/ 22908 h 1743448"/>
              <a:gd name="connsiteX6" fmla="*/ 162069 w 4407328"/>
              <a:gd name="connsiteY6" fmla="*/ 42280 h 1743448"/>
              <a:gd name="connsiteX7" fmla="*/ 169120 w 4407328"/>
              <a:gd name="connsiteY7" fmla="*/ 42280 h 1743448"/>
              <a:gd name="connsiteX8" fmla="*/ 169120 w 4407328"/>
              <a:gd name="connsiteY8" fmla="*/ 58192 h 1743448"/>
              <a:gd name="connsiteX9" fmla="*/ 169120 w 4407328"/>
              <a:gd name="connsiteY9" fmla="*/ 66956 h 1743448"/>
              <a:gd name="connsiteX10" fmla="*/ 177935 w 4407328"/>
              <a:gd name="connsiteY10" fmla="*/ 66956 h 1743448"/>
              <a:gd name="connsiteX11" fmla="*/ 177935 w 4407328"/>
              <a:gd name="connsiteY11" fmla="*/ 102240 h 1743448"/>
              <a:gd name="connsiteX12" fmla="*/ 244694 w 4407328"/>
              <a:gd name="connsiteY12" fmla="*/ 102240 h 1743448"/>
              <a:gd name="connsiteX13" fmla="*/ 244694 w 4407328"/>
              <a:gd name="connsiteY13" fmla="*/ 111080 h 1743448"/>
              <a:gd name="connsiteX14" fmla="*/ 276350 w 4407328"/>
              <a:gd name="connsiteY14" fmla="*/ 111080 h 1743448"/>
              <a:gd name="connsiteX15" fmla="*/ 276350 w 4407328"/>
              <a:gd name="connsiteY15" fmla="*/ 118076 h 1743448"/>
              <a:gd name="connsiteX16" fmla="*/ 330846 w 4407328"/>
              <a:gd name="connsiteY16" fmla="*/ 118076 h 1743448"/>
              <a:gd name="connsiteX17" fmla="*/ 330846 w 4407328"/>
              <a:gd name="connsiteY17" fmla="*/ 146288 h 1743448"/>
              <a:gd name="connsiteX18" fmla="*/ 339584 w 4407328"/>
              <a:gd name="connsiteY18" fmla="*/ 146288 h 1743448"/>
              <a:gd name="connsiteX19" fmla="*/ 339584 w 4407328"/>
              <a:gd name="connsiteY19" fmla="*/ 179804 h 1743448"/>
              <a:gd name="connsiteX20" fmla="*/ 339584 w 4407328"/>
              <a:gd name="connsiteY20" fmla="*/ 193872 h 1743448"/>
              <a:gd name="connsiteX21" fmla="*/ 358975 w 4407328"/>
              <a:gd name="connsiteY21" fmla="*/ 193872 h 1743448"/>
              <a:gd name="connsiteX22" fmla="*/ 358975 w 4407328"/>
              <a:gd name="connsiteY22" fmla="*/ 200944 h 1743448"/>
              <a:gd name="connsiteX23" fmla="*/ 388791 w 4407328"/>
              <a:gd name="connsiteY23" fmla="*/ 200944 h 1743448"/>
              <a:gd name="connsiteX24" fmla="*/ 388791 w 4407328"/>
              <a:gd name="connsiteY24" fmla="*/ 208016 h 1743448"/>
              <a:gd name="connsiteX25" fmla="*/ 399368 w 4407328"/>
              <a:gd name="connsiteY25" fmla="*/ 208016 h 1743448"/>
              <a:gd name="connsiteX26" fmla="*/ 399368 w 4407328"/>
              <a:gd name="connsiteY26" fmla="*/ 215012 h 1743448"/>
              <a:gd name="connsiteX27" fmla="*/ 423972 w 4407328"/>
              <a:gd name="connsiteY27" fmla="*/ 215012 h 1743448"/>
              <a:gd name="connsiteX28" fmla="*/ 423972 w 4407328"/>
              <a:gd name="connsiteY28" fmla="*/ 227388 h 1743448"/>
              <a:gd name="connsiteX29" fmla="*/ 471417 w 4407328"/>
              <a:gd name="connsiteY29" fmla="*/ 227388 h 1743448"/>
              <a:gd name="connsiteX30" fmla="*/ 471417 w 4407328"/>
              <a:gd name="connsiteY30" fmla="*/ 243224 h 1743448"/>
              <a:gd name="connsiteX31" fmla="*/ 501309 w 4407328"/>
              <a:gd name="connsiteY31" fmla="*/ 243224 h 1743448"/>
              <a:gd name="connsiteX32" fmla="*/ 501309 w 4407328"/>
              <a:gd name="connsiteY32" fmla="*/ 262057 h 1743448"/>
              <a:gd name="connsiteX33" fmla="*/ 507747 w 4407328"/>
              <a:gd name="connsiteY33" fmla="*/ 262057 h 1743448"/>
              <a:gd name="connsiteX34" fmla="*/ 507747 w 4407328"/>
              <a:gd name="connsiteY34" fmla="*/ 279123 h 1743448"/>
              <a:gd name="connsiteX35" fmla="*/ 513572 w 4407328"/>
              <a:gd name="connsiteY35" fmla="*/ 279123 h 1743448"/>
              <a:gd name="connsiteX36" fmla="*/ 513572 w 4407328"/>
              <a:gd name="connsiteY36" fmla="*/ 287348 h 1743448"/>
              <a:gd name="connsiteX37" fmla="*/ 518861 w 4407328"/>
              <a:gd name="connsiteY37" fmla="*/ 287348 h 1743448"/>
              <a:gd name="connsiteX38" fmla="*/ 518861 w 4407328"/>
              <a:gd name="connsiteY38" fmla="*/ 293191 h 1743448"/>
              <a:gd name="connsiteX39" fmla="*/ 552892 w 4407328"/>
              <a:gd name="connsiteY39" fmla="*/ 293191 h 1743448"/>
              <a:gd name="connsiteX40" fmla="*/ 552892 w 4407328"/>
              <a:gd name="connsiteY40" fmla="*/ 300263 h 1743448"/>
              <a:gd name="connsiteX41" fmla="*/ 651307 w 4407328"/>
              <a:gd name="connsiteY41" fmla="*/ 300263 h 1743448"/>
              <a:gd name="connsiteX42" fmla="*/ 651307 w 4407328"/>
              <a:gd name="connsiteY42" fmla="*/ 312562 h 1743448"/>
              <a:gd name="connsiteX43" fmla="*/ 658895 w 4407328"/>
              <a:gd name="connsiteY43" fmla="*/ 312562 h 1743448"/>
              <a:gd name="connsiteX44" fmla="*/ 658895 w 4407328"/>
              <a:gd name="connsiteY44" fmla="*/ 353151 h 1743448"/>
              <a:gd name="connsiteX45" fmla="*/ 694613 w 4407328"/>
              <a:gd name="connsiteY45" fmla="*/ 353151 h 1743448"/>
              <a:gd name="connsiteX46" fmla="*/ 694613 w 4407328"/>
              <a:gd name="connsiteY46" fmla="*/ 386590 h 1743448"/>
              <a:gd name="connsiteX47" fmla="*/ 772563 w 4407328"/>
              <a:gd name="connsiteY47" fmla="*/ 386590 h 1743448"/>
              <a:gd name="connsiteX48" fmla="*/ 772563 w 4407328"/>
              <a:gd name="connsiteY48" fmla="*/ 396046 h 1743448"/>
              <a:gd name="connsiteX49" fmla="*/ 819394 w 4407328"/>
              <a:gd name="connsiteY49" fmla="*/ 396046 h 1743448"/>
              <a:gd name="connsiteX50" fmla="*/ 825833 w 4407328"/>
              <a:gd name="connsiteY50" fmla="*/ 396046 h 1743448"/>
              <a:gd name="connsiteX51" fmla="*/ 825833 w 4407328"/>
              <a:gd name="connsiteY51" fmla="*/ 428332 h 1743448"/>
              <a:gd name="connsiteX52" fmla="*/ 832884 w 4407328"/>
              <a:gd name="connsiteY52" fmla="*/ 428332 h 1743448"/>
              <a:gd name="connsiteX53" fmla="*/ 832884 w 4407328"/>
              <a:gd name="connsiteY53" fmla="*/ 435404 h 1743448"/>
              <a:gd name="connsiteX54" fmla="*/ 837560 w 4407328"/>
              <a:gd name="connsiteY54" fmla="*/ 435404 h 1743448"/>
              <a:gd name="connsiteX55" fmla="*/ 837560 w 4407328"/>
              <a:gd name="connsiteY55" fmla="*/ 460080 h 1743448"/>
              <a:gd name="connsiteX56" fmla="*/ 859864 w 4407328"/>
              <a:gd name="connsiteY56" fmla="*/ 460080 h 1743448"/>
              <a:gd name="connsiteX57" fmla="*/ 859864 w 4407328"/>
              <a:gd name="connsiteY57" fmla="*/ 480605 h 1743448"/>
              <a:gd name="connsiteX58" fmla="*/ 868065 w 4407328"/>
              <a:gd name="connsiteY58" fmla="*/ 480605 h 1743448"/>
              <a:gd name="connsiteX59" fmla="*/ 868065 w 4407328"/>
              <a:gd name="connsiteY59" fmla="*/ 510585 h 1743448"/>
              <a:gd name="connsiteX60" fmla="*/ 960578 w 4407328"/>
              <a:gd name="connsiteY60" fmla="*/ 510585 h 1743448"/>
              <a:gd name="connsiteX61" fmla="*/ 960578 w 4407328"/>
              <a:gd name="connsiteY61" fmla="*/ 517657 h 1743448"/>
              <a:gd name="connsiteX62" fmla="*/ 981656 w 4407328"/>
              <a:gd name="connsiteY62" fmla="*/ 517657 h 1743448"/>
              <a:gd name="connsiteX63" fmla="*/ 981656 w 4407328"/>
              <a:gd name="connsiteY63" fmla="*/ 525883 h 1743448"/>
              <a:gd name="connsiteX64" fmla="*/ 993383 w 4407328"/>
              <a:gd name="connsiteY64" fmla="*/ 525883 h 1743448"/>
              <a:gd name="connsiteX65" fmla="*/ 993383 w 4407328"/>
              <a:gd name="connsiteY65" fmla="*/ 543486 h 1743448"/>
              <a:gd name="connsiteX66" fmla="*/ 997522 w 4407328"/>
              <a:gd name="connsiteY66" fmla="*/ 543486 h 1743448"/>
              <a:gd name="connsiteX67" fmla="*/ 997522 w 4407328"/>
              <a:gd name="connsiteY67" fmla="*/ 557016 h 1743448"/>
              <a:gd name="connsiteX68" fmla="*/ 1003347 w 4407328"/>
              <a:gd name="connsiteY68" fmla="*/ 557016 h 1743448"/>
              <a:gd name="connsiteX69" fmla="*/ 1003347 w 4407328"/>
              <a:gd name="connsiteY69" fmla="*/ 589302 h 1743448"/>
              <a:gd name="connsiteX70" fmla="*/ 1019750 w 4407328"/>
              <a:gd name="connsiteY70" fmla="*/ 589302 h 1743448"/>
              <a:gd name="connsiteX71" fmla="*/ 1019750 w 4407328"/>
              <a:gd name="connsiteY71" fmla="*/ 621050 h 1743448"/>
              <a:gd name="connsiteX72" fmla="*/ 1063132 w 4407328"/>
              <a:gd name="connsiteY72" fmla="*/ 621050 h 1743448"/>
              <a:gd name="connsiteX73" fmla="*/ 1063132 w 4407328"/>
              <a:gd name="connsiteY73" fmla="*/ 641037 h 1743448"/>
              <a:gd name="connsiteX74" fmla="*/ 1145758 w 4407328"/>
              <a:gd name="connsiteY74" fmla="*/ 641037 h 1743448"/>
              <a:gd name="connsiteX75" fmla="*/ 1145758 w 4407328"/>
              <a:gd name="connsiteY75" fmla="*/ 662177 h 1743448"/>
              <a:gd name="connsiteX76" fmla="*/ 1159784 w 4407328"/>
              <a:gd name="connsiteY76" fmla="*/ 662177 h 1743448"/>
              <a:gd name="connsiteX77" fmla="*/ 1159784 w 4407328"/>
              <a:gd name="connsiteY77" fmla="*/ 685085 h 1743448"/>
              <a:gd name="connsiteX78" fmla="*/ 1176187 w 4407328"/>
              <a:gd name="connsiteY78" fmla="*/ 685085 h 1743448"/>
              <a:gd name="connsiteX79" fmla="*/ 1176187 w 4407328"/>
              <a:gd name="connsiteY79" fmla="*/ 711529 h 1743448"/>
              <a:gd name="connsiteX80" fmla="*/ 1176187 w 4407328"/>
              <a:gd name="connsiteY80" fmla="*/ 719754 h 1743448"/>
              <a:gd name="connsiteX81" fmla="*/ 1186151 w 4407328"/>
              <a:gd name="connsiteY81" fmla="*/ 719754 h 1743448"/>
              <a:gd name="connsiteX82" fmla="*/ 1186151 w 4407328"/>
              <a:gd name="connsiteY82" fmla="*/ 732669 h 1743448"/>
              <a:gd name="connsiteX83" fmla="*/ 1194965 w 4407328"/>
              <a:gd name="connsiteY83" fmla="*/ 732669 h 1743448"/>
              <a:gd name="connsiteX84" fmla="*/ 1194965 w 4407328"/>
              <a:gd name="connsiteY84" fmla="*/ 746198 h 1743448"/>
              <a:gd name="connsiteX85" fmla="*/ 1223631 w 4407328"/>
              <a:gd name="connsiteY85" fmla="*/ 746198 h 1743448"/>
              <a:gd name="connsiteX86" fmla="*/ 1223631 w 4407328"/>
              <a:gd name="connsiteY86" fmla="*/ 754424 h 1743448"/>
              <a:gd name="connsiteX87" fmla="*/ 1242410 w 4407328"/>
              <a:gd name="connsiteY87" fmla="*/ 754424 h 1743448"/>
              <a:gd name="connsiteX88" fmla="*/ 1264101 w 4407328"/>
              <a:gd name="connsiteY88" fmla="*/ 754424 h 1743448"/>
              <a:gd name="connsiteX89" fmla="*/ 1264101 w 4407328"/>
              <a:gd name="connsiteY89" fmla="*/ 765570 h 1743448"/>
              <a:gd name="connsiteX90" fmla="*/ 1279277 w 4407328"/>
              <a:gd name="connsiteY90" fmla="*/ 765570 h 1743448"/>
              <a:gd name="connsiteX91" fmla="*/ 1279277 w 4407328"/>
              <a:gd name="connsiteY91" fmla="*/ 770874 h 1743448"/>
              <a:gd name="connsiteX92" fmla="*/ 1316221 w 4407328"/>
              <a:gd name="connsiteY92" fmla="*/ 770874 h 1743448"/>
              <a:gd name="connsiteX93" fmla="*/ 1316221 w 4407328"/>
              <a:gd name="connsiteY93" fmla="*/ 777332 h 1743448"/>
              <a:gd name="connsiteX94" fmla="*/ 1340825 w 4407328"/>
              <a:gd name="connsiteY94" fmla="*/ 777332 h 1743448"/>
              <a:gd name="connsiteX95" fmla="*/ 1340825 w 4407328"/>
              <a:gd name="connsiteY95" fmla="*/ 789708 h 1743448"/>
              <a:gd name="connsiteX96" fmla="*/ 1347263 w 4407328"/>
              <a:gd name="connsiteY96" fmla="*/ 789708 h 1743448"/>
              <a:gd name="connsiteX97" fmla="*/ 1347263 w 4407328"/>
              <a:gd name="connsiteY97" fmla="*/ 800855 h 1743448"/>
              <a:gd name="connsiteX98" fmla="*/ 1354315 w 4407328"/>
              <a:gd name="connsiteY98" fmla="*/ 800855 h 1743448"/>
              <a:gd name="connsiteX99" fmla="*/ 1354315 w 4407328"/>
              <a:gd name="connsiteY99" fmla="*/ 837830 h 1743448"/>
              <a:gd name="connsiteX100" fmla="*/ 1373016 w 4407328"/>
              <a:gd name="connsiteY100" fmla="*/ 837830 h 1743448"/>
              <a:gd name="connsiteX101" fmla="*/ 1373016 w 4407328"/>
              <a:gd name="connsiteY101" fmla="*/ 845517 h 1743448"/>
              <a:gd name="connsiteX102" fmla="*/ 1405821 w 4407328"/>
              <a:gd name="connsiteY102" fmla="*/ 845517 h 1743448"/>
              <a:gd name="connsiteX103" fmla="*/ 1405821 w 4407328"/>
              <a:gd name="connsiteY103" fmla="*/ 864889 h 1743448"/>
              <a:gd name="connsiteX104" fmla="*/ 1449204 w 4407328"/>
              <a:gd name="connsiteY104" fmla="*/ 864889 h 1743448"/>
              <a:gd name="connsiteX105" fmla="*/ 1449204 w 4407328"/>
              <a:gd name="connsiteY105" fmla="*/ 870731 h 1743448"/>
              <a:gd name="connsiteX106" fmla="*/ 1476720 w 4407328"/>
              <a:gd name="connsiteY106" fmla="*/ 870731 h 1743448"/>
              <a:gd name="connsiteX107" fmla="*/ 1476720 w 4407328"/>
              <a:gd name="connsiteY107" fmla="*/ 877189 h 1743448"/>
              <a:gd name="connsiteX108" fmla="*/ 1484921 w 4407328"/>
              <a:gd name="connsiteY108" fmla="*/ 877189 h 1743448"/>
              <a:gd name="connsiteX109" fmla="*/ 1484921 w 4407328"/>
              <a:gd name="connsiteY109" fmla="*/ 890180 h 1743448"/>
              <a:gd name="connsiteX110" fmla="*/ 1503700 w 4407328"/>
              <a:gd name="connsiteY110" fmla="*/ 890180 h 1743448"/>
              <a:gd name="connsiteX111" fmla="*/ 1503700 w 4407328"/>
              <a:gd name="connsiteY111" fmla="*/ 900173 h 1743448"/>
              <a:gd name="connsiteX112" fmla="*/ 1545242 w 4407328"/>
              <a:gd name="connsiteY112" fmla="*/ 900173 h 1743448"/>
              <a:gd name="connsiteX113" fmla="*/ 1588625 w 4407328"/>
              <a:gd name="connsiteY113" fmla="*/ 900173 h 1743448"/>
              <a:gd name="connsiteX114" fmla="*/ 1588625 w 4407328"/>
              <a:gd name="connsiteY114" fmla="*/ 973586 h 1743448"/>
              <a:gd name="connsiteX115" fmla="*/ 1622043 w 4407328"/>
              <a:gd name="connsiteY115" fmla="*/ 973586 h 1743448"/>
              <a:gd name="connsiteX116" fmla="*/ 1622043 w 4407328"/>
              <a:gd name="connsiteY116" fmla="*/ 982965 h 1743448"/>
              <a:gd name="connsiteX117" fmla="*/ 1679451 w 4407328"/>
              <a:gd name="connsiteY117" fmla="*/ 982965 h 1743448"/>
              <a:gd name="connsiteX118" fmla="*/ 1679451 w 4407328"/>
              <a:gd name="connsiteY118" fmla="*/ 992420 h 1743448"/>
              <a:gd name="connsiteX119" fmla="*/ 1763763 w 4407328"/>
              <a:gd name="connsiteY119" fmla="*/ 992420 h 1743448"/>
              <a:gd name="connsiteX120" fmla="*/ 1763763 w 4407328"/>
              <a:gd name="connsiteY120" fmla="*/ 1003567 h 1743448"/>
              <a:gd name="connsiteX121" fmla="*/ 1812434 w 4407328"/>
              <a:gd name="connsiteY121" fmla="*/ 1003567 h 1743448"/>
              <a:gd name="connsiteX122" fmla="*/ 1812434 w 4407328"/>
              <a:gd name="connsiteY122" fmla="*/ 1021170 h 1743448"/>
              <a:gd name="connsiteX123" fmla="*/ 1840564 w 4407328"/>
              <a:gd name="connsiteY123" fmla="*/ 1021170 h 1743448"/>
              <a:gd name="connsiteX124" fmla="*/ 1840564 w 4407328"/>
              <a:gd name="connsiteY124" fmla="*/ 1067601 h 1743448"/>
              <a:gd name="connsiteX125" fmla="*/ 1860415 w 4407328"/>
              <a:gd name="connsiteY125" fmla="*/ 1067601 h 1743448"/>
              <a:gd name="connsiteX126" fmla="*/ 1860415 w 4407328"/>
              <a:gd name="connsiteY126" fmla="*/ 1105192 h 1743448"/>
              <a:gd name="connsiteX127" fmla="*/ 1876281 w 4407328"/>
              <a:gd name="connsiteY127" fmla="*/ 1105192 h 1743448"/>
              <a:gd name="connsiteX128" fmla="*/ 1876281 w 4407328"/>
              <a:gd name="connsiteY128" fmla="*/ 1127561 h 1743448"/>
              <a:gd name="connsiteX129" fmla="*/ 1937752 w 4407328"/>
              <a:gd name="connsiteY129" fmla="*/ 1127561 h 1743448"/>
              <a:gd name="connsiteX130" fmla="*/ 1943041 w 4407328"/>
              <a:gd name="connsiteY130" fmla="*/ 1127561 h 1743448"/>
              <a:gd name="connsiteX131" fmla="*/ 1943041 w 4407328"/>
              <a:gd name="connsiteY131" fmla="*/ 1136325 h 1743448"/>
              <a:gd name="connsiteX132" fmla="*/ 1979372 w 4407328"/>
              <a:gd name="connsiteY132" fmla="*/ 1136325 h 1743448"/>
              <a:gd name="connsiteX133" fmla="*/ 1979372 w 4407328"/>
              <a:gd name="connsiteY133" fmla="*/ 1145165 h 1743448"/>
              <a:gd name="connsiteX134" fmla="*/ 1992861 w 4407328"/>
              <a:gd name="connsiteY134" fmla="*/ 1145165 h 1743448"/>
              <a:gd name="connsiteX135" fmla="*/ 1992861 w 4407328"/>
              <a:gd name="connsiteY135" fmla="*/ 1152776 h 1743448"/>
              <a:gd name="connsiteX136" fmla="*/ 2001063 w 4407328"/>
              <a:gd name="connsiteY136" fmla="*/ 1152776 h 1743448"/>
              <a:gd name="connsiteX137" fmla="*/ 2001063 w 4407328"/>
              <a:gd name="connsiteY137" fmla="*/ 1159233 h 1743448"/>
              <a:gd name="connsiteX138" fmla="*/ 2013326 w 4407328"/>
              <a:gd name="connsiteY138" fmla="*/ 1159233 h 1743448"/>
              <a:gd name="connsiteX139" fmla="*/ 2013326 w 4407328"/>
              <a:gd name="connsiteY139" fmla="*/ 1165690 h 1743448"/>
              <a:gd name="connsiteX140" fmla="*/ 2032105 w 4407328"/>
              <a:gd name="connsiteY140" fmla="*/ 1165690 h 1743448"/>
              <a:gd name="connsiteX141" fmla="*/ 2032105 w 4407328"/>
              <a:gd name="connsiteY141" fmla="*/ 1173915 h 1743448"/>
              <a:gd name="connsiteX142" fmla="*/ 2054946 w 4407328"/>
              <a:gd name="connsiteY142" fmla="*/ 1173915 h 1743448"/>
              <a:gd name="connsiteX143" fmla="*/ 2054946 w 4407328"/>
              <a:gd name="connsiteY143" fmla="*/ 1182141 h 1743448"/>
              <a:gd name="connsiteX144" fmla="*/ 2083688 w 4407328"/>
              <a:gd name="connsiteY144" fmla="*/ 1182141 h 1743448"/>
              <a:gd name="connsiteX145" fmla="*/ 2083688 w 4407328"/>
              <a:gd name="connsiteY145" fmla="*/ 1208047 h 1743448"/>
              <a:gd name="connsiteX146" fmla="*/ 2108829 w 4407328"/>
              <a:gd name="connsiteY146" fmla="*/ 1208047 h 1743448"/>
              <a:gd name="connsiteX147" fmla="*/ 2108829 w 4407328"/>
              <a:gd name="connsiteY147" fmla="*/ 1232108 h 1743448"/>
              <a:gd name="connsiteX148" fmla="*/ 2131133 w 4407328"/>
              <a:gd name="connsiteY148" fmla="*/ 1232108 h 1743448"/>
              <a:gd name="connsiteX149" fmla="*/ 2131133 w 4407328"/>
              <a:gd name="connsiteY149" fmla="*/ 1242716 h 1743448"/>
              <a:gd name="connsiteX150" fmla="*/ 2185552 w 4407328"/>
              <a:gd name="connsiteY150" fmla="*/ 1242716 h 1743448"/>
              <a:gd name="connsiteX151" fmla="*/ 2185552 w 4407328"/>
              <a:gd name="connsiteY151" fmla="*/ 1250941 h 1743448"/>
              <a:gd name="connsiteX152" fmla="*/ 2255301 w 4407328"/>
              <a:gd name="connsiteY152" fmla="*/ 1250941 h 1743448"/>
              <a:gd name="connsiteX153" fmla="*/ 2255301 w 4407328"/>
              <a:gd name="connsiteY153" fmla="*/ 1260935 h 1743448"/>
              <a:gd name="connsiteX154" fmla="*/ 2343752 w 4407328"/>
              <a:gd name="connsiteY154" fmla="*/ 1260935 h 1743448"/>
              <a:gd name="connsiteX155" fmla="*/ 2343752 w 4407328"/>
              <a:gd name="connsiteY155" fmla="*/ 1310825 h 1743448"/>
              <a:gd name="connsiteX156" fmla="*/ 2382459 w 4407328"/>
              <a:gd name="connsiteY156" fmla="*/ 1310825 h 1743448"/>
              <a:gd name="connsiteX157" fmla="*/ 2441630 w 4407328"/>
              <a:gd name="connsiteY157" fmla="*/ 1310825 h 1743448"/>
              <a:gd name="connsiteX158" fmla="*/ 2458033 w 4407328"/>
              <a:gd name="connsiteY158" fmla="*/ 1310825 h 1743448"/>
              <a:gd name="connsiteX159" fmla="*/ 2458033 w 4407328"/>
              <a:gd name="connsiteY159" fmla="*/ 1324354 h 1743448"/>
              <a:gd name="connsiteX160" fmla="*/ 2535370 w 4407328"/>
              <a:gd name="connsiteY160" fmla="*/ 1324354 h 1743448"/>
              <a:gd name="connsiteX161" fmla="*/ 2535370 w 4407328"/>
              <a:gd name="connsiteY161" fmla="*/ 1337269 h 1743448"/>
              <a:gd name="connsiteX162" fmla="*/ 2596840 w 4407328"/>
              <a:gd name="connsiteY162" fmla="*/ 1337269 h 1743448"/>
              <a:gd name="connsiteX163" fmla="*/ 2596840 w 4407328"/>
              <a:gd name="connsiteY163" fmla="*/ 1362560 h 1743448"/>
              <a:gd name="connsiteX164" fmla="*/ 2713421 w 4407328"/>
              <a:gd name="connsiteY164" fmla="*/ 1362560 h 1743448"/>
              <a:gd name="connsiteX165" fmla="*/ 2770829 w 4407328"/>
              <a:gd name="connsiteY165" fmla="*/ 1362560 h 1743448"/>
              <a:gd name="connsiteX166" fmla="*/ 2855754 w 4407328"/>
              <a:gd name="connsiteY166" fmla="*/ 1362560 h 1743448"/>
              <a:gd name="connsiteX167" fmla="*/ 2855754 w 4407328"/>
              <a:gd name="connsiteY167" fmla="*/ 1404839 h 1743448"/>
              <a:gd name="connsiteX168" fmla="*/ 3026831 w 4407328"/>
              <a:gd name="connsiteY168" fmla="*/ 1404839 h 1743448"/>
              <a:gd name="connsiteX169" fmla="*/ 3026831 w 4407328"/>
              <a:gd name="connsiteY169" fmla="*/ 1424211 h 1743448"/>
              <a:gd name="connsiteX170" fmla="*/ 3071976 w 4407328"/>
              <a:gd name="connsiteY170" fmla="*/ 1424211 h 1743448"/>
              <a:gd name="connsiteX171" fmla="*/ 3071976 w 4407328"/>
              <a:gd name="connsiteY171" fmla="*/ 1441892 h 1743448"/>
              <a:gd name="connsiteX172" fmla="*/ 3080177 w 4407328"/>
              <a:gd name="connsiteY172" fmla="*/ 1441892 h 1743448"/>
              <a:gd name="connsiteX173" fmla="*/ 3080177 w 4407328"/>
              <a:gd name="connsiteY173" fmla="*/ 1478867 h 1743448"/>
              <a:gd name="connsiteX174" fmla="*/ 3125246 w 4407328"/>
              <a:gd name="connsiteY174" fmla="*/ 1478867 h 1743448"/>
              <a:gd name="connsiteX175" fmla="*/ 3125246 w 4407328"/>
              <a:gd name="connsiteY175" fmla="*/ 1501237 h 1743448"/>
              <a:gd name="connsiteX176" fmla="*/ 3500816 w 4407328"/>
              <a:gd name="connsiteY176" fmla="*/ 1501237 h 1743448"/>
              <a:gd name="connsiteX177" fmla="*/ 3578690 w 4407328"/>
              <a:gd name="connsiteY177" fmla="*/ 1501237 h 1743448"/>
              <a:gd name="connsiteX178" fmla="*/ 3588117 w 4407328"/>
              <a:gd name="connsiteY178" fmla="*/ 1501237 h 1743448"/>
              <a:gd name="connsiteX179" fmla="*/ 3588117 w 4407328"/>
              <a:gd name="connsiteY179" fmla="*/ 1564042 h 1743448"/>
              <a:gd name="connsiteX180" fmla="*/ 3676568 w 4407328"/>
              <a:gd name="connsiteY180" fmla="*/ 1564042 h 1743448"/>
              <a:gd name="connsiteX181" fmla="*/ 3872248 w 4407328"/>
              <a:gd name="connsiteY181" fmla="*/ 1564042 h 1743448"/>
              <a:gd name="connsiteX182" fmla="*/ 4124111 w 4407328"/>
              <a:gd name="connsiteY182" fmla="*/ 1564042 h 1743448"/>
              <a:gd name="connsiteX183" fmla="*/ 4360184 w 4407328"/>
              <a:gd name="connsiteY183" fmla="*/ 1564042 h 1743448"/>
              <a:gd name="connsiteX184" fmla="*/ 4360184 w 4407328"/>
              <a:gd name="connsiteY184" fmla="*/ 1743308 h 1743448"/>
              <a:gd name="connsiteX185" fmla="*/ 4407328 w 4407328"/>
              <a:gd name="connsiteY185" fmla="*/ 1743308 h 174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407328" h="1743448">
                <a:moveTo>
                  <a:pt x="0" y="0"/>
                </a:moveTo>
                <a:lnTo>
                  <a:pt x="75994" y="0"/>
                </a:lnTo>
                <a:lnTo>
                  <a:pt x="75994" y="8840"/>
                </a:lnTo>
                <a:lnTo>
                  <a:pt x="146280" y="8840"/>
                </a:lnTo>
                <a:lnTo>
                  <a:pt x="146280" y="22908"/>
                </a:lnTo>
                <a:lnTo>
                  <a:pt x="162069" y="22908"/>
                </a:lnTo>
                <a:lnTo>
                  <a:pt x="162069" y="42280"/>
                </a:lnTo>
                <a:lnTo>
                  <a:pt x="169120" y="42280"/>
                </a:lnTo>
                <a:lnTo>
                  <a:pt x="169120" y="58192"/>
                </a:lnTo>
                <a:lnTo>
                  <a:pt x="169120" y="66956"/>
                </a:lnTo>
                <a:lnTo>
                  <a:pt x="177935" y="66956"/>
                </a:lnTo>
                <a:lnTo>
                  <a:pt x="177935" y="102240"/>
                </a:lnTo>
                <a:lnTo>
                  <a:pt x="244694" y="102240"/>
                </a:lnTo>
                <a:lnTo>
                  <a:pt x="244694" y="111080"/>
                </a:lnTo>
                <a:lnTo>
                  <a:pt x="276350" y="111080"/>
                </a:lnTo>
                <a:lnTo>
                  <a:pt x="276350" y="118076"/>
                </a:lnTo>
                <a:lnTo>
                  <a:pt x="330846" y="118076"/>
                </a:lnTo>
                <a:lnTo>
                  <a:pt x="330846" y="146288"/>
                </a:lnTo>
                <a:lnTo>
                  <a:pt x="339584" y="146288"/>
                </a:lnTo>
                <a:lnTo>
                  <a:pt x="339584" y="179804"/>
                </a:lnTo>
                <a:lnTo>
                  <a:pt x="339584" y="193872"/>
                </a:lnTo>
                <a:lnTo>
                  <a:pt x="358975" y="193872"/>
                </a:lnTo>
                <a:lnTo>
                  <a:pt x="358975" y="200944"/>
                </a:lnTo>
                <a:lnTo>
                  <a:pt x="388791" y="200944"/>
                </a:lnTo>
                <a:lnTo>
                  <a:pt x="388791" y="208016"/>
                </a:lnTo>
                <a:lnTo>
                  <a:pt x="399368" y="208016"/>
                </a:lnTo>
                <a:lnTo>
                  <a:pt x="399368" y="215012"/>
                </a:lnTo>
                <a:lnTo>
                  <a:pt x="423972" y="215012"/>
                </a:lnTo>
                <a:lnTo>
                  <a:pt x="423972" y="227388"/>
                </a:lnTo>
                <a:lnTo>
                  <a:pt x="471417" y="227388"/>
                </a:lnTo>
                <a:lnTo>
                  <a:pt x="471417" y="243224"/>
                </a:lnTo>
                <a:lnTo>
                  <a:pt x="501309" y="243224"/>
                </a:lnTo>
                <a:lnTo>
                  <a:pt x="501309" y="262057"/>
                </a:lnTo>
                <a:lnTo>
                  <a:pt x="507747" y="262057"/>
                </a:lnTo>
                <a:lnTo>
                  <a:pt x="507747" y="279123"/>
                </a:lnTo>
                <a:lnTo>
                  <a:pt x="513572" y="279123"/>
                </a:lnTo>
                <a:lnTo>
                  <a:pt x="513572" y="287348"/>
                </a:lnTo>
                <a:lnTo>
                  <a:pt x="518861" y="287348"/>
                </a:lnTo>
                <a:lnTo>
                  <a:pt x="518861" y="293191"/>
                </a:lnTo>
                <a:lnTo>
                  <a:pt x="552892" y="293191"/>
                </a:lnTo>
                <a:lnTo>
                  <a:pt x="552892" y="300263"/>
                </a:lnTo>
                <a:lnTo>
                  <a:pt x="651307" y="300263"/>
                </a:lnTo>
                <a:lnTo>
                  <a:pt x="651307" y="312562"/>
                </a:lnTo>
                <a:lnTo>
                  <a:pt x="658895" y="312562"/>
                </a:lnTo>
                <a:lnTo>
                  <a:pt x="658895" y="353151"/>
                </a:lnTo>
                <a:lnTo>
                  <a:pt x="694613" y="353151"/>
                </a:lnTo>
                <a:lnTo>
                  <a:pt x="694613" y="386590"/>
                </a:lnTo>
                <a:lnTo>
                  <a:pt x="772563" y="386590"/>
                </a:lnTo>
                <a:lnTo>
                  <a:pt x="772563" y="396046"/>
                </a:lnTo>
                <a:lnTo>
                  <a:pt x="819394" y="396046"/>
                </a:lnTo>
                <a:lnTo>
                  <a:pt x="825833" y="396046"/>
                </a:lnTo>
                <a:lnTo>
                  <a:pt x="825833" y="428332"/>
                </a:lnTo>
                <a:lnTo>
                  <a:pt x="832884" y="428332"/>
                </a:lnTo>
                <a:lnTo>
                  <a:pt x="832884" y="435404"/>
                </a:lnTo>
                <a:lnTo>
                  <a:pt x="837560" y="435404"/>
                </a:lnTo>
                <a:lnTo>
                  <a:pt x="837560" y="460080"/>
                </a:lnTo>
                <a:lnTo>
                  <a:pt x="859864" y="460080"/>
                </a:lnTo>
                <a:lnTo>
                  <a:pt x="859864" y="480605"/>
                </a:lnTo>
                <a:lnTo>
                  <a:pt x="868065" y="480605"/>
                </a:lnTo>
                <a:lnTo>
                  <a:pt x="868065" y="510585"/>
                </a:lnTo>
                <a:lnTo>
                  <a:pt x="960578" y="510585"/>
                </a:lnTo>
                <a:lnTo>
                  <a:pt x="960578" y="517657"/>
                </a:lnTo>
                <a:lnTo>
                  <a:pt x="981656" y="517657"/>
                </a:lnTo>
                <a:lnTo>
                  <a:pt x="981656" y="525883"/>
                </a:lnTo>
                <a:lnTo>
                  <a:pt x="993383" y="525883"/>
                </a:lnTo>
                <a:lnTo>
                  <a:pt x="993383" y="543486"/>
                </a:lnTo>
                <a:lnTo>
                  <a:pt x="997522" y="543486"/>
                </a:lnTo>
                <a:lnTo>
                  <a:pt x="997522" y="557016"/>
                </a:lnTo>
                <a:lnTo>
                  <a:pt x="1003347" y="557016"/>
                </a:lnTo>
                <a:lnTo>
                  <a:pt x="1003347" y="589302"/>
                </a:lnTo>
                <a:lnTo>
                  <a:pt x="1019750" y="589302"/>
                </a:lnTo>
                <a:lnTo>
                  <a:pt x="1019750" y="621050"/>
                </a:lnTo>
                <a:lnTo>
                  <a:pt x="1063132" y="621050"/>
                </a:lnTo>
                <a:lnTo>
                  <a:pt x="1063132" y="641037"/>
                </a:lnTo>
                <a:lnTo>
                  <a:pt x="1145758" y="641037"/>
                </a:lnTo>
                <a:lnTo>
                  <a:pt x="1145758" y="662177"/>
                </a:lnTo>
                <a:lnTo>
                  <a:pt x="1159784" y="662177"/>
                </a:lnTo>
                <a:lnTo>
                  <a:pt x="1159784" y="685085"/>
                </a:lnTo>
                <a:lnTo>
                  <a:pt x="1176187" y="685085"/>
                </a:lnTo>
                <a:lnTo>
                  <a:pt x="1176187" y="711529"/>
                </a:lnTo>
                <a:lnTo>
                  <a:pt x="1176187" y="719754"/>
                </a:lnTo>
                <a:lnTo>
                  <a:pt x="1186151" y="719754"/>
                </a:lnTo>
                <a:lnTo>
                  <a:pt x="1186151" y="732669"/>
                </a:lnTo>
                <a:lnTo>
                  <a:pt x="1194965" y="732669"/>
                </a:lnTo>
                <a:lnTo>
                  <a:pt x="1194965" y="746198"/>
                </a:lnTo>
                <a:lnTo>
                  <a:pt x="1223631" y="746198"/>
                </a:lnTo>
                <a:lnTo>
                  <a:pt x="1223631" y="754424"/>
                </a:lnTo>
                <a:lnTo>
                  <a:pt x="1242410" y="754424"/>
                </a:lnTo>
                <a:lnTo>
                  <a:pt x="1264101" y="754424"/>
                </a:lnTo>
                <a:lnTo>
                  <a:pt x="1264101" y="765570"/>
                </a:lnTo>
                <a:lnTo>
                  <a:pt x="1279277" y="765570"/>
                </a:lnTo>
                <a:lnTo>
                  <a:pt x="1279277" y="770874"/>
                </a:lnTo>
                <a:lnTo>
                  <a:pt x="1316221" y="770874"/>
                </a:lnTo>
                <a:lnTo>
                  <a:pt x="1316221" y="777332"/>
                </a:lnTo>
                <a:lnTo>
                  <a:pt x="1340825" y="777332"/>
                </a:lnTo>
                <a:lnTo>
                  <a:pt x="1340825" y="789708"/>
                </a:lnTo>
                <a:lnTo>
                  <a:pt x="1347263" y="789708"/>
                </a:lnTo>
                <a:lnTo>
                  <a:pt x="1347263" y="800855"/>
                </a:lnTo>
                <a:lnTo>
                  <a:pt x="1354315" y="800855"/>
                </a:lnTo>
                <a:lnTo>
                  <a:pt x="1354315" y="837830"/>
                </a:lnTo>
                <a:lnTo>
                  <a:pt x="1373016" y="837830"/>
                </a:lnTo>
                <a:lnTo>
                  <a:pt x="1373016" y="845517"/>
                </a:lnTo>
                <a:lnTo>
                  <a:pt x="1405821" y="845517"/>
                </a:lnTo>
                <a:lnTo>
                  <a:pt x="1405821" y="864889"/>
                </a:lnTo>
                <a:lnTo>
                  <a:pt x="1449204" y="864889"/>
                </a:lnTo>
                <a:lnTo>
                  <a:pt x="1449204" y="870731"/>
                </a:lnTo>
                <a:lnTo>
                  <a:pt x="1476720" y="870731"/>
                </a:lnTo>
                <a:lnTo>
                  <a:pt x="1476720" y="877189"/>
                </a:lnTo>
                <a:lnTo>
                  <a:pt x="1484921" y="877189"/>
                </a:lnTo>
                <a:lnTo>
                  <a:pt x="1484921" y="890180"/>
                </a:lnTo>
                <a:lnTo>
                  <a:pt x="1503700" y="890180"/>
                </a:lnTo>
                <a:lnTo>
                  <a:pt x="1503700" y="900173"/>
                </a:lnTo>
                <a:lnTo>
                  <a:pt x="1545242" y="900173"/>
                </a:lnTo>
                <a:lnTo>
                  <a:pt x="1588625" y="900173"/>
                </a:lnTo>
                <a:lnTo>
                  <a:pt x="1588625" y="973586"/>
                </a:lnTo>
                <a:lnTo>
                  <a:pt x="1622043" y="973586"/>
                </a:lnTo>
                <a:lnTo>
                  <a:pt x="1622043" y="982965"/>
                </a:lnTo>
                <a:lnTo>
                  <a:pt x="1679451" y="982965"/>
                </a:lnTo>
                <a:lnTo>
                  <a:pt x="1679451" y="992420"/>
                </a:lnTo>
                <a:lnTo>
                  <a:pt x="1763763" y="992420"/>
                </a:lnTo>
                <a:lnTo>
                  <a:pt x="1763763" y="1003567"/>
                </a:lnTo>
                <a:lnTo>
                  <a:pt x="1812434" y="1003567"/>
                </a:lnTo>
                <a:lnTo>
                  <a:pt x="1812434" y="1021170"/>
                </a:lnTo>
                <a:lnTo>
                  <a:pt x="1840564" y="1021170"/>
                </a:lnTo>
                <a:lnTo>
                  <a:pt x="1840564" y="1067601"/>
                </a:lnTo>
                <a:lnTo>
                  <a:pt x="1860415" y="1067601"/>
                </a:lnTo>
                <a:lnTo>
                  <a:pt x="1860415" y="1105192"/>
                </a:lnTo>
                <a:lnTo>
                  <a:pt x="1876281" y="1105192"/>
                </a:lnTo>
                <a:lnTo>
                  <a:pt x="1876281" y="1127561"/>
                </a:lnTo>
                <a:lnTo>
                  <a:pt x="1937752" y="1127561"/>
                </a:lnTo>
                <a:lnTo>
                  <a:pt x="1943041" y="1127561"/>
                </a:lnTo>
                <a:lnTo>
                  <a:pt x="1943041" y="1136325"/>
                </a:lnTo>
                <a:lnTo>
                  <a:pt x="1979372" y="1136325"/>
                </a:lnTo>
                <a:lnTo>
                  <a:pt x="1979372" y="1145165"/>
                </a:lnTo>
                <a:lnTo>
                  <a:pt x="1992861" y="1145165"/>
                </a:lnTo>
                <a:lnTo>
                  <a:pt x="1992861" y="1152776"/>
                </a:lnTo>
                <a:lnTo>
                  <a:pt x="2001063" y="1152776"/>
                </a:lnTo>
                <a:lnTo>
                  <a:pt x="2001063" y="1159233"/>
                </a:lnTo>
                <a:lnTo>
                  <a:pt x="2013326" y="1159233"/>
                </a:lnTo>
                <a:lnTo>
                  <a:pt x="2013326" y="1165690"/>
                </a:lnTo>
                <a:lnTo>
                  <a:pt x="2032105" y="1165690"/>
                </a:lnTo>
                <a:lnTo>
                  <a:pt x="2032105" y="1173915"/>
                </a:lnTo>
                <a:lnTo>
                  <a:pt x="2054946" y="1173915"/>
                </a:lnTo>
                <a:lnTo>
                  <a:pt x="2054946" y="1182141"/>
                </a:lnTo>
                <a:lnTo>
                  <a:pt x="2083688" y="1182141"/>
                </a:lnTo>
                <a:lnTo>
                  <a:pt x="2083688" y="1208047"/>
                </a:lnTo>
                <a:lnTo>
                  <a:pt x="2108829" y="1208047"/>
                </a:lnTo>
                <a:lnTo>
                  <a:pt x="2108829" y="1232108"/>
                </a:lnTo>
                <a:lnTo>
                  <a:pt x="2131133" y="1232108"/>
                </a:lnTo>
                <a:lnTo>
                  <a:pt x="2131133" y="1242716"/>
                </a:lnTo>
                <a:lnTo>
                  <a:pt x="2185552" y="1242716"/>
                </a:lnTo>
                <a:lnTo>
                  <a:pt x="2185552" y="1250941"/>
                </a:lnTo>
                <a:lnTo>
                  <a:pt x="2255301" y="1250941"/>
                </a:lnTo>
                <a:lnTo>
                  <a:pt x="2255301" y="1260935"/>
                </a:lnTo>
                <a:lnTo>
                  <a:pt x="2343752" y="1260935"/>
                </a:lnTo>
                <a:lnTo>
                  <a:pt x="2343752" y="1310825"/>
                </a:lnTo>
                <a:lnTo>
                  <a:pt x="2382459" y="1310825"/>
                </a:lnTo>
                <a:lnTo>
                  <a:pt x="2441630" y="1310825"/>
                </a:lnTo>
                <a:lnTo>
                  <a:pt x="2458033" y="1310825"/>
                </a:lnTo>
                <a:lnTo>
                  <a:pt x="2458033" y="1324354"/>
                </a:lnTo>
                <a:lnTo>
                  <a:pt x="2535370" y="1324354"/>
                </a:lnTo>
                <a:lnTo>
                  <a:pt x="2535370" y="1337269"/>
                </a:lnTo>
                <a:lnTo>
                  <a:pt x="2596840" y="1337269"/>
                </a:lnTo>
                <a:lnTo>
                  <a:pt x="2596840" y="1362560"/>
                </a:lnTo>
                <a:lnTo>
                  <a:pt x="2713421" y="1362560"/>
                </a:lnTo>
                <a:lnTo>
                  <a:pt x="2770829" y="1362560"/>
                </a:lnTo>
                <a:lnTo>
                  <a:pt x="2855754" y="1362560"/>
                </a:lnTo>
                <a:lnTo>
                  <a:pt x="2855754" y="1404839"/>
                </a:lnTo>
                <a:lnTo>
                  <a:pt x="3026831" y="1404839"/>
                </a:lnTo>
                <a:lnTo>
                  <a:pt x="3026831" y="1424211"/>
                </a:lnTo>
                <a:lnTo>
                  <a:pt x="3071976" y="1424211"/>
                </a:lnTo>
                <a:lnTo>
                  <a:pt x="3071976" y="1441892"/>
                </a:lnTo>
                <a:lnTo>
                  <a:pt x="3080177" y="1441892"/>
                </a:lnTo>
                <a:lnTo>
                  <a:pt x="3080177" y="1478867"/>
                </a:lnTo>
                <a:lnTo>
                  <a:pt x="3125246" y="1478867"/>
                </a:lnTo>
                <a:lnTo>
                  <a:pt x="3125246" y="1501237"/>
                </a:lnTo>
                <a:lnTo>
                  <a:pt x="3500816" y="1501237"/>
                </a:lnTo>
                <a:lnTo>
                  <a:pt x="3578690" y="1501237"/>
                </a:lnTo>
                <a:lnTo>
                  <a:pt x="3588117" y="1501237"/>
                </a:lnTo>
                <a:lnTo>
                  <a:pt x="3588117" y="1564042"/>
                </a:lnTo>
                <a:lnTo>
                  <a:pt x="3676568" y="1564042"/>
                </a:lnTo>
                <a:lnTo>
                  <a:pt x="3872248" y="1564042"/>
                </a:lnTo>
                <a:lnTo>
                  <a:pt x="4124111" y="1564042"/>
                </a:lnTo>
                <a:lnTo>
                  <a:pt x="4360184" y="1564042"/>
                </a:lnTo>
                <a:lnTo>
                  <a:pt x="4360184" y="1743308"/>
                </a:lnTo>
                <a:cubicBezTo>
                  <a:pt x="4375899" y="1743796"/>
                  <a:pt x="4391613" y="1742820"/>
                  <a:pt x="4407328" y="1743308"/>
                </a:cubicBezTo>
              </a:path>
            </a:pathLst>
          </a:custGeom>
          <a:noFill/>
          <a:ln w="12700"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304" name="TextBox 3303">
            <a:extLst>
              <a:ext uri="{FF2B5EF4-FFF2-40B4-BE49-F238E27FC236}">
                <a16:creationId xmlns:a16="http://schemas.microsoft.com/office/drawing/2014/main" id="{E7853367-B767-8302-DF70-97356F1025FE}"/>
              </a:ext>
            </a:extLst>
          </p:cNvPr>
          <p:cNvSpPr txBox="1">
            <a:spLocks/>
          </p:cNvSpPr>
          <p:nvPr/>
        </p:nvSpPr>
        <p:spPr>
          <a:xfrm>
            <a:off x="1267600" y="5227238"/>
            <a:ext cx="10233939" cy="307777"/>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002557"/>
                </a:solidFill>
                <a:effectLst/>
                <a:uLnTx/>
                <a:uFillTx/>
                <a:latin typeface="Arial"/>
                <a:ea typeface="+mn-ea"/>
                <a:cs typeface="Arial"/>
                <a:sym typeface="Arial"/>
                <a:rtl val="0"/>
              </a:rPr>
              <a:t>Time from randomization (months)</a:t>
            </a:r>
          </a:p>
        </p:txBody>
      </p:sp>
      <p:cxnSp>
        <p:nvCxnSpPr>
          <p:cNvPr id="3307" name="Straight Connector 3306">
            <a:extLst>
              <a:ext uri="{FF2B5EF4-FFF2-40B4-BE49-F238E27FC236}">
                <a16:creationId xmlns:a16="http://schemas.microsoft.com/office/drawing/2014/main" id="{840C0CA6-4B66-DFAD-46AE-80B07B27DC41}"/>
              </a:ext>
            </a:extLst>
          </p:cNvPr>
          <p:cNvCxnSpPr/>
          <p:nvPr/>
        </p:nvCxnSpPr>
        <p:spPr>
          <a:xfrm>
            <a:off x="1356514" y="18144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08" name="Straight Connector 3307">
            <a:extLst>
              <a:ext uri="{FF2B5EF4-FFF2-40B4-BE49-F238E27FC236}">
                <a16:creationId xmlns:a16="http://schemas.microsoft.com/office/drawing/2014/main" id="{A60828B8-A146-92D6-8248-7F942153B0C8}"/>
              </a:ext>
            </a:extLst>
          </p:cNvPr>
          <p:cNvCxnSpPr/>
          <p:nvPr/>
        </p:nvCxnSpPr>
        <p:spPr>
          <a:xfrm>
            <a:off x="1583282" y="183777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09" name="Straight Connector 3308">
            <a:extLst>
              <a:ext uri="{FF2B5EF4-FFF2-40B4-BE49-F238E27FC236}">
                <a16:creationId xmlns:a16="http://schemas.microsoft.com/office/drawing/2014/main" id="{12E03AAA-904C-F0A7-C016-0189269AD975}"/>
              </a:ext>
            </a:extLst>
          </p:cNvPr>
          <p:cNvCxnSpPr/>
          <p:nvPr/>
        </p:nvCxnSpPr>
        <p:spPr>
          <a:xfrm>
            <a:off x="1612050" y="185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0" name="Straight Connector 3309">
            <a:extLst>
              <a:ext uri="{FF2B5EF4-FFF2-40B4-BE49-F238E27FC236}">
                <a16:creationId xmlns:a16="http://schemas.microsoft.com/office/drawing/2014/main" id="{96117978-89F5-ADAF-BD15-AFFA16521CAB}"/>
              </a:ext>
            </a:extLst>
          </p:cNvPr>
          <p:cNvCxnSpPr>
            <a:cxnSpLocks/>
          </p:cNvCxnSpPr>
          <p:nvPr/>
        </p:nvCxnSpPr>
        <p:spPr>
          <a:xfrm>
            <a:off x="1683994" y="198189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1" name="Straight Connector 3310">
            <a:extLst>
              <a:ext uri="{FF2B5EF4-FFF2-40B4-BE49-F238E27FC236}">
                <a16:creationId xmlns:a16="http://schemas.microsoft.com/office/drawing/2014/main" id="{C9734375-4925-E033-022B-4D931C4968BA}"/>
              </a:ext>
            </a:extLst>
          </p:cNvPr>
          <p:cNvCxnSpPr>
            <a:cxnSpLocks/>
          </p:cNvCxnSpPr>
          <p:nvPr/>
        </p:nvCxnSpPr>
        <p:spPr>
          <a:xfrm>
            <a:off x="1722906" y="198189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2" name="Straight Connector 3311">
            <a:extLst>
              <a:ext uri="{FF2B5EF4-FFF2-40B4-BE49-F238E27FC236}">
                <a16:creationId xmlns:a16="http://schemas.microsoft.com/office/drawing/2014/main" id="{41172D9B-F739-2EA2-A5B3-71A2B3F4021B}"/>
              </a:ext>
            </a:extLst>
          </p:cNvPr>
          <p:cNvCxnSpPr/>
          <p:nvPr/>
        </p:nvCxnSpPr>
        <p:spPr>
          <a:xfrm>
            <a:off x="1985234" y="203020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3" name="Straight Connector 3312">
            <a:extLst>
              <a:ext uri="{FF2B5EF4-FFF2-40B4-BE49-F238E27FC236}">
                <a16:creationId xmlns:a16="http://schemas.microsoft.com/office/drawing/2014/main" id="{B12F0C3C-15E5-1EB8-28F5-B1B072909720}"/>
              </a:ext>
            </a:extLst>
          </p:cNvPr>
          <p:cNvCxnSpPr/>
          <p:nvPr/>
        </p:nvCxnSpPr>
        <p:spPr>
          <a:xfrm>
            <a:off x="2003402" y="20831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4" name="Straight Connector 3313">
            <a:extLst>
              <a:ext uri="{FF2B5EF4-FFF2-40B4-BE49-F238E27FC236}">
                <a16:creationId xmlns:a16="http://schemas.microsoft.com/office/drawing/2014/main" id="{B81CDC54-3F96-A4D0-376A-3431CB9D18BB}"/>
              </a:ext>
            </a:extLst>
          </p:cNvPr>
          <p:cNvCxnSpPr/>
          <p:nvPr/>
        </p:nvCxnSpPr>
        <p:spPr>
          <a:xfrm>
            <a:off x="2067088" y="21469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5" name="Straight Connector 3314">
            <a:extLst>
              <a:ext uri="{FF2B5EF4-FFF2-40B4-BE49-F238E27FC236}">
                <a16:creationId xmlns:a16="http://schemas.microsoft.com/office/drawing/2014/main" id="{F6F9F973-51CC-B276-81D4-7ACF0D548EE4}"/>
              </a:ext>
            </a:extLst>
          </p:cNvPr>
          <p:cNvCxnSpPr/>
          <p:nvPr/>
        </p:nvCxnSpPr>
        <p:spPr>
          <a:xfrm>
            <a:off x="2211210" y="21829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6" name="Straight Connector 3315">
            <a:extLst>
              <a:ext uri="{FF2B5EF4-FFF2-40B4-BE49-F238E27FC236}">
                <a16:creationId xmlns:a16="http://schemas.microsoft.com/office/drawing/2014/main" id="{5A3A75D3-67A5-96A4-61AB-E96C06E9D542}"/>
              </a:ext>
            </a:extLst>
          </p:cNvPr>
          <p:cNvCxnSpPr/>
          <p:nvPr/>
        </p:nvCxnSpPr>
        <p:spPr>
          <a:xfrm>
            <a:off x="2312738" y="221180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7" name="Straight Connector 3316">
            <a:extLst>
              <a:ext uri="{FF2B5EF4-FFF2-40B4-BE49-F238E27FC236}">
                <a16:creationId xmlns:a16="http://schemas.microsoft.com/office/drawing/2014/main" id="{C9207BA8-F918-F19D-F1A3-128181B097D1}"/>
              </a:ext>
            </a:extLst>
          </p:cNvPr>
          <p:cNvCxnSpPr/>
          <p:nvPr/>
        </p:nvCxnSpPr>
        <p:spPr>
          <a:xfrm>
            <a:off x="2474912" y="23083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8" name="Straight Connector 3317">
            <a:extLst>
              <a:ext uri="{FF2B5EF4-FFF2-40B4-BE49-F238E27FC236}">
                <a16:creationId xmlns:a16="http://schemas.microsoft.com/office/drawing/2014/main" id="{0CA6AFC7-1792-BD8C-85FF-416501CAE110}"/>
              </a:ext>
            </a:extLst>
          </p:cNvPr>
          <p:cNvCxnSpPr/>
          <p:nvPr/>
        </p:nvCxnSpPr>
        <p:spPr>
          <a:xfrm>
            <a:off x="2665490" y="231766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19" name="Straight Connector 3318">
            <a:extLst>
              <a:ext uri="{FF2B5EF4-FFF2-40B4-BE49-F238E27FC236}">
                <a16:creationId xmlns:a16="http://schemas.microsoft.com/office/drawing/2014/main" id="{42DCE2AE-C784-62FE-4C18-83D7A603FDF8}"/>
              </a:ext>
            </a:extLst>
          </p:cNvPr>
          <p:cNvCxnSpPr/>
          <p:nvPr/>
        </p:nvCxnSpPr>
        <p:spPr>
          <a:xfrm>
            <a:off x="2719387" y="238700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0" name="Straight Connector 3319">
            <a:extLst>
              <a:ext uri="{FF2B5EF4-FFF2-40B4-BE49-F238E27FC236}">
                <a16:creationId xmlns:a16="http://schemas.microsoft.com/office/drawing/2014/main" id="{1F227BEC-042A-8C03-BA07-38BFAB1E0806}"/>
              </a:ext>
            </a:extLst>
          </p:cNvPr>
          <p:cNvCxnSpPr/>
          <p:nvPr/>
        </p:nvCxnSpPr>
        <p:spPr>
          <a:xfrm>
            <a:off x="2749454" y="238700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1" name="Straight Connector 3320">
            <a:extLst>
              <a:ext uri="{FF2B5EF4-FFF2-40B4-BE49-F238E27FC236}">
                <a16:creationId xmlns:a16="http://schemas.microsoft.com/office/drawing/2014/main" id="{935E41CD-3890-7034-FE96-B6502A32219C}"/>
              </a:ext>
            </a:extLst>
          </p:cNvPr>
          <p:cNvCxnSpPr/>
          <p:nvPr/>
        </p:nvCxnSpPr>
        <p:spPr>
          <a:xfrm>
            <a:off x="2767524" y="243172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2" name="Straight Connector 3321">
            <a:extLst>
              <a:ext uri="{FF2B5EF4-FFF2-40B4-BE49-F238E27FC236}">
                <a16:creationId xmlns:a16="http://schemas.microsoft.com/office/drawing/2014/main" id="{C5BEC1CD-3C75-92EE-2684-94E38E51470D}"/>
              </a:ext>
            </a:extLst>
          </p:cNvPr>
          <p:cNvCxnSpPr/>
          <p:nvPr/>
        </p:nvCxnSpPr>
        <p:spPr>
          <a:xfrm>
            <a:off x="2802254" y="244689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5" name="Straight Connector 3324">
            <a:extLst>
              <a:ext uri="{FF2B5EF4-FFF2-40B4-BE49-F238E27FC236}">
                <a16:creationId xmlns:a16="http://schemas.microsoft.com/office/drawing/2014/main" id="{C32D1871-7379-7A40-6EFC-C172C36D18A0}"/>
              </a:ext>
            </a:extLst>
          </p:cNvPr>
          <p:cNvCxnSpPr/>
          <p:nvPr/>
        </p:nvCxnSpPr>
        <p:spPr>
          <a:xfrm>
            <a:off x="3038774" y="246655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6" name="Straight Connector 3325">
            <a:extLst>
              <a:ext uri="{FF2B5EF4-FFF2-40B4-BE49-F238E27FC236}">
                <a16:creationId xmlns:a16="http://schemas.microsoft.com/office/drawing/2014/main" id="{E93F74F3-B7C0-3281-45BD-FD6967ADCD17}"/>
              </a:ext>
            </a:extLst>
          </p:cNvPr>
          <p:cNvCxnSpPr/>
          <p:nvPr/>
        </p:nvCxnSpPr>
        <p:spPr>
          <a:xfrm>
            <a:off x="3099504" y="256857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7" name="Straight Connector 3326">
            <a:extLst>
              <a:ext uri="{FF2B5EF4-FFF2-40B4-BE49-F238E27FC236}">
                <a16:creationId xmlns:a16="http://schemas.microsoft.com/office/drawing/2014/main" id="{3CD8B01C-818A-8097-11BF-8967C480F954}"/>
              </a:ext>
            </a:extLst>
          </p:cNvPr>
          <p:cNvCxnSpPr/>
          <p:nvPr/>
        </p:nvCxnSpPr>
        <p:spPr>
          <a:xfrm>
            <a:off x="3142327" y="262150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8" name="Straight Connector 3327">
            <a:extLst>
              <a:ext uri="{FF2B5EF4-FFF2-40B4-BE49-F238E27FC236}">
                <a16:creationId xmlns:a16="http://schemas.microsoft.com/office/drawing/2014/main" id="{CA2B82FD-27EB-ADB0-314A-0AEDB0E3E47C}"/>
              </a:ext>
            </a:extLst>
          </p:cNvPr>
          <p:cNvCxnSpPr/>
          <p:nvPr/>
        </p:nvCxnSpPr>
        <p:spPr>
          <a:xfrm>
            <a:off x="3451114" y="277704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9" name="Straight Connector 3328">
            <a:extLst>
              <a:ext uri="{FF2B5EF4-FFF2-40B4-BE49-F238E27FC236}">
                <a16:creationId xmlns:a16="http://schemas.microsoft.com/office/drawing/2014/main" id="{26762247-B77E-0E34-88B1-A2FC42C3A0A8}"/>
              </a:ext>
            </a:extLst>
          </p:cNvPr>
          <p:cNvCxnSpPr/>
          <p:nvPr/>
        </p:nvCxnSpPr>
        <p:spPr>
          <a:xfrm>
            <a:off x="3518978" y="282851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0" name="Straight Connector 3329">
            <a:extLst>
              <a:ext uri="{FF2B5EF4-FFF2-40B4-BE49-F238E27FC236}">
                <a16:creationId xmlns:a16="http://schemas.microsoft.com/office/drawing/2014/main" id="{0875C324-A259-CAE2-7509-ECF4CB9F8CC9}"/>
              </a:ext>
            </a:extLst>
          </p:cNvPr>
          <p:cNvCxnSpPr/>
          <p:nvPr/>
        </p:nvCxnSpPr>
        <p:spPr>
          <a:xfrm>
            <a:off x="3559966" y="284075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1" name="Straight Connector 3330">
            <a:extLst>
              <a:ext uri="{FF2B5EF4-FFF2-40B4-BE49-F238E27FC236}">
                <a16:creationId xmlns:a16="http://schemas.microsoft.com/office/drawing/2014/main" id="{D7438B71-4987-9EFD-9792-08D53E879DA4}"/>
              </a:ext>
            </a:extLst>
          </p:cNvPr>
          <p:cNvCxnSpPr/>
          <p:nvPr/>
        </p:nvCxnSpPr>
        <p:spPr>
          <a:xfrm>
            <a:off x="3607626" y="286072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2" name="Straight Connector 3331">
            <a:extLst>
              <a:ext uri="{FF2B5EF4-FFF2-40B4-BE49-F238E27FC236}">
                <a16:creationId xmlns:a16="http://schemas.microsoft.com/office/drawing/2014/main" id="{D779DC0A-68D1-8E7F-91E8-36DC34611A55}"/>
              </a:ext>
            </a:extLst>
          </p:cNvPr>
          <p:cNvCxnSpPr/>
          <p:nvPr/>
        </p:nvCxnSpPr>
        <p:spPr>
          <a:xfrm>
            <a:off x="3725463" y="287403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3" name="Straight Connector 3332">
            <a:extLst>
              <a:ext uri="{FF2B5EF4-FFF2-40B4-BE49-F238E27FC236}">
                <a16:creationId xmlns:a16="http://schemas.microsoft.com/office/drawing/2014/main" id="{DC717CC0-DBF5-D22E-721F-B4E21FDCE79D}"/>
              </a:ext>
            </a:extLst>
          </p:cNvPr>
          <p:cNvCxnSpPr/>
          <p:nvPr/>
        </p:nvCxnSpPr>
        <p:spPr>
          <a:xfrm>
            <a:off x="3766502" y="29076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4" name="Straight Connector 3333">
            <a:extLst>
              <a:ext uri="{FF2B5EF4-FFF2-40B4-BE49-F238E27FC236}">
                <a16:creationId xmlns:a16="http://schemas.microsoft.com/office/drawing/2014/main" id="{FE483162-6946-5BBA-ACE7-312AFC4F38C4}"/>
              </a:ext>
            </a:extLst>
          </p:cNvPr>
          <p:cNvCxnSpPr/>
          <p:nvPr/>
        </p:nvCxnSpPr>
        <p:spPr>
          <a:xfrm>
            <a:off x="3802703" y="293097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5" name="Straight Connector 3334">
            <a:extLst>
              <a:ext uri="{FF2B5EF4-FFF2-40B4-BE49-F238E27FC236}">
                <a16:creationId xmlns:a16="http://schemas.microsoft.com/office/drawing/2014/main" id="{1345CDE2-0D57-1FBD-D94C-C498C1637882}"/>
              </a:ext>
            </a:extLst>
          </p:cNvPr>
          <p:cNvCxnSpPr/>
          <p:nvPr/>
        </p:nvCxnSpPr>
        <p:spPr>
          <a:xfrm>
            <a:off x="3905500" y="304111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6" name="Straight Connector 3335">
            <a:extLst>
              <a:ext uri="{FF2B5EF4-FFF2-40B4-BE49-F238E27FC236}">
                <a16:creationId xmlns:a16="http://schemas.microsoft.com/office/drawing/2014/main" id="{8DD465AF-D29C-C882-69F6-61F15CF88FDD}"/>
              </a:ext>
            </a:extLst>
          </p:cNvPr>
          <p:cNvCxnSpPr/>
          <p:nvPr/>
        </p:nvCxnSpPr>
        <p:spPr>
          <a:xfrm>
            <a:off x="4093091" y="307711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7" name="Straight Connector 3336">
            <a:extLst>
              <a:ext uri="{FF2B5EF4-FFF2-40B4-BE49-F238E27FC236}">
                <a16:creationId xmlns:a16="http://schemas.microsoft.com/office/drawing/2014/main" id="{EC65EC21-A4FB-806A-DE3C-437BB3B56CF5}"/>
              </a:ext>
            </a:extLst>
          </p:cNvPr>
          <p:cNvCxnSpPr/>
          <p:nvPr/>
        </p:nvCxnSpPr>
        <p:spPr>
          <a:xfrm>
            <a:off x="4212220" y="318698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8" name="Straight Connector 3337">
            <a:extLst>
              <a:ext uri="{FF2B5EF4-FFF2-40B4-BE49-F238E27FC236}">
                <a16:creationId xmlns:a16="http://schemas.microsoft.com/office/drawing/2014/main" id="{A3A82C35-12E8-8DA8-5FB2-2D1EB8A6C331}"/>
              </a:ext>
            </a:extLst>
          </p:cNvPr>
          <p:cNvCxnSpPr/>
          <p:nvPr/>
        </p:nvCxnSpPr>
        <p:spPr>
          <a:xfrm>
            <a:off x="4314840" y="322100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9" name="Straight Connector 3338">
            <a:extLst>
              <a:ext uri="{FF2B5EF4-FFF2-40B4-BE49-F238E27FC236}">
                <a16:creationId xmlns:a16="http://schemas.microsoft.com/office/drawing/2014/main" id="{99327DB4-EC95-6922-AC9E-C57803151D53}"/>
              </a:ext>
            </a:extLst>
          </p:cNvPr>
          <p:cNvCxnSpPr/>
          <p:nvPr/>
        </p:nvCxnSpPr>
        <p:spPr>
          <a:xfrm>
            <a:off x="4599843" y="32842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0" name="Straight Connector 3339">
            <a:extLst>
              <a:ext uri="{FF2B5EF4-FFF2-40B4-BE49-F238E27FC236}">
                <a16:creationId xmlns:a16="http://schemas.microsoft.com/office/drawing/2014/main" id="{83921454-D027-0BDA-DDC7-BB85D10CE2C1}"/>
              </a:ext>
            </a:extLst>
          </p:cNvPr>
          <p:cNvCxnSpPr/>
          <p:nvPr/>
        </p:nvCxnSpPr>
        <p:spPr>
          <a:xfrm>
            <a:off x="4655974" y="32842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1" name="Straight Connector 3340">
            <a:extLst>
              <a:ext uri="{FF2B5EF4-FFF2-40B4-BE49-F238E27FC236}">
                <a16:creationId xmlns:a16="http://schemas.microsoft.com/office/drawing/2014/main" id="{A95A7C86-96C9-0297-3F67-70D30B10818B}"/>
              </a:ext>
            </a:extLst>
          </p:cNvPr>
          <p:cNvCxnSpPr/>
          <p:nvPr/>
        </p:nvCxnSpPr>
        <p:spPr>
          <a:xfrm>
            <a:off x="4690259" y="32845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2" name="Straight Connector 3341">
            <a:extLst>
              <a:ext uri="{FF2B5EF4-FFF2-40B4-BE49-F238E27FC236}">
                <a16:creationId xmlns:a16="http://schemas.microsoft.com/office/drawing/2014/main" id="{F9FF41BB-4A8B-BEBF-28EA-BBC7AEB1295B}"/>
              </a:ext>
            </a:extLst>
          </p:cNvPr>
          <p:cNvCxnSpPr/>
          <p:nvPr/>
        </p:nvCxnSpPr>
        <p:spPr>
          <a:xfrm>
            <a:off x="4729764" y="340206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3" name="Straight Connector 3342">
            <a:extLst>
              <a:ext uri="{FF2B5EF4-FFF2-40B4-BE49-F238E27FC236}">
                <a16:creationId xmlns:a16="http://schemas.microsoft.com/office/drawing/2014/main" id="{49DE6DA0-8B3F-FEA8-36B9-863A7267F596}"/>
              </a:ext>
            </a:extLst>
          </p:cNvPr>
          <p:cNvCxnSpPr/>
          <p:nvPr/>
        </p:nvCxnSpPr>
        <p:spPr>
          <a:xfrm>
            <a:off x="4780206" y="340688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4" name="Straight Connector 3343">
            <a:extLst>
              <a:ext uri="{FF2B5EF4-FFF2-40B4-BE49-F238E27FC236}">
                <a16:creationId xmlns:a16="http://schemas.microsoft.com/office/drawing/2014/main" id="{1E590568-0284-3602-20F2-DE38EC339CEC}"/>
              </a:ext>
            </a:extLst>
          </p:cNvPr>
          <p:cNvCxnSpPr>
            <a:cxnSpLocks/>
          </p:cNvCxnSpPr>
          <p:nvPr/>
        </p:nvCxnSpPr>
        <p:spPr>
          <a:xfrm>
            <a:off x="4899326" y="34313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5" name="Straight Connector 3344">
            <a:extLst>
              <a:ext uri="{FF2B5EF4-FFF2-40B4-BE49-F238E27FC236}">
                <a16:creationId xmlns:a16="http://schemas.microsoft.com/office/drawing/2014/main" id="{13122AE3-BF6C-CE30-D677-DDF29DD42A5F}"/>
              </a:ext>
            </a:extLst>
          </p:cNvPr>
          <p:cNvCxnSpPr>
            <a:cxnSpLocks/>
          </p:cNvCxnSpPr>
          <p:nvPr/>
        </p:nvCxnSpPr>
        <p:spPr>
          <a:xfrm>
            <a:off x="5014763" y="34313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6" name="Straight Connector 3345">
            <a:extLst>
              <a:ext uri="{FF2B5EF4-FFF2-40B4-BE49-F238E27FC236}">
                <a16:creationId xmlns:a16="http://schemas.microsoft.com/office/drawing/2014/main" id="{1156E5FD-4791-482D-EB87-5885306D426F}"/>
              </a:ext>
            </a:extLst>
          </p:cNvPr>
          <p:cNvCxnSpPr/>
          <p:nvPr/>
        </p:nvCxnSpPr>
        <p:spPr>
          <a:xfrm>
            <a:off x="5065780" y="344908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7" name="Straight Connector 3346">
            <a:extLst>
              <a:ext uri="{FF2B5EF4-FFF2-40B4-BE49-F238E27FC236}">
                <a16:creationId xmlns:a16="http://schemas.microsoft.com/office/drawing/2014/main" id="{0F036008-6997-AB2F-96A1-ABD615293130}"/>
              </a:ext>
            </a:extLst>
          </p:cNvPr>
          <p:cNvCxnSpPr/>
          <p:nvPr/>
        </p:nvCxnSpPr>
        <p:spPr>
          <a:xfrm>
            <a:off x="5195427" y="34744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8" name="Straight Connector 3347">
            <a:extLst>
              <a:ext uri="{FF2B5EF4-FFF2-40B4-BE49-F238E27FC236}">
                <a16:creationId xmlns:a16="http://schemas.microsoft.com/office/drawing/2014/main" id="{AC492BC6-A2DD-2455-E531-795C75BB9877}"/>
              </a:ext>
            </a:extLst>
          </p:cNvPr>
          <p:cNvCxnSpPr/>
          <p:nvPr/>
        </p:nvCxnSpPr>
        <p:spPr>
          <a:xfrm>
            <a:off x="5232636" y="3555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9" name="Straight Connector 3348">
            <a:extLst>
              <a:ext uri="{FF2B5EF4-FFF2-40B4-BE49-F238E27FC236}">
                <a16:creationId xmlns:a16="http://schemas.microsoft.com/office/drawing/2014/main" id="{709872E6-6DBC-6A58-8DF9-565767ED2E6C}"/>
              </a:ext>
            </a:extLst>
          </p:cNvPr>
          <p:cNvCxnSpPr/>
          <p:nvPr/>
        </p:nvCxnSpPr>
        <p:spPr>
          <a:xfrm>
            <a:off x="5274236" y="3555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0" name="Straight Connector 3349">
            <a:extLst>
              <a:ext uri="{FF2B5EF4-FFF2-40B4-BE49-F238E27FC236}">
                <a16:creationId xmlns:a16="http://schemas.microsoft.com/office/drawing/2014/main" id="{66BC5BB1-55B7-5D8F-2F5F-FFA76E8BA9A8}"/>
              </a:ext>
            </a:extLst>
          </p:cNvPr>
          <p:cNvCxnSpPr/>
          <p:nvPr/>
        </p:nvCxnSpPr>
        <p:spPr>
          <a:xfrm>
            <a:off x="5305988" y="362008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1" name="Straight Connector 3350">
            <a:extLst>
              <a:ext uri="{FF2B5EF4-FFF2-40B4-BE49-F238E27FC236}">
                <a16:creationId xmlns:a16="http://schemas.microsoft.com/office/drawing/2014/main" id="{F2A0F93B-0C9B-6D83-A715-E1B47BC094D6}"/>
              </a:ext>
            </a:extLst>
          </p:cNvPr>
          <p:cNvCxnSpPr>
            <a:cxnSpLocks/>
          </p:cNvCxnSpPr>
          <p:nvPr/>
        </p:nvCxnSpPr>
        <p:spPr>
          <a:xfrm>
            <a:off x="5346878" y="364980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2" name="Straight Connector 3351">
            <a:extLst>
              <a:ext uri="{FF2B5EF4-FFF2-40B4-BE49-F238E27FC236}">
                <a16:creationId xmlns:a16="http://schemas.microsoft.com/office/drawing/2014/main" id="{F0EA0A07-F493-DB11-2D8C-B50B24960EE8}"/>
              </a:ext>
            </a:extLst>
          </p:cNvPr>
          <p:cNvCxnSpPr>
            <a:cxnSpLocks/>
          </p:cNvCxnSpPr>
          <p:nvPr/>
        </p:nvCxnSpPr>
        <p:spPr>
          <a:xfrm>
            <a:off x="5433060" y="364980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3" name="Straight Connector 3352">
            <a:extLst>
              <a:ext uri="{FF2B5EF4-FFF2-40B4-BE49-F238E27FC236}">
                <a16:creationId xmlns:a16="http://schemas.microsoft.com/office/drawing/2014/main" id="{A841A43E-022E-69EA-CDFA-006FEA8B8F96}"/>
              </a:ext>
            </a:extLst>
          </p:cNvPr>
          <p:cNvCxnSpPr/>
          <p:nvPr/>
        </p:nvCxnSpPr>
        <p:spPr>
          <a:xfrm>
            <a:off x="5497144" y="366976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4" name="Straight Connector 3353">
            <a:extLst>
              <a:ext uri="{FF2B5EF4-FFF2-40B4-BE49-F238E27FC236}">
                <a16:creationId xmlns:a16="http://schemas.microsoft.com/office/drawing/2014/main" id="{405E186E-29F1-767F-6ECE-008D8E7841EE}"/>
              </a:ext>
            </a:extLst>
          </p:cNvPr>
          <p:cNvCxnSpPr/>
          <p:nvPr/>
        </p:nvCxnSpPr>
        <p:spPr>
          <a:xfrm>
            <a:off x="5540503" y="367912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5" name="Straight Connector 3354">
            <a:extLst>
              <a:ext uri="{FF2B5EF4-FFF2-40B4-BE49-F238E27FC236}">
                <a16:creationId xmlns:a16="http://schemas.microsoft.com/office/drawing/2014/main" id="{75FA4FD4-74CF-B594-AA03-725F2E17DBE7}"/>
              </a:ext>
            </a:extLst>
          </p:cNvPr>
          <p:cNvCxnSpPr/>
          <p:nvPr/>
        </p:nvCxnSpPr>
        <p:spPr>
          <a:xfrm>
            <a:off x="5732720" y="373773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6" name="Straight Connector 3355">
            <a:extLst>
              <a:ext uri="{FF2B5EF4-FFF2-40B4-BE49-F238E27FC236}">
                <a16:creationId xmlns:a16="http://schemas.microsoft.com/office/drawing/2014/main" id="{B9C8E73A-267B-D5CE-CCF4-66684CEA3A20}"/>
              </a:ext>
            </a:extLst>
          </p:cNvPr>
          <p:cNvCxnSpPr/>
          <p:nvPr/>
        </p:nvCxnSpPr>
        <p:spPr>
          <a:xfrm>
            <a:off x="5771662" y="37809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7" name="Straight Connector 3356">
            <a:extLst>
              <a:ext uri="{FF2B5EF4-FFF2-40B4-BE49-F238E27FC236}">
                <a16:creationId xmlns:a16="http://schemas.microsoft.com/office/drawing/2014/main" id="{A446B42C-FAA7-026E-A0E7-9A0C8B21325A}"/>
              </a:ext>
            </a:extLst>
          </p:cNvPr>
          <p:cNvCxnSpPr>
            <a:cxnSpLocks/>
          </p:cNvCxnSpPr>
          <p:nvPr/>
        </p:nvCxnSpPr>
        <p:spPr>
          <a:xfrm>
            <a:off x="5809458" y="38192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8" name="Straight Connector 3357">
            <a:extLst>
              <a:ext uri="{FF2B5EF4-FFF2-40B4-BE49-F238E27FC236}">
                <a16:creationId xmlns:a16="http://schemas.microsoft.com/office/drawing/2014/main" id="{2C8766BC-C8CB-FBBE-5FC7-0402944C8D91}"/>
              </a:ext>
            </a:extLst>
          </p:cNvPr>
          <p:cNvCxnSpPr>
            <a:cxnSpLocks/>
          </p:cNvCxnSpPr>
          <p:nvPr/>
        </p:nvCxnSpPr>
        <p:spPr>
          <a:xfrm>
            <a:off x="5855860" y="38192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59" name="Straight Connector 3358">
            <a:extLst>
              <a:ext uri="{FF2B5EF4-FFF2-40B4-BE49-F238E27FC236}">
                <a16:creationId xmlns:a16="http://schemas.microsoft.com/office/drawing/2014/main" id="{3FB8CCDF-D693-4816-85A0-DAEEAF3EF0D4}"/>
              </a:ext>
            </a:extLst>
          </p:cNvPr>
          <p:cNvCxnSpPr>
            <a:cxnSpLocks/>
          </p:cNvCxnSpPr>
          <p:nvPr/>
        </p:nvCxnSpPr>
        <p:spPr>
          <a:xfrm>
            <a:off x="5972706" y="384947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0" name="Straight Connector 3359">
            <a:extLst>
              <a:ext uri="{FF2B5EF4-FFF2-40B4-BE49-F238E27FC236}">
                <a16:creationId xmlns:a16="http://schemas.microsoft.com/office/drawing/2014/main" id="{2A7BB71B-C0A8-849E-7ED2-DB23D8144409}"/>
              </a:ext>
            </a:extLst>
          </p:cNvPr>
          <p:cNvCxnSpPr>
            <a:cxnSpLocks/>
          </p:cNvCxnSpPr>
          <p:nvPr/>
        </p:nvCxnSpPr>
        <p:spPr>
          <a:xfrm>
            <a:off x="6103832" y="384981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1" name="Straight Connector 3360">
            <a:extLst>
              <a:ext uri="{FF2B5EF4-FFF2-40B4-BE49-F238E27FC236}">
                <a16:creationId xmlns:a16="http://schemas.microsoft.com/office/drawing/2014/main" id="{04B6B161-2122-AD5B-D7EF-DB87AB665892}"/>
              </a:ext>
            </a:extLst>
          </p:cNvPr>
          <p:cNvCxnSpPr>
            <a:cxnSpLocks/>
          </p:cNvCxnSpPr>
          <p:nvPr/>
        </p:nvCxnSpPr>
        <p:spPr>
          <a:xfrm>
            <a:off x="6258024" y="386778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2" name="Straight Connector 3361">
            <a:extLst>
              <a:ext uri="{FF2B5EF4-FFF2-40B4-BE49-F238E27FC236}">
                <a16:creationId xmlns:a16="http://schemas.microsoft.com/office/drawing/2014/main" id="{C5F816E3-0717-1BE0-AEF5-6E463B3ABD13}"/>
              </a:ext>
            </a:extLst>
          </p:cNvPr>
          <p:cNvCxnSpPr>
            <a:cxnSpLocks/>
          </p:cNvCxnSpPr>
          <p:nvPr/>
        </p:nvCxnSpPr>
        <p:spPr>
          <a:xfrm>
            <a:off x="6312148" y="386778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3" name="Straight Connector 3362">
            <a:extLst>
              <a:ext uri="{FF2B5EF4-FFF2-40B4-BE49-F238E27FC236}">
                <a16:creationId xmlns:a16="http://schemas.microsoft.com/office/drawing/2014/main" id="{BFC38A9A-A5B8-8E20-6F88-14D115DF593B}"/>
              </a:ext>
            </a:extLst>
          </p:cNvPr>
          <p:cNvCxnSpPr>
            <a:cxnSpLocks/>
          </p:cNvCxnSpPr>
          <p:nvPr/>
        </p:nvCxnSpPr>
        <p:spPr>
          <a:xfrm>
            <a:off x="6342830" y="394409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4" name="Straight Connector 3363">
            <a:extLst>
              <a:ext uri="{FF2B5EF4-FFF2-40B4-BE49-F238E27FC236}">
                <a16:creationId xmlns:a16="http://schemas.microsoft.com/office/drawing/2014/main" id="{9ADFF77B-EB7B-9DFA-0AD1-979FDB55B90A}"/>
              </a:ext>
            </a:extLst>
          </p:cNvPr>
          <p:cNvCxnSpPr>
            <a:cxnSpLocks/>
          </p:cNvCxnSpPr>
          <p:nvPr/>
        </p:nvCxnSpPr>
        <p:spPr>
          <a:xfrm>
            <a:off x="6406871" y="394409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5" name="Straight Connector 3364">
            <a:extLst>
              <a:ext uri="{FF2B5EF4-FFF2-40B4-BE49-F238E27FC236}">
                <a16:creationId xmlns:a16="http://schemas.microsoft.com/office/drawing/2014/main" id="{87A4F31A-475B-0EA1-B92B-26CDBFB2F28C}"/>
              </a:ext>
            </a:extLst>
          </p:cNvPr>
          <p:cNvCxnSpPr>
            <a:cxnSpLocks/>
          </p:cNvCxnSpPr>
          <p:nvPr/>
        </p:nvCxnSpPr>
        <p:spPr>
          <a:xfrm>
            <a:off x="6517270" y="394409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6" name="Straight Connector 3365">
            <a:extLst>
              <a:ext uri="{FF2B5EF4-FFF2-40B4-BE49-F238E27FC236}">
                <a16:creationId xmlns:a16="http://schemas.microsoft.com/office/drawing/2014/main" id="{EDF7A4AC-657A-9967-CCE0-5BCFD02FB31A}"/>
              </a:ext>
            </a:extLst>
          </p:cNvPr>
          <p:cNvCxnSpPr>
            <a:cxnSpLocks/>
          </p:cNvCxnSpPr>
          <p:nvPr/>
        </p:nvCxnSpPr>
        <p:spPr>
          <a:xfrm>
            <a:off x="6833658" y="398949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7" name="Straight Connector 3366">
            <a:extLst>
              <a:ext uri="{FF2B5EF4-FFF2-40B4-BE49-F238E27FC236}">
                <a16:creationId xmlns:a16="http://schemas.microsoft.com/office/drawing/2014/main" id="{C30A5304-A450-E47F-CAD1-585E7F67E3A6}"/>
              </a:ext>
            </a:extLst>
          </p:cNvPr>
          <p:cNvCxnSpPr>
            <a:cxnSpLocks/>
          </p:cNvCxnSpPr>
          <p:nvPr/>
        </p:nvCxnSpPr>
        <p:spPr>
          <a:xfrm>
            <a:off x="6895846" y="403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8" name="Straight Connector 3367">
            <a:extLst>
              <a:ext uri="{FF2B5EF4-FFF2-40B4-BE49-F238E27FC236}">
                <a16:creationId xmlns:a16="http://schemas.microsoft.com/office/drawing/2014/main" id="{C0B1E13B-AC87-42CB-D57C-E4ED493CEE76}"/>
              </a:ext>
            </a:extLst>
          </p:cNvPr>
          <p:cNvCxnSpPr>
            <a:cxnSpLocks/>
          </p:cNvCxnSpPr>
          <p:nvPr/>
        </p:nvCxnSpPr>
        <p:spPr>
          <a:xfrm>
            <a:off x="7069014" y="403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69" name="Straight Connector 3368">
            <a:extLst>
              <a:ext uri="{FF2B5EF4-FFF2-40B4-BE49-F238E27FC236}">
                <a16:creationId xmlns:a16="http://schemas.microsoft.com/office/drawing/2014/main" id="{A3CE6822-F6CA-6A28-A1E7-E7753EA4D88E}"/>
              </a:ext>
            </a:extLst>
          </p:cNvPr>
          <p:cNvCxnSpPr>
            <a:cxnSpLocks/>
          </p:cNvCxnSpPr>
          <p:nvPr/>
        </p:nvCxnSpPr>
        <p:spPr>
          <a:xfrm>
            <a:off x="7131894" y="403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0" name="Straight Connector 3369">
            <a:extLst>
              <a:ext uri="{FF2B5EF4-FFF2-40B4-BE49-F238E27FC236}">
                <a16:creationId xmlns:a16="http://schemas.microsoft.com/office/drawing/2014/main" id="{DECA0CC3-6B42-5EF0-7059-0CFEC2604BB4}"/>
              </a:ext>
            </a:extLst>
          </p:cNvPr>
          <p:cNvCxnSpPr>
            <a:cxnSpLocks/>
          </p:cNvCxnSpPr>
          <p:nvPr/>
        </p:nvCxnSpPr>
        <p:spPr>
          <a:xfrm>
            <a:off x="7261203" y="403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1" name="Straight Connector 3370">
            <a:extLst>
              <a:ext uri="{FF2B5EF4-FFF2-40B4-BE49-F238E27FC236}">
                <a16:creationId xmlns:a16="http://schemas.microsoft.com/office/drawing/2014/main" id="{92BF1877-AF4D-CEE5-9EC8-3A4248CE127B}"/>
              </a:ext>
            </a:extLst>
          </p:cNvPr>
          <p:cNvCxnSpPr>
            <a:cxnSpLocks/>
          </p:cNvCxnSpPr>
          <p:nvPr/>
        </p:nvCxnSpPr>
        <p:spPr>
          <a:xfrm>
            <a:off x="7368370" y="40302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2" name="Straight Connector 3371">
            <a:extLst>
              <a:ext uri="{FF2B5EF4-FFF2-40B4-BE49-F238E27FC236}">
                <a16:creationId xmlns:a16="http://schemas.microsoft.com/office/drawing/2014/main" id="{4683629D-0EB6-B65D-961B-6B384685EC6E}"/>
              </a:ext>
            </a:extLst>
          </p:cNvPr>
          <p:cNvCxnSpPr>
            <a:cxnSpLocks/>
          </p:cNvCxnSpPr>
          <p:nvPr/>
        </p:nvCxnSpPr>
        <p:spPr>
          <a:xfrm>
            <a:off x="7414208" y="404789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3" name="Straight Connector 3372">
            <a:extLst>
              <a:ext uri="{FF2B5EF4-FFF2-40B4-BE49-F238E27FC236}">
                <a16:creationId xmlns:a16="http://schemas.microsoft.com/office/drawing/2014/main" id="{697290B1-EE3B-E6D7-0E8D-D6FF23B7D27A}"/>
              </a:ext>
            </a:extLst>
          </p:cNvPr>
          <p:cNvCxnSpPr>
            <a:cxnSpLocks/>
          </p:cNvCxnSpPr>
          <p:nvPr/>
        </p:nvCxnSpPr>
        <p:spPr>
          <a:xfrm>
            <a:off x="7438707" y="409606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4" name="Straight Connector 3373">
            <a:extLst>
              <a:ext uri="{FF2B5EF4-FFF2-40B4-BE49-F238E27FC236}">
                <a16:creationId xmlns:a16="http://schemas.microsoft.com/office/drawing/2014/main" id="{8DF533B0-733E-A3CF-E3D2-1C021FED9FEB}"/>
              </a:ext>
            </a:extLst>
          </p:cNvPr>
          <p:cNvCxnSpPr>
            <a:cxnSpLocks/>
          </p:cNvCxnSpPr>
          <p:nvPr/>
        </p:nvCxnSpPr>
        <p:spPr>
          <a:xfrm>
            <a:off x="7482882" y="409606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5" name="Straight Connector 3374">
            <a:extLst>
              <a:ext uri="{FF2B5EF4-FFF2-40B4-BE49-F238E27FC236}">
                <a16:creationId xmlns:a16="http://schemas.microsoft.com/office/drawing/2014/main" id="{0E4B923B-6CBE-A83F-F896-49AE5D1A69A8}"/>
              </a:ext>
            </a:extLst>
          </p:cNvPr>
          <p:cNvCxnSpPr>
            <a:cxnSpLocks/>
          </p:cNvCxnSpPr>
          <p:nvPr/>
        </p:nvCxnSpPr>
        <p:spPr>
          <a:xfrm>
            <a:off x="7526838" y="409606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6" name="Straight Connector 3375">
            <a:extLst>
              <a:ext uri="{FF2B5EF4-FFF2-40B4-BE49-F238E27FC236}">
                <a16:creationId xmlns:a16="http://schemas.microsoft.com/office/drawing/2014/main" id="{7866DAFC-B6DE-F6CA-7665-16AC393CFB0C}"/>
              </a:ext>
            </a:extLst>
          </p:cNvPr>
          <p:cNvCxnSpPr>
            <a:cxnSpLocks/>
          </p:cNvCxnSpPr>
          <p:nvPr/>
        </p:nvCxnSpPr>
        <p:spPr>
          <a:xfrm>
            <a:off x="7878151" y="415812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7" name="Straight Connector 3376">
            <a:extLst>
              <a:ext uri="{FF2B5EF4-FFF2-40B4-BE49-F238E27FC236}">
                <a16:creationId xmlns:a16="http://schemas.microsoft.com/office/drawing/2014/main" id="{B9DD608B-DD22-A8C6-5D46-94D7821526B1}"/>
              </a:ext>
            </a:extLst>
          </p:cNvPr>
          <p:cNvCxnSpPr>
            <a:cxnSpLocks/>
          </p:cNvCxnSpPr>
          <p:nvPr/>
        </p:nvCxnSpPr>
        <p:spPr>
          <a:xfrm>
            <a:off x="7896066" y="419105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8" name="Straight Connector 3377">
            <a:extLst>
              <a:ext uri="{FF2B5EF4-FFF2-40B4-BE49-F238E27FC236}">
                <a16:creationId xmlns:a16="http://schemas.microsoft.com/office/drawing/2014/main" id="{691C2CE2-A26D-4483-D64F-C9CCCE02989D}"/>
              </a:ext>
            </a:extLst>
          </p:cNvPr>
          <p:cNvCxnSpPr>
            <a:cxnSpLocks/>
          </p:cNvCxnSpPr>
          <p:nvPr/>
        </p:nvCxnSpPr>
        <p:spPr>
          <a:xfrm>
            <a:off x="7909866" y="422209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79" name="Straight Connector 3378">
            <a:extLst>
              <a:ext uri="{FF2B5EF4-FFF2-40B4-BE49-F238E27FC236}">
                <a16:creationId xmlns:a16="http://schemas.microsoft.com/office/drawing/2014/main" id="{F9306104-8829-3E36-7881-FBFB449DD891}"/>
              </a:ext>
            </a:extLst>
          </p:cNvPr>
          <p:cNvCxnSpPr>
            <a:cxnSpLocks/>
          </p:cNvCxnSpPr>
          <p:nvPr/>
        </p:nvCxnSpPr>
        <p:spPr>
          <a:xfrm>
            <a:off x="7995242" y="422209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0" name="Straight Connector 3379">
            <a:extLst>
              <a:ext uri="{FF2B5EF4-FFF2-40B4-BE49-F238E27FC236}">
                <a16:creationId xmlns:a16="http://schemas.microsoft.com/office/drawing/2014/main" id="{D64BE2F9-8ECB-681F-4204-C397AECF1619}"/>
              </a:ext>
            </a:extLst>
          </p:cNvPr>
          <p:cNvCxnSpPr>
            <a:cxnSpLocks/>
          </p:cNvCxnSpPr>
          <p:nvPr/>
        </p:nvCxnSpPr>
        <p:spPr>
          <a:xfrm>
            <a:off x="8019820"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1" name="Straight Connector 3380">
            <a:extLst>
              <a:ext uri="{FF2B5EF4-FFF2-40B4-BE49-F238E27FC236}">
                <a16:creationId xmlns:a16="http://schemas.microsoft.com/office/drawing/2014/main" id="{E0B0AF5E-7050-4527-9CE3-F1EA12D88D39}"/>
              </a:ext>
            </a:extLst>
          </p:cNvPr>
          <p:cNvCxnSpPr>
            <a:cxnSpLocks/>
          </p:cNvCxnSpPr>
          <p:nvPr/>
        </p:nvCxnSpPr>
        <p:spPr>
          <a:xfrm>
            <a:off x="8053002"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2" name="Straight Connector 3381">
            <a:extLst>
              <a:ext uri="{FF2B5EF4-FFF2-40B4-BE49-F238E27FC236}">
                <a16:creationId xmlns:a16="http://schemas.microsoft.com/office/drawing/2014/main" id="{4E7CDB50-5884-C6E2-DF57-29B08359853D}"/>
              </a:ext>
            </a:extLst>
          </p:cNvPr>
          <p:cNvCxnSpPr>
            <a:cxnSpLocks/>
          </p:cNvCxnSpPr>
          <p:nvPr/>
        </p:nvCxnSpPr>
        <p:spPr>
          <a:xfrm>
            <a:off x="8541438"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3" name="Straight Connector 3382">
            <a:extLst>
              <a:ext uri="{FF2B5EF4-FFF2-40B4-BE49-F238E27FC236}">
                <a16:creationId xmlns:a16="http://schemas.microsoft.com/office/drawing/2014/main" id="{64189F2B-C96A-B094-78FB-365FADDB264B}"/>
              </a:ext>
            </a:extLst>
          </p:cNvPr>
          <p:cNvCxnSpPr>
            <a:cxnSpLocks/>
          </p:cNvCxnSpPr>
          <p:nvPr/>
        </p:nvCxnSpPr>
        <p:spPr>
          <a:xfrm>
            <a:off x="8582844"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4" name="Straight Connector 3383">
            <a:extLst>
              <a:ext uri="{FF2B5EF4-FFF2-40B4-BE49-F238E27FC236}">
                <a16:creationId xmlns:a16="http://schemas.microsoft.com/office/drawing/2014/main" id="{BB07F1B8-D094-D804-3AE9-5F674BBD6813}"/>
              </a:ext>
            </a:extLst>
          </p:cNvPr>
          <p:cNvCxnSpPr>
            <a:cxnSpLocks/>
          </p:cNvCxnSpPr>
          <p:nvPr/>
        </p:nvCxnSpPr>
        <p:spPr>
          <a:xfrm>
            <a:off x="8798714"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5" name="Straight Connector 3384">
            <a:extLst>
              <a:ext uri="{FF2B5EF4-FFF2-40B4-BE49-F238E27FC236}">
                <a16:creationId xmlns:a16="http://schemas.microsoft.com/office/drawing/2014/main" id="{ADD0794C-0455-FD38-13FC-00C84C6BD842}"/>
              </a:ext>
            </a:extLst>
          </p:cNvPr>
          <p:cNvCxnSpPr>
            <a:cxnSpLocks/>
          </p:cNvCxnSpPr>
          <p:nvPr/>
        </p:nvCxnSpPr>
        <p:spPr>
          <a:xfrm>
            <a:off x="8972006" y="42591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6" name="Straight Connector 3385">
            <a:extLst>
              <a:ext uri="{FF2B5EF4-FFF2-40B4-BE49-F238E27FC236}">
                <a16:creationId xmlns:a16="http://schemas.microsoft.com/office/drawing/2014/main" id="{58C79EE6-0013-5C37-B7BD-6C7CF0E5BA3C}"/>
              </a:ext>
            </a:extLst>
          </p:cNvPr>
          <p:cNvCxnSpPr>
            <a:cxnSpLocks/>
          </p:cNvCxnSpPr>
          <p:nvPr/>
        </p:nvCxnSpPr>
        <p:spPr>
          <a:xfrm>
            <a:off x="9019340"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7" name="Straight Connector 3386">
            <a:extLst>
              <a:ext uri="{FF2B5EF4-FFF2-40B4-BE49-F238E27FC236}">
                <a16:creationId xmlns:a16="http://schemas.microsoft.com/office/drawing/2014/main" id="{1C22E473-FB95-9B80-2A06-5FDAF3E7D861}"/>
              </a:ext>
            </a:extLst>
          </p:cNvPr>
          <p:cNvCxnSpPr>
            <a:cxnSpLocks/>
          </p:cNvCxnSpPr>
          <p:nvPr/>
        </p:nvCxnSpPr>
        <p:spPr>
          <a:xfrm>
            <a:off x="9163142"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8" name="Straight Connector 3387">
            <a:extLst>
              <a:ext uri="{FF2B5EF4-FFF2-40B4-BE49-F238E27FC236}">
                <a16:creationId xmlns:a16="http://schemas.microsoft.com/office/drawing/2014/main" id="{E40BFADF-F507-350D-6C75-2A7B4A567C09}"/>
              </a:ext>
            </a:extLst>
          </p:cNvPr>
          <p:cNvCxnSpPr>
            <a:cxnSpLocks/>
          </p:cNvCxnSpPr>
          <p:nvPr/>
        </p:nvCxnSpPr>
        <p:spPr>
          <a:xfrm>
            <a:off x="9200419"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89" name="Straight Connector 3388">
            <a:extLst>
              <a:ext uri="{FF2B5EF4-FFF2-40B4-BE49-F238E27FC236}">
                <a16:creationId xmlns:a16="http://schemas.microsoft.com/office/drawing/2014/main" id="{EA32B0AA-7A91-E4C5-D475-9F691E1E4471}"/>
              </a:ext>
            </a:extLst>
          </p:cNvPr>
          <p:cNvCxnSpPr>
            <a:cxnSpLocks/>
          </p:cNvCxnSpPr>
          <p:nvPr/>
        </p:nvCxnSpPr>
        <p:spPr>
          <a:xfrm>
            <a:off x="9438250"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0" name="Straight Connector 3389">
            <a:extLst>
              <a:ext uri="{FF2B5EF4-FFF2-40B4-BE49-F238E27FC236}">
                <a16:creationId xmlns:a16="http://schemas.microsoft.com/office/drawing/2014/main" id="{FD750F29-949E-7E44-69DD-B899EBFC1098}"/>
              </a:ext>
            </a:extLst>
          </p:cNvPr>
          <p:cNvCxnSpPr>
            <a:cxnSpLocks/>
          </p:cNvCxnSpPr>
          <p:nvPr/>
        </p:nvCxnSpPr>
        <p:spPr>
          <a:xfrm>
            <a:off x="9570844"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1" name="Straight Connector 3390">
            <a:extLst>
              <a:ext uri="{FF2B5EF4-FFF2-40B4-BE49-F238E27FC236}">
                <a16:creationId xmlns:a16="http://schemas.microsoft.com/office/drawing/2014/main" id="{9D9F7BBB-5DDB-FB04-3943-4AF0C17A609C}"/>
              </a:ext>
            </a:extLst>
          </p:cNvPr>
          <p:cNvCxnSpPr>
            <a:cxnSpLocks/>
          </p:cNvCxnSpPr>
          <p:nvPr/>
        </p:nvCxnSpPr>
        <p:spPr>
          <a:xfrm>
            <a:off x="9939055"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2" name="Straight Connector 3391">
            <a:extLst>
              <a:ext uri="{FF2B5EF4-FFF2-40B4-BE49-F238E27FC236}">
                <a16:creationId xmlns:a16="http://schemas.microsoft.com/office/drawing/2014/main" id="{EEB86023-6C7D-3FBA-38D5-BCB15FB22520}"/>
              </a:ext>
            </a:extLst>
          </p:cNvPr>
          <p:cNvCxnSpPr>
            <a:cxnSpLocks/>
          </p:cNvCxnSpPr>
          <p:nvPr/>
        </p:nvCxnSpPr>
        <p:spPr>
          <a:xfrm>
            <a:off x="9990818"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3" name="Straight Connector 3392">
            <a:extLst>
              <a:ext uri="{FF2B5EF4-FFF2-40B4-BE49-F238E27FC236}">
                <a16:creationId xmlns:a16="http://schemas.microsoft.com/office/drawing/2014/main" id="{C172EF74-23B6-445E-077C-936A9C576BBF}"/>
              </a:ext>
            </a:extLst>
          </p:cNvPr>
          <p:cNvCxnSpPr>
            <a:cxnSpLocks/>
          </p:cNvCxnSpPr>
          <p:nvPr/>
        </p:nvCxnSpPr>
        <p:spPr>
          <a:xfrm>
            <a:off x="10106583"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4" name="Straight Connector 3393">
            <a:extLst>
              <a:ext uri="{FF2B5EF4-FFF2-40B4-BE49-F238E27FC236}">
                <a16:creationId xmlns:a16="http://schemas.microsoft.com/office/drawing/2014/main" id="{DFAC46D4-C662-E266-0203-AC6F1AEA117E}"/>
              </a:ext>
            </a:extLst>
          </p:cNvPr>
          <p:cNvCxnSpPr>
            <a:cxnSpLocks/>
          </p:cNvCxnSpPr>
          <p:nvPr/>
        </p:nvCxnSpPr>
        <p:spPr>
          <a:xfrm>
            <a:off x="10161392" y="4358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5" name="Straight Connector 3394">
            <a:extLst>
              <a:ext uri="{FF2B5EF4-FFF2-40B4-BE49-F238E27FC236}">
                <a16:creationId xmlns:a16="http://schemas.microsoft.com/office/drawing/2014/main" id="{2859946D-61BE-D115-36FC-80E0277BFD5C}"/>
              </a:ext>
            </a:extLst>
          </p:cNvPr>
          <p:cNvCxnSpPr>
            <a:cxnSpLocks/>
          </p:cNvCxnSpPr>
          <p:nvPr/>
        </p:nvCxnSpPr>
        <p:spPr>
          <a:xfrm>
            <a:off x="10748242" y="46504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97" name="Straight Connector 3396">
            <a:extLst>
              <a:ext uri="{FF2B5EF4-FFF2-40B4-BE49-F238E27FC236}">
                <a16:creationId xmlns:a16="http://schemas.microsoft.com/office/drawing/2014/main" id="{CB3A6715-643C-15E9-8F20-653A2BFF0999}"/>
              </a:ext>
            </a:extLst>
          </p:cNvPr>
          <p:cNvCxnSpPr>
            <a:cxnSpLocks/>
          </p:cNvCxnSpPr>
          <p:nvPr/>
        </p:nvCxnSpPr>
        <p:spPr>
          <a:xfrm>
            <a:off x="5776480" y="416741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8" name="Straight Connector 3397">
            <a:extLst>
              <a:ext uri="{FF2B5EF4-FFF2-40B4-BE49-F238E27FC236}">
                <a16:creationId xmlns:a16="http://schemas.microsoft.com/office/drawing/2014/main" id="{7D10486E-6650-379E-FB97-944DA228D79A}"/>
              </a:ext>
            </a:extLst>
          </p:cNvPr>
          <p:cNvCxnSpPr>
            <a:cxnSpLocks/>
          </p:cNvCxnSpPr>
          <p:nvPr/>
        </p:nvCxnSpPr>
        <p:spPr>
          <a:xfrm>
            <a:off x="5827906" y="42045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99" name="Straight Connector 3398">
            <a:extLst>
              <a:ext uri="{FF2B5EF4-FFF2-40B4-BE49-F238E27FC236}">
                <a16:creationId xmlns:a16="http://schemas.microsoft.com/office/drawing/2014/main" id="{215EF42D-D303-BDCD-0D76-EB4C5190C034}"/>
              </a:ext>
            </a:extLst>
          </p:cNvPr>
          <p:cNvCxnSpPr>
            <a:cxnSpLocks/>
          </p:cNvCxnSpPr>
          <p:nvPr/>
        </p:nvCxnSpPr>
        <p:spPr>
          <a:xfrm>
            <a:off x="5863060" y="42045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0" name="Straight Connector 3399">
            <a:extLst>
              <a:ext uri="{FF2B5EF4-FFF2-40B4-BE49-F238E27FC236}">
                <a16:creationId xmlns:a16="http://schemas.microsoft.com/office/drawing/2014/main" id="{57539363-8ACF-CCC0-7967-36BDD0CD090A}"/>
              </a:ext>
            </a:extLst>
          </p:cNvPr>
          <p:cNvCxnSpPr>
            <a:cxnSpLocks/>
          </p:cNvCxnSpPr>
          <p:nvPr/>
        </p:nvCxnSpPr>
        <p:spPr>
          <a:xfrm>
            <a:off x="5912020" y="42045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1" name="Straight Connector 3400">
            <a:extLst>
              <a:ext uri="{FF2B5EF4-FFF2-40B4-BE49-F238E27FC236}">
                <a16:creationId xmlns:a16="http://schemas.microsoft.com/office/drawing/2014/main" id="{A53B8E5E-7C73-9B73-81B7-549C85FDDFB3}"/>
              </a:ext>
            </a:extLst>
          </p:cNvPr>
          <p:cNvCxnSpPr>
            <a:cxnSpLocks/>
          </p:cNvCxnSpPr>
          <p:nvPr/>
        </p:nvCxnSpPr>
        <p:spPr>
          <a:xfrm>
            <a:off x="6143690" y="423770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2" name="Straight Connector 3401">
            <a:extLst>
              <a:ext uri="{FF2B5EF4-FFF2-40B4-BE49-F238E27FC236}">
                <a16:creationId xmlns:a16="http://schemas.microsoft.com/office/drawing/2014/main" id="{762AC514-EBCE-523D-D2C8-EDBBD610F473}"/>
              </a:ext>
            </a:extLst>
          </p:cNvPr>
          <p:cNvCxnSpPr>
            <a:cxnSpLocks/>
          </p:cNvCxnSpPr>
          <p:nvPr/>
        </p:nvCxnSpPr>
        <p:spPr>
          <a:xfrm>
            <a:off x="6096892" y="423770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3" name="Straight Connector 3402">
            <a:extLst>
              <a:ext uri="{FF2B5EF4-FFF2-40B4-BE49-F238E27FC236}">
                <a16:creationId xmlns:a16="http://schemas.microsoft.com/office/drawing/2014/main" id="{F785F41F-1550-EB35-B429-335054457E34}"/>
              </a:ext>
            </a:extLst>
          </p:cNvPr>
          <p:cNvCxnSpPr>
            <a:cxnSpLocks/>
          </p:cNvCxnSpPr>
          <p:nvPr/>
        </p:nvCxnSpPr>
        <p:spPr>
          <a:xfrm>
            <a:off x="6297206" y="423532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4" name="Straight Connector 3403">
            <a:extLst>
              <a:ext uri="{FF2B5EF4-FFF2-40B4-BE49-F238E27FC236}">
                <a16:creationId xmlns:a16="http://schemas.microsoft.com/office/drawing/2014/main" id="{951EED97-6722-C766-31AA-2A5F7260CBB0}"/>
              </a:ext>
            </a:extLst>
          </p:cNvPr>
          <p:cNvCxnSpPr>
            <a:cxnSpLocks/>
          </p:cNvCxnSpPr>
          <p:nvPr/>
        </p:nvCxnSpPr>
        <p:spPr>
          <a:xfrm>
            <a:off x="6342886" y="426482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5" name="Straight Connector 3404">
            <a:extLst>
              <a:ext uri="{FF2B5EF4-FFF2-40B4-BE49-F238E27FC236}">
                <a16:creationId xmlns:a16="http://schemas.microsoft.com/office/drawing/2014/main" id="{5ED4590A-F9B7-BA15-82B7-6ACC0C5B89C7}"/>
              </a:ext>
            </a:extLst>
          </p:cNvPr>
          <p:cNvCxnSpPr>
            <a:cxnSpLocks/>
          </p:cNvCxnSpPr>
          <p:nvPr/>
        </p:nvCxnSpPr>
        <p:spPr>
          <a:xfrm>
            <a:off x="6400556" y="432998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6" name="Straight Connector 3405">
            <a:extLst>
              <a:ext uri="{FF2B5EF4-FFF2-40B4-BE49-F238E27FC236}">
                <a16:creationId xmlns:a16="http://schemas.microsoft.com/office/drawing/2014/main" id="{F4779471-4A18-B680-1BC8-5AA3C0E24089}"/>
              </a:ext>
            </a:extLst>
          </p:cNvPr>
          <p:cNvCxnSpPr>
            <a:cxnSpLocks/>
          </p:cNvCxnSpPr>
          <p:nvPr/>
        </p:nvCxnSpPr>
        <p:spPr>
          <a:xfrm>
            <a:off x="6452310" y="432998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7" name="Straight Connector 3406">
            <a:extLst>
              <a:ext uri="{FF2B5EF4-FFF2-40B4-BE49-F238E27FC236}">
                <a16:creationId xmlns:a16="http://schemas.microsoft.com/office/drawing/2014/main" id="{BCB186E3-0B8B-F35D-846C-FBC7D2E265D5}"/>
              </a:ext>
            </a:extLst>
          </p:cNvPr>
          <p:cNvCxnSpPr>
            <a:cxnSpLocks/>
          </p:cNvCxnSpPr>
          <p:nvPr/>
        </p:nvCxnSpPr>
        <p:spPr>
          <a:xfrm>
            <a:off x="6592142" y="437044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8" name="Straight Connector 3407">
            <a:extLst>
              <a:ext uri="{FF2B5EF4-FFF2-40B4-BE49-F238E27FC236}">
                <a16:creationId xmlns:a16="http://schemas.microsoft.com/office/drawing/2014/main" id="{B9C064F5-6A6A-FCC4-ABAA-A21ECFA3C7BD}"/>
              </a:ext>
            </a:extLst>
          </p:cNvPr>
          <p:cNvCxnSpPr>
            <a:cxnSpLocks/>
          </p:cNvCxnSpPr>
          <p:nvPr/>
        </p:nvCxnSpPr>
        <p:spPr>
          <a:xfrm>
            <a:off x="6676972" y="441139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09" name="Straight Connector 3408">
            <a:extLst>
              <a:ext uri="{FF2B5EF4-FFF2-40B4-BE49-F238E27FC236}">
                <a16:creationId xmlns:a16="http://schemas.microsoft.com/office/drawing/2014/main" id="{C4CDB22F-416F-EF9A-1686-410E4B2A8E2B}"/>
              </a:ext>
            </a:extLst>
          </p:cNvPr>
          <p:cNvCxnSpPr>
            <a:cxnSpLocks/>
          </p:cNvCxnSpPr>
          <p:nvPr/>
        </p:nvCxnSpPr>
        <p:spPr>
          <a:xfrm>
            <a:off x="6850966" y="44292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0" name="Straight Connector 3409">
            <a:extLst>
              <a:ext uri="{FF2B5EF4-FFF2-40B4-BE49-F238E27FC236}">
                <a16:creationId xmlns:a16="http://schemas.microsoft.com/office/drawing/2014/main" id="{8CD664EF-0F8B-D0D1-D9BC-C113E8F02364}"/>
              </a:ext>
            </a:extLst>
          </p:cNvPr>
          <p:cNvCxnSpPr>
            <a:cxnSpLocks/>
          </p:cNvCxnSpPr>
          <p:nvPr/>
        </p:nvCxnSpPr>
        <p:spPr>
          <a:xfrm>
            <a:off x="6947115" y="44292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1" name="Straight Connector 3410">
            <a:extLst>
              <a:ext uri="{FF2B5EF4-FFF2-40B4-BE49-F238E27FC236}">
                <a16:creationId xmlns:a16="http://schemas.microsoft.com/office/drawing/2014/main" id="{191E28CE-A71B-BD52-13C4-ED5F1E4AF3CA}"/>
              </a:ext>
            </a:extLst>
          </p:cNvPr>
          <p:cNvCxnSpPr>
            <a:cxnSpLocks/>
          </p:cNvCxnSpPr>
          <p:nvPr/>
        </p:nvCxnSpPr>
        <p:spPr>
          <a:xfrm>
            <a:off x="7035490" y="44292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2" name="Straight Connector 3411">
            <a:extLst>
              <a:ext uri="{FF2B5EF4-FFF2-40B4-BE49-F238E27FC236}">
                <a16:creationId xmlns:a16="http://schemas.microsoft.com/office/drawing/2014/main" id="{A609B1C5-5CBA-ACF3-B919-2531F73F6A18}"/>
              </a:ext>
            </a:extLst>
          </p:cNvPr>
          <p:cNvCxnSpPr>
            <a:cxnSpLocks/>
          </p:cNvCxnSpPr>
          <p:nvPr/>
        </p:nvCxnSpPr>
        <p:spPr>
          <a:xfrm>
            <a:off x="7167450" y="445016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3" name="Straight Connector 3412">
            <a:extLst>
              <a:ext uri="{FF2B5EF4-FFF2-40B4-BE49-F238E27FC236}">
                <a16:creationId xmlns:a16="http://schemas.microsoft.com/office/drawing/2014/main" id="{2EA51467-7D64-8102-EA41-6FAFCDD4A71A}"/>
              </a:ext>
            </a:extLst>
          </p:cNvPr>
          <p:cNvCxnSpPr>
            <a:cxnSpLocks/>
          </p:cNvCxnSpPr>
          <p:nvPr/>
        </p:nvCxnSpPr>
        <p:spPr>
          <a:xfrm>
            <a:off x="5388970" y="414890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4" name="Straight Connector 3413">
            <a:extLst>
              <a:ext uri="{FF2B5EF4-FFF2-40B4-BE49-F238E27FC236}">
                <a16:creationId xmlns:a16="http://schemas.microsoft.com/office/drawing/2014/main" id="{40D25CAD-A89A-5C39-23EB-E57E4134CF22}"/>
              </a:ext>
            </a:extLst>
          </p:cNvPr>
          <p:cNvCxnSpPr>
            <a:cxnSpLocks/>
          </p:cNvCxnSpPr>
          <p:nvPr/>
        </p:nvCxnSpPr>
        <p:spPr>
          <a:xfrm>
            <a:off x="5337296" y="413141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5" name="Straight Connector 3414">
            <a:extLst>
              <a:ext uri="{FF2B5EF4-FFF2-40B4-BE49-F238E27FC236}">
                <a16:creationId xmlns:a16="http://schemas.microsoft.com/office/drawing/2014/main" id="{193D6549-A85E-9C08-BE5D-F2FD2A348CCB}"/>
              </a:ext>
            </a:extLst>
          </p:cNvPr>
          <p:cNvCxnSpPr>
            <a:cxnSpLocks/>
          </p:cNvCxnSpPr>
          <p:nvPr/>
        </p:nvCxnSpPr>
        <p:spPr>
          <a:xfrm>
            <a:off x="5260548" y="403647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6" name="Straight Connector 3415">
            <a:extLst>
              <a:ext uri="{FF2B5EF4-FFF2-40B4-BE49-F238E27FC236}">
                <a16:creationId xmlns:a16="http://schemas.microsoft.com/office/drawing/2014/main" id="{0DABF7A5-F077-CA8C-0A2D-B0D7F768ACBA}"/>
              </a:ext>
            </a:extLst>
          </p:cNvPr>
          <p:cNvCxnSpPr>
            <a:cxnSpLocks/>
          </p:cNvCxnSpPr>
          <p:nvPr/>
        </p:nvCxnSpPr>
        <p:spPr>
          <a:xfrm>
            <a:off x="5224972" y="403647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7" name="Straight Connector 3416">
            <a:extLst>
              <a:ext uri="{FF2B5EF4-FFF2-40B4-BE49-F238E27FC236}">
                <a16:creationId xmlns:a16="http://schemas.microsoft.com/office/drawing/2014/main" id="{4FE07927-9010-D47F-36B5-EED4B7371535}"/>
              </a:ext>
            </a:extLst>
          </p:cNvPr>
          <p:cNvCxnSpPr>
            <a:cxnSpLocks/>
          </p:cNvCxnSpPr>
          <p:nvPr/>
        </p:nvCxnSpPr>
        <p:spPr>
          <a:xfrm>
            <a:off x="5097328" y="394648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8" name="Straight Connector 3417">
            <a:extLst>
              <a:ext uri="{FF2B5EF4-FFF2-40B4-BE49-F238E27FC236}">
                <a16:creationId xmlns:a16="http://schemas.microsoft.com/office/drawing/2014/main" id="{D84A16EE-51AE-154C-4234-03CADEDD1918}"/>
              </a:ext>
            </a:extLst>
          </p:cNvPr>
          <p:cNvCxnSpPr>
            <a:cxnSpLocks/>
          </p:cNvCxnSpPr>
          <p:nvPr/>
        </p:nvCxnSpPr>
        <p:spPr>
          <a:xfrm>
            <a:off x="4989582" y="394648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19" name="Straight Connector 3418">
            <a:extLst>
              <a:ext uri="{FF2B5EF4-FFF2-40B4-BE49-F238E27FC236}">
                <a16:creationId xmlns:a16="http://schemas.microsoft.com/office/drawing/2014/main" id="{EFD2E809-A914-DE08-E477-8A8B288271D8}"/>
              </a:ext>
            </a:extLst>
          </p:cNvPr>
          <p:cNvCxnSpPr>
            <a:cxnSpLocks/>
          </p:cNvCxnSpPr>
          <p:nvPr/>
        </p:nvCxnSpPr>
        <p:spPr>
          <a:xfrm>
            <a:off x="4747795" y="39152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0" name="Straight Connector 3419">
            <a:extLst>
              <a:ext uri="{FF2B5EF4-FFF2-40B4-BE49-F238E27FC236}">
                <a16:creationId xmlns:a16="http://schemas.microsoft.com/office/drawing/2014/main" id="{BC003BFE-3421-536C-7231-E4A8CA8AD482}"/>
              </a:ext>
            </a:extLst>
          </p:cNvPr>
          <p:cNvCxnSpPr>
            <a:cxnSpLocks/>
          </p:cNvCxnSpPr>
          <p:nvPr/>
        </p:nvCxnSpPr>
        <p:spPr>
          <a:xfrm>
            <a:off x="4721500" y="385389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1" name="Straight Connector 3420">
            <a:extLst>
              <a:ext uri="{FF2B5EF4-FFF2-40B4-BE49-F238E27FC236}">
                <a16:creationId xmlns:a16="http://schemas.microsoft.com/office/drawing/2014/main" id="{D0419FB8-EE39-B6C5-D686-A96F87BB2B4E}"/>
              </a:ext>
            </a:extLst>
          </p:cNvPr>
          <p:cNvCxnSpPr>
            <a:cxnSpLocks/>
          </p:cNvCxnSpPr>
          <p:nvPr/>
        </p:nvCxnSpPr>
        <p:spPr>
          <a:xfrm>
            <a:off x="4437142" y="379789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2" name="Straight Connector 3421">
            <a:extLst>
              <a:ext uri="{FF2B5EF4-FFF2-40B4-BE49-F238E27FC236}">
                <a16:creationId xmlns:a16="http://schemas.microsoft.com/office/drawing/2014/main" id="{450006F4-5547-6450-F750-8460D5BE267D}"/>
              </a:ext>
            </a:extLst>
          </p:cNvPr>
          <p:cNvCxnSpPr>
            <a:cxnSpLocks/>
          </p:cNvCxnSpPr>
          <p:nvPr/>
        </p:nvCxnSpPr>
        <p:spPr>
          <a:xfrm>
            <a:off x="4388859" y="378366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3" name="Straight Connector 3422">
            <a:extLst>
              <a:ext uri="{FF2B5EF4-FFF2-40B4-BE49-F238E27FC236}">
                <a16:creationId xmlns:a16="http://schemas.microsoft.com/office/drawing/2014/main" id="{1A351492-27EA-4069-E143-F9D815215765}"/>
              </a:ext>
            </a:extLst>
          </p:cNvPr>
          <p:cNvCxnSpPr>
            <a:cxnSpLocks/>
          </p:cNvCxnSpPr>
          <p:nvPr/>
        </p:nvCxnSpPr>
        <p:spPr>
          <a:xfrm>
            <a:off x="4345866" y="378050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4" name="Straight Connector 3423">
            <a:extLst>
              <a:ext uri="{FF2B5EF4-FFF2-40B4-BE49-F238E27FC236}">
                <a16:creationId xmlns:a16="http://schemas.microsoft.com/office/drawing/2014/main" id="{0B724380-8453-F1FE-1E40-BDA5863E2E0C}"/>
              </a:ext>
            </a:extLst>
          </p:cNvPr>
          <p:cNvCxnSpPr>
            <a:cxnSpLocks/>
          </p:cNvCxnSpPr>
          <p:nvPr/>
        </p:nvCxnSpPr>
        <p:spPr>
          <a:xfrm>
            <a:off x="4220015" y="374407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5" name="Straight Connector 3424">
            <a:extLst>
              <a:ext uri="{FF2B5EF4-FFF2-40B4-BE49-F238E27FC236}">
                <a16:creationId xmlns:a16="http://schemas.microsoft.com/office/drawing/2014/main" id="{73088C77-DCAC-52EB-A86C-F543E1C139D7}"/>
              </a:ext>
            </a:extLst>
          </p:cNvPr>
          <p:cNvCxnSpPr>
            <a:cxnSpLocks/>
          </p:cNvCxnSpPr>
          <p:nvPr/>
        </p:nvCxnSpPr>
        <p:spPr>
          <a:xfrm>
            <a:off x="4004292" y="370576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6" name="Straight Connector 3425">
            <a:extLst>
              <a:ext uri="{FF2B5EF4-FFF2-40B4-BE49-F238E27FC236}">
                <a16:creationId xmlns:a16="http://schemas.microsoft.com/office/drawing/2014/main" id="{0188072D-C85B-7588-A3B4-5757CFD0BA10}"/>
              </a:ext>
            </a:extLst>
          </p:cNvPr>
          <p:cNvCxnSpPr>
            <a:cxnSpLocks/>
          </p:cNvCxnSpPr>
          <p:nvPr/>
        </p:nvCxnSpPr>
        <p:spPr>
          <a:xfrm>
            <a:off x="3918094" y="366976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7" name="Straight Connector 3426">
            <a:extLst>
              <a:ext uri="{FF2B5EF4-FFF2-40B4-BE49-F238E27FC236}">
                <a16:creationId xmlns:a16="http://schemas.microsoft.com/office/drawing/2014/main" id="{163C088C-4DB9-B61A-C28D-7C8ABB6B4940}"/>
              </a:ext>
            </a:extLst>
          </p:cNvPr>
          <p:cNvCxnSpPr>
            <a:cxnSpLocks/>
          </p:cNvCxnSpPr>
          <p:nvPr/>
        </p:nvCxnSpPr>
        <p:spPr>
          <a:xfrm>
            <a:off x="3846174" y="366976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8" name="Straight Connector 3427">
            <a:extLst>
              <a:ext uri="{FF2B5EF4-FFF2-40B4-BE49-F238E27FC236}">
                <a16:creationId xmlns:a16="http://schemas.microsoft.com/office/drawing/2014/main" id="{7978E923-17E5-F42E-01D4-98FFAA8E99AA}"/>
              </a:ext>
            </a:extLst>
          </p:cNvPr>
          <p:cNvCxnSpPr>
            <a:cxnSpLocks/>
          </p:cNvCxnSpPr>
          <p:nvPr/>
        </p:nvCxnSpPr>
        <p:spPr>
          <a:xfrm>
            <a:off x="3784780" y="36095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29" name="Straight Connector 3428">
            <a:extLst>
              <a:ext uri="{FF2B5EF4-FFF2-40B4-BE49-F238E27FC236}">
                <a16:creationId xmlns:a16="http://schemas.microsoft.com/office/drawing/2014/main" id="{7B7814C1-21CC-1BFA-940A-D7649DA11816}"/>
              </a:ext>
            </a:extLst>
          </p:cNvPr>
          <p:cNvCxnSpPr>
            <a:cxnSpLocks/>
          </p:cNvCxnSpPr>
          <p:nvPr/>
        </p:nvCxnSpPr>
        <p:spPr>
          <a:xfrm>
            <a:off x="3741586" y="354464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0" name="Straight Connector 3429">
            <a:extLst>
              <a:ext uri="{FF2B5EF4-FFF2-40B4-BE49-F238E27FC236}">
                <a16:creationId xmlns:a16="http://schemas.microsoft.com/office/drawing/2014/main" id="{493427E8-A4F2-867D-B1C3-DF0BB7CC3745}"/>
              </a:ext>
            </a:extLst>
          </p:cNvPr>
          <p:cNvCxnSpPr>
            <a:cxnSpLocks/>
          </p:cNvCxnSpPr>
          <p:nvPr/>
        </p:nvCxnSpPr>
        <p:spPr>
          <a:xfrm>
            <a:off x="3687772" y="354464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1" name="Straight Connector 3430">
            <a:extLst>
              <a:ext uri="{FF2B5EF4-FFF2-40B4-BE49-F238E27FC236}">
                <a16:creationId xmlns:a16="http://schemas.microsoft.com/office/drawing/2014/main" id="{AF6E052C-2DCC-703B-5D2C-3EAADD964D2E}"/>
              </a:ext>
            </a:extLst>
          </p:cNvPr>
          <p:cNvCxnSpPr>
            <a:cxnSpLocks/>
          </p:cNvCxnSpPr>
          <p:nvPr/>
        </p:nvCxnSpPr>
        <p:spPr>
          <a:xfrm>
            <a:off x="3489078" y="349023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2" name="Straight Connector 3431">
            <a:extLst>
              <a:ext uri="{FF2B5EF4-FFF2-40B4-BE49-F238E27FC236}">
                <a16:creationId xmlns:a16="http://schemas.microsoft.com/office/drawing/2014/main" id="{5F87EF86-2F92-0DE0-3E62-499196520DB4}"/>
              </a:ext>
            </a:extLst>
          </p:cNvPr>
          <p:cNvCxnSpPr>
            <a:cxnSpLocks/>
          </p:cNvCxnSpPr>
          <p:nvPr/>
        </p:nvCxnSpPr>
        <p:spPr>
          <a:xfrm>
            <a:off x="3448790" y="348325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3" name="Straight Connector 3432">
            <a:extLst>
              <a:ext uri="{FF2B5EF4-FFF2-40B4-BE49-F238E27FC236}">
                <a16:creationId xmlns:a16="http://schemas.microsoft.com/office/drawing/2014/main" id="{91E1FF41-E45F-DB92-2112-69A11C8A6A22}"/>
              </a:ext>
            </a:extLst>
          </p:cNvPr>
          <p:cNvCxnSpPr>
            <a:cxnSpLocks/>
          </p:cNvCxnSpPr>
          <p:nvPr/>
        </p:nvCxnSpPr>
        <p:spPr>
          <a:xfrm>
            <a:off x="3377922" y="33758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4" name="Straight Connector 3433">
            <a:extLst>
              <a:ext uri="{FF2B5EF4-FFF2-40B4-BE49-F238E27FC236}">
                <a16:creationId xmlns:a16="http://schemas.microsoft.com/office/drawing/2014/main" id="{D6FD8C58-59CE-FA8B-8532-497E839416C4}"/>
              </a:ext>
            </a:extLst>
          </p:cNvPr>
          <p:cNvCxnSpPr>
            <a:cxnSpLocks/>
          </p:cNvCxnSpPr>
          <p:nvPr/>
        </p:nvCxnSpPr>
        <p:spPr>
          <a:xfrm>
            <a:off x="3340782" y="331210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5" name="Straight Connector 3434">
            <a:extLst>
              <a:ext uri="{FF2B5EF4-FFF2-40B4-BE49-F238E27FC236}">
                <a16:creationId xmlns:a16="http://schemas.microsoft.com/office/drawing/2014/main" id="{8FF59FE1-1067-F7CE-1D5E-24B328426181}"/>
              </a:ext>
            </a:extLst>
          </p:cNvPr>
          <p:cNvCxnSpPr>
            <a:cxnSpLocks/>
          </p:cNvCxnSpPr>
          <p:nvPr/>
        </p:nvCxnSpPr>
        <p:spPr>
          <a:xfrm>
            <a:off x="3164436" y="327848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6" name="Straight Connector 3435">
            <a:extLst>
              <a:ext uri="{FF2B5EF4-FFF2-40B4-BE49-F238E27FC236}">
                <a16:creationId xmlns:a16="http://schemas.microsoft.com/office/drawing/2014/main" id="{EF488F67-62DA-F498-A07F-84FF683D5204}"/>
              </a:ext>
            </a:extLst>
          </p:cNvPr>
          <p:cNvCxnSpPr>
            <a:cxnSpLocks/>
          </p:cNvCxnSpPr>
          <p:nvPr/>
        </p:nvCxnSpPr>
        <p:spPr>
          <a:xfrm>
            <a:off x="3113135" y="322917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7" name="Straight Connector 3436">
            <a:extLst>
              <a:ext uri="{FF2B5EF4-FFF2-40B4-BE49-F238E27FC236}">
                <a16:creationId xmlns:a16="http://schemas.microsoft.com/office/drawing/2014/main" id="{384A6A7A-DA3D-7A8E-1E71-48FFFA00E45E}"/>
              </a:ext>
            </a:extLst>
          </p:cNvPr>
          <p:cNvCxnSpPr>
            <a:cxnSpLocks/>
          </p:cNvCxnSpPr>
          <p:nvPr/>
        </p:nvCxnSpPr>
        <p:spPr>
          <a:xfrm>
            <a:off x="3084538" y="319515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8" name="Straight Connector 3437">
            <a:extLst>
              <a:ext uri="{FF2B5EF4-FFF2-40B4-BE49-F238E27FC236}">
                <a16:creationId xmlns:a16="http://schemas.microsoft.com/office/drawing/2014/main" id="{8A8AF794-75CF-6FAF-C8A6-9D69518D7047}"/>
              </a:ext>
            </a:extLst>
          </p:cNvPr>
          <p:cNvCxnSpPr>
            <a:cxnSpLocks/>
          </p:cNvCxnSpPr>
          <p:nvPr/>
        </p:nvCxnSpPr>
        <p:spPr>
          <a:xfrm>
            <a:off x="3035310" y="306339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39" name="Straight Connector 3438">
            <a:extLst>
              <a:ext uri="{FF2B5EF4-FFF2-40B4-BE49-F238E27FC236}">
                <a16:creationId xmlns:a16="http://schemas.microsoft.com/office/drawing/2014/main" id="{41193A1B-0134-C7B4-CA6D-F28A788B0509}"/>
              </a:ext>
            </a:extLst>
          </p:cNvPr>
          <p:cNvCxnSpPr>
            <a:cxnSpLocks/>
          </p:cNvCxnSpPr>
          <p:nvPr/>
        </p:nvCxnSpPr>
        <p:spPr>
          <a:xfrm>
            <a:off x="2997547" y="305461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0" name="Straight Connector 3439">
            <a:extLst>
              <a:ext uri="{FF2B5EF4-FFF2-40B4-BE49-F238E27FC236}">
                <a16:creationId xmlns:a16="http://schemas.microsoft.com/office/drawing/2014/main" id="{116DA6DC-5800-1E8C-24BF-0EDBCD237B54}"/>
              </a:ext>
            </a:extLst>
          </p:cNvPr>
          <p:cNvCxnSpPr>
            <a:cxnSpLocks/>
          </p:cNvCxnSpPr>
          <p:nvPr/>
        </p:nvCxnSpPr>
        <p:spPr>
          <a:xfrm>
            <a:off x="2953939" y="301916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2" name="Straight Connector 3441">
            <a:extLst>
              <a:ext uri="{FF2B5EF4-FFF2-40B4-BE49-F238E27FC236}">
                <a16:creationId xmlns:a16="http://schemas.microsoft.com/office/drawing/2014/main" id="{F752F0A5-CFDD-7812-AA0C-FF7F2030A0CC}"/>
              </a:ext>
            </a:extLst>
          </p:cNvPr>
          <p:cNvCxnSpPr>
            <a:cxnSpLocks/>
          </p:cNvCxnSpPr>
          <p:nvPr/>
        </p:nvCxnSpPr>
        <p:spPr>
          <a:xfrm>
            <a:off x="2902564" y="300059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3" name="Straight Connector 3442">
            <a:extLst>
              <a:ext uri="{FF2B5EF4-FFF2-40B4-BE49-F238E27FC236}">
                <a16:creationId xmlns:a16="http://schemas.microsoft.com/office/drawing/2014/main" id="{1D51A7F2-EDFF-C985-E556-A6C3031E1756}"/>
              </a:ext>
            </a:extLst>
          </p:cNvPr>
          <p:cNvCxnSpPr>
            <a:cxnSpLocks/>
          </p:cNvCxnSpPr>
          <p:nvPr/>
        </p:nvCxnSpPr>
        <p:spPr>
          <a:xfrm>
            <a:off x="2857374" y="298316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4" name="Straight Connector 3443">
            <a:extLst>
              <a:ext uri="{FF2B5EF4-FFF2-40B4-BE49-F238E27FC236}">
                <a16:creationId xmlns:a16="http://schemas.microsoft.com/office/drawing/2014/main" id="{0483D205-3AF1-217F-A2BC-991157D3B515}"/>
              </a:ext>
            </a:extLst>
          </p:cNvPr>
          <p:cNvCxnSpPr>
            <a:cxnSpLocks/>
          </p:cNvCxnSpPr>
          <p:nvPr/>
        </p:nvCxnSpPr>
        <p:spPr>
          <a:xfrm>
            <a:off x="2815931" y="298316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5" name="Straight Connector 3444">
            <a:extLst>
              <a:ext uri="{FF2B5EF4-FFF2-40B4-BE49-F238E27FC236}">
                <a16:creationId xmlns:a16="http://schemas.microsoft.com/office/drawing/2014/main" id="{5E7ED8D9-B209-7ED7-623E-8D70B644B716}"/>
              </a:ext>
            </a:extLst>
          </p:cNvPr>
          <p:cNvCxnSpPr>
            <a:cxnSpLocks/>
          </p:cNvCxnSpPr>
          <p:nvPr/>
        </p:nvCxnSpPr>
        <p:spPr>
          <a:xfrm>
            <a:off x="2715954" y="289261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8" name="Straight Connector 3447">
            <a:extLst>
              <a:ext uri="{FF2B5EF4-FFF2-40B4-BE49-F238E27FC236}">
                <a16:creationId xmlns:a16="http://schemas.microsoft.com/office/drawing/2014/main" id="{0EF38B5A-9674-3C46-AE2E-1DD0B1D6336A}"/>
              </a:ext>
            </a:extLst>
          </p:cNvPr>
          <p:cNvCxnSpPr>
            <a:cxnSpLocks/>
          </p:cNvCxnSpPr>
          <p:nvPr/>
        </p:nvCxnSpPr>
        <p:spPr>
          <a:xfrm>
            <a:off x="2699818" y="284697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49" name="Straight Connector 3448">
            <a:extLst>
              <a:ext uri="{FF2B5EF4-FFF2-40B4-BE49-F238E27FC236}">
                <a16:creationId xmlns:a16="http://schemas.microsoft.com/office/drawing/2014/main" id="{F05D3C99-5E4F-A631-34F9-ECAE7424CA84}"/>
              </a:ext>
            </a:extLst>
          </p:cNvPr>
          <p:cNvCxnSpPr>
            <a:cxnSpLocks/>
          </p:cNvCxnSpPr>
          <p:nvPr/>
        </p:nvCxnSpPr>
        <p:spPr>
          <a:xfrm>
            <a:off x="2685902" y="277452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0" name="Straight Connector 3449">
            <a:extLst>
              <a:ext uri="{FF2B5EF4-FFF2-40B4-BE49-F238E27FC236}">
                <a16:creationId xmlns:a16="http://schemas.microsoft.com/office/drawing/2014/main" id="{3BC77E35-5FEE-7F06-3391-657F419496C5}"/>
              </a:ext>
            </a:extLst>
          </p:cNvPr>
          <p:cNvCxnSpPr>
            <a:cxnSpLocks/>
          </p:cNvCxnSpPr>
          <p:nvPr/>
        </p:nvCxnSpPr>
        <p:spPr>
          <a:xfrm>
            <a:off x="2605006" y="27443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1" name="Straight Connector 3450">
            <a:extLst>
              <a:ext uri="{FF2B5EF4-FFF2-40B4-BE49-F238E27FC236}">
                <a16:creationId xmlns:a16="http://schemas.microsoft.com/office/drawing/2014/main" id="{AE3ADF55-4569-85F0-9414-89D4F3D3AC01}"/>
              </a:ext>
            </a:extLst>
          </p:cNvPr>
          <p:cNvCxnSpPr>
            <a:cxnSpLocks/>
          </p:cNvCxnSpPr>
          <p:nvPr/>
        </p:nvCxnSpPr>
        <p:spPr>
          <a:xfrm>
            <a:off x="2426324" y="26723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2" name="Straight Connector 3451">
            <a:extLst>
              <a:ext uri="{FF2B5EF4-FFF2-40B4-BE49-F238E27FC236}">
                <a16:creationId xmlns:a16="http://schemas.microsoft.com/office/drawing/2014/main" id="{BC0A8913-F3AB-ADBC-3A7C-8F789E38673A}"/>
              </a:ext>
            </a:extLst>
          </p:cNvPr>
          <p:cNvCxnSpPr>
            <a:cxnSpLocks/>
          </p:cNvCxnSpPr>
          <p:nvPr/>
        </p:nvCxnSpPr>
        <p:spPr>
          <a:xfrm>
            <a:off x="2363074" y="258548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3" name="Straight Connector 3452">
            <a:extLst>
              <a:ext uri="{FF2B5EF4-FFF2-40B4-BE49-F238E27FC236}">
                <a16:creationId xmlns:a16="http://schemas.microsoft.com/office/drawing/2014/main" id="{81EA4649-F9F4-2CBC-B7F8-ADD907685E0C}"/>
              </a:ext>
            </a:extLst>
          </p:cNvPr>
          <p:cNvCxnSpPr>
            <a:cxnSpLocks/>
          </p:cNvCxnSpPr>
          <p:nvPr/>
        </p:nvCxnSpPr>
        <p:spPr>
          <a:xfrm>
            <a:off x="2317190" y="247718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4" name="Straight Connector 3453">
            <a:extLst>
              <a:ext uri="{FF2B5EF4-FFF2-40B4-BE49-F238E27FC236}">
                <a16:creationId xmlns:a16="http://schemas.microsoft.com/office/drawing/2014/main" id="{80E3FE69-1CEC-3857-7813-C2EF3C5B4CC8}"/>
              </a:ext>
            </a:extLst>
          </p:cNvPr>
          <p:cNvCxnSpPr>
            <a:cxnSpLocks/>
          </p:cNvCxnSpPr>
          <p:nvPr/>
        </p:nvCxnSpPr>
        <p:spPr>
          <a:xfrm>
            <a:off x="2251003" y="24689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5" name="Straight Connector 3454">
            <a:extLst>
              <a:ext uri="{FF2B5EF4-FFF2-40B4-BE49-F238E27FC236}">
                <a16:creationId xmlns:a16="http://schemas.microsoft.com/office/drawing/2014/main" id="{B70EE1DB-9FD3-89C1-5EA9-9247B4247687}"/>
              </a:ext>
            </a:extLst>
          </p:cNvPr>
          <p:cNvCxnSpPr>
            <a:cxnSpLocks/>
          </p:cNvCxnSpPr>
          <p:nvPr/>
        </p:nvCxnSpPr>
        <p:spPr>
          <a:xfrm>
            <a:off x="2174670" y="24689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6" name="Straight Connector 3455">
            <a:extLst>
              <a:ext uri="{FF2B5EF4-FFF2-40B4-BE49-F238E27FC236}">
                <a16:creationId xmlns:a16="http://schemas.microsoft.com/office/drawing/2014/main" id="{5F9C98CF-8AFE-5874-BDB4-ABB7A861E3CA}"/>
              </a:ext>
            </a:extLst>
          </p:cNvPr>
          <p:cNvCxnSpPr>
            <a:cxnSpLocks/>
          </p:cNvCxnSpPr>
          <p:nvPr/>
        </p:nvCxnSpPr>
        <p:spPr>
          <a:xfrm>
            <a:off x="2133232" y="24689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7" name="Straight Connector 3456">
            <a:extLst>
              <a:ext uri="{FF2B5EF4-FFF2-40B4-BE49-F238E27FC236}">
                <a16:creationId xmlns:a16="http://schemas.microsoft.com/office/drawing/2014/main" id="{D2E5D787-CBC5-42C7-C715-7E715D3AFBCD}"/>
              </a:ext>
            </a:extLst>
          </p:cNvPr>
          <p:cNvCxnSpPr>
            <a:cxnSpLocks/>
          </p:cNvCxnSpPr>
          <p:nvPr/>
        </p:nvCxnSpPr>
        <p:spPr>
          <a:xfrm>
            <a:off x="2087874" y="24689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8" name="Straight Connector 3457">
            <a:extLst>
              <a:ext uri="{FF2B5EF4-FFF2-40B4-BE49-F238E27FC236}">
                <a16:creationId xmlns:a16="http://schemas.microsoft.com/office/drawing/2014/main" id="{ACFF8BA2-24C3-859D-F81E-CFE839254575}"/>
              </a:ext>
            </a:extLst>
          </p:cNvPr>
          <p:cNvCxnSpPr>
            <a:cxnSpLocks/>
          </p:cNvCxnSpPr>
          <p:nvPr/>
        </p:nvCxnSpPr>
        <p:spPr>
          <a:xfrm>
            <a:off x="2052796" y="244624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59" name="Straight Connector 3458">
            <a:extLst>
              <a:ext uri="{FF2B5EF4-FFF2-40B4-BE49-F238E27FC236}">
                <a16:creationId xmlns:a16="http://schemas.microsoft.com/office/drawing/2014/main" id="{8BE4F2EC-5839-26F2-1D73-5231AB391E42}"/>
              </a:ext>
            </a:extLst>
          </p:cNvPr>
          <p:cNvCxnSpPr>
            <a:cxnSpLocks/>
          </p:cNvCxnSpPr>
          <p:nvPr/>
        </p:nvCxnSpPr>
        <p:spPr>
          <a:xfrm>
            <a:off x="2006998" y="243055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0" name="Straight Connector 3459">
            <a:extLst>
              <a:ext uri="{FF2B5EF4-FFF2-40B4-BE49-F238E27FC236}">
                <a16:creationId xmlns:a16="http://schemas.microsoft.com/office/drawing/2014/main" id="{A788730E-5058-866C-C806-B9FCEFDDECEB}"/>
              </a:ext>
            </a:extLst>
          </p:cNvPr>
          <p:cNvCxnSpPr>
            <a:cxnSpLocks/>
          </p:cNvCxnSpPr>
          <p:nvPr/>
        </p:nvCxnSpPr>
        <p:spPr>
          <a:xfrm>
            <a:off x="1986912" y="237186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1" name="Straight Connector 3460">
            <a:extLst>
              <a:ext uri="{FF2B5EF4-FFF2-40B4-BE49-F238E27FC236}">
                <a16:creationId xmlns:a16="http://schemas.microsoft.com/office/drawing/2014/main" id="{D5AD4149-37A4-0E1B-22BB-0E00898B9C5B}"/>
              </a:ext>
            </a:extLst>
          </p:cNvPr>
          <p:cNvCxnSpPr>
            <a:cxnSpLocks/>
          </p:cNvCxnSpPr>
          <p:nvPr/>
        </p:nvCxnSpPr>
        <p:spPr>
          <a:xfrm>
            <a:off x="1963400" y="232992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2" name="Straight Connector 3461">
            <a:extLst>
              <a:ext uri="{FF2B5EF4-FFF2-40B4-BE49-F238E27FC236}">
                <a16:creationId xmlns:a16="http://schemas.microsoft.com/office/drawing/2014/main" id="{611D4572-EA0E-BC59-4CB3-D2D7B221D8C8}"/>
              </a:ext>
            </a:extLst>
          </p:cNvPr>
          <p:cNvCxnSpPr>
            <a:cxnSpLocks/>
          </p:cNvCxnSpPr>
          <p:nvPr/>
        </p:nvCxnSpPr>
        <p:spPr>
          <a:xfrm>
            <a:off x="1938611" y="225792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3" name="Straight Connector 3462">
            <a:extLst>
              <a:ext uri="{FF2B5EF4-FFF2-40B4-BE49-F238E27FC236}">
                <a16:creationId xmlns:a16="http://schemas.microsoft.com/office/drawing/2014/main" id="{9BB6DEE7-6F13-8BD5-8D1F-561BBB400F74}"/>
              </a:ext>
            </a:extLst>
          </p:cNvPr>
          <p:cNvCxnSpPr>
            <a:cxnSpLocks/>
          </p:cNvCxnSpPr>
          <p:nvPr/>
        </p:nvCxnSpPr>
        <p:spPr>
          <a:xfrm>
            <a:off x="1671387" y="217949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4" name="Straight Connector 3463">
            <a:extLst>
              <a:ext uri="{FF2B5EF4-FFF2-40B4-BE49-F238E27FC236}">
                <a16:creationId xmlns:a16="http://schemas.microsoft.com/office/drawing/2014/main" id="{29AE08BF-5791-4EB3-A230-30BB120CCA04}"/>
              </a:ext>
            </a:extLst>
          </p:cNvPr>
          <p:cNvCxnSpPr>
            <a:cxnSpLocks/>
          </p:cNvCxnSpPr>
          <p:nvPr/>
        </p:nvCxnSpPr>
        <p:spPr>
          <a:xfrm>
            <a:off x="1653606" y="212986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5" name="Straight Connector 3464">
            <a:extLst>
              <a:ext uri="{FF2B5EF4-FFF2-40B4-BE49-F238E27FC236}">
                <a16:creationId xmlns:a16="http://schemas.microsoft.com/office/drawing/2014/main" id="{C25EDF3F-4B40-54D2-B2CE-55B087B15AF1}"/>
              </a:ext>
            </a:extLst>
          </p:cNvPr>
          <p:cNvCxnSpPr>
            <a:cxnSpLocks/>
          </p:cNvCxnSpPr>
          <p:nvPr/>
        </p:nvCxnSpPr>
        <p:spPr>
          <a:xfrm>
            <a:off x="1638227" y="204445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6" name="Straight Connector 3465">
            <a:extLst>
              <a:ext uri="{FF2B5EF4-FFF2-40B4-BE49-F238E27FC236}">
                <a16:creationId xmlns:a16="http://schemas.microsoft.com/office/drawing/2014/main" id="{CF095FF3-075E-51B0-3611-AEEA19E76384}"/>
              </a:ext>
            </a:extLst>
          </p:cNvPr>
          <p:cNvCxnSpPr>
            <a:cxnSpLocks/>
          </p:cNvCxnSpPr>
          <p:nvPr/>
        </p:nvCxnSpPr>
        <p:spPr>
          <a:xfrm>
            <a:off x="1624094" y="197245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7" name="Straight Connector 3466">
            <a:extLst>
              <a:ext uri="{FF2B5EF4-FFF2-40B4-BE49-F238E27FC236}">
                <a16:creationId xmlns:a16="http://schemas.microsoft.com/office/drawing/2014/main" id="{D41DF04A-E690-3C4F-8DA2-695879EB0221}"/>
              </a:ext>
            </a:extLst>
          </p:cNvPr>
          <p:cNvCxnSpPr>
            <a:cxnSpLocks/>
          </p:cNvCxnSpPr>
          <p:nvPr/>
        </p:nvCxnSpPr>
        <p:spPr>
          <a:xfrm>
            <a:off x="1277031" y="18096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69" name="Straight Connector 3468">
            <a:extLst>
              <a:ext uri="{FF2B5EF4-FFF2-40B4-BE49-F238E27FC236}">
                <a16:creationId xmlns:a16="http://schemas.microsoft.com/office/drawing/2014/main" id="{567521C6-F346-D872-CEBB-4AB2B9CCAAA4}"/>
              </a:ext>
            </a:extLst>
          </p:cNvPr>
          <p:cNvCxnSpPr>
            <a:cxnSpLocks/>
          </p:cNvCxnSpPr>
          <p:nvPr/>
        </p:nvCxnSpPr>
        <p:spPr>
          <a:xfrm>
            <a:off x="10694759" y="456505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2" name="Straight Connector 2951">
            <a:extLst>
              <a:ext uri="{FF2B5EF4-FFF2-40B4-BE49-F238E27FC236}">
                <a16:creationId xmlns:a16="http://schemas.microsoft.com/office/drawing/2014/main" id="{586F5CFA-FE13-4F6C-6C49-D638A994BFAE}"/>
              </a:ext>
            </a:extLst>
          </p:cNvPr>
          <p:cNvCxnSpPr>
            <a:cxnSpLocks/>
          </p:cNvCxnSpPr>
          <p:nvPr/>
        </p:nvCxnSpPr>
        <p:spPr>
          <a:xfrm>
            <a:off x="7367826" y="445016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3" name="Straight Connector 2952">
            <a:extLst>
              <a:ext uri="{FF2B5EF4-FFF2-40B4-BE49-F238E27FC236}">
                <a16:creationId xmlns:a16="http://schemas.microsoft.com/office/drawing/2014/main" id="{18BBE136-CB0A-E5D8-898C-5FBEF65E0A02}"/>
              </a:ext>
            </a:extLst>
          </p:cNvPr>
          <p:cNvCxnSpPr>
            <a:cxnSpLocks/>
          </p:cNvCxnSpPr>
          <p:nvPr/>
        </p:nvCxnSpPr>
        <p:spPr>
          <a:xfrm>
            <a:off x="7407858" y="445016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4" name="Straight Connector 2953">
            <a:extLst>
              <a:ext uri="{FF2B5EF4-FFF2-40B4-BE49-F238E27FC236}">
                <a16:creationId xmlns:a16="http://schemas.microsoft.com/office/drawing/2014/main" id="{B2B7A780-1BFA-19CD-0230-2901BEB5BFDF}"/>
              </a:ext>
            </a:extLst>
          </p:cNvPr>
          <p:cNvCxnSpPr>
            <a:cxnSpLocks/>
          </p:cNvCxnSpPr>
          <p:nvPr/>
        </p:nvCxnSpPr>
        <p:spPr>
          <a:xfrm>
            <a:off x="8027390" y="449680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5" name="Straight Connector 2954">
            <a:extLst>
              <a:ext uri="{FF2B5EF4-FFF2-40B4-BE49-F238E27FC236}">
                <a16:creationId xmlns:a16="http://schemas.microsoft.com/office/drawing/2014/main" id="{B182298F-8527-DA62-4BB8-7B413A1C4293}"/>
              </a:ext>
            </a:extLst>
          </p:cNvPr>
          <p:cNvCxnSpPr>
            <a:cxnSpLocks/>
          </p:cNvCxnSpPr>
          <p:nvPr/>
        </p:nvCxnSpPr>
        <p:spPr>
          <a:xfrm>
            <a:off x="8103590" y="449680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7" name="Straight Connector 2956">
            <a:extLst>
              <a:ext uri="{FF2B5EF4-FFF2-40B4-BE49-F238E27FC236}">
                <a16:creationId xmlns:a16="http://schemas.microsoft.com/office/drawing/2014/main" id="{229E1121-B6D7-4D46-AE3E-B8462A550FEC}"/>
              </a:ext>
            </a:extLst>
          </p:cNvPr>
          <p:cNvCxnSpPr>
            <a:cxnSpLocks/>
          </p:cNvCxnSpPr>
          <p:nvPr/>
        </p:nvCxnSpPr>
        <p:spPr>
          <a:xfrm>
            <a:off x="8160740" y="449680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8" name="Straight Connector 2957">
            <a:extLst>
              <a:ext uri="{FF2B5EF4-FFF2-40B4-BE49-F238E27FC236}">
                <a16:creationId xmlns:a16="http://schemas.microsoft.com/office/drawing/2014/main" id="{760DBABB-79AB-762C-566E-3660A4DFB21E}"/>
              </a:ext>
            </a:extLst>
          </p:cNvPr>
          <p:cNvCxnSpPr>
            <a:cxnSpLocks/>
          </p:cNvCxnSpPr>
          <p:nvPr/>
        </p:nvCxnSpPr>
        <p:spPr>
          <a:xfrm>
            <a:off x="8322666" y="449680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59" name="Straight Connector 2958">
            <a:extLst>
              <a:ext uri="{FF2B5EF4-FFF2-40B4-BE49-F238E27FC236}">
                <a16:creationId xmlns:a16="http://schemas.microsoft.com/office/drawing/2014/main" id="{0616CC62-6F08-245E-8005-E69DE814F601}"/>
              </a:ext>
            </a:extLst>
          </p:cNvPr>
          <p:cNvCxnSpPr>
            <a:cxnSpLocks/>
          </p:cNvCxnSpPr>
          <p:nvPr/>
        </p:nvCxnSpPr>
        <p:spPr>
          <a:xfrm>
            <a:off x="8551094" y="456505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60" name="Straight Connector 2959">
            <a:extLst>
              <a:ext uri="{FF2B5EF4-FFF2-40B4-BE49-F238E27FC236}">
                <a16:creationId xmlns:a16="http://schemas.microsoft.com/office/drawing/2014/main" id="{92798B72-90D1-21FA-86C1-F03E0B8B578F}"/>
              </a:ext>
            </a:extLst>
          </p:cNvPr>
          <p:cNvCxnSpPr>
            <a:cxnSpLocks/>
          </p:cNvCxnSpPr>
          <p:nvPr/>
        </p:nvCxnSpPr>
        <p:spPr>
          <a:xfrm>
            <a:off x="8838358" y="456505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61" name="Straight Connector 2960">
            <a:extLst>
              <a:ext uri="{FF2B5EF4-FFF2-40B4-BE49-F238E27FC236}">
                <a16:creationId xmlns:a16="http://schemas.microsoft.com/office/drawing/2014/main" id="{A9340594-D516-C860-700C-476355FA3A88}"/>
              </a:ext>
            </a:extLst>
          </p:cNvPr>
          <p:cNvCxnSpPr>
            <a:cxnSpLocks/>
          </p:cNvCxnSpPr>
          <p:nvPr/>
        </p:nvCxnSpPr>
        <p:spPr>
          <a:xfrm>
            <a:off x="9078144" y="456505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62" name="Straight Connector 2961">
            <a:extLst>
              <a:ext uri="{FF2B5EF4-FFF2-40B4-BE49-F238E27FC236}">
                <a16:creationId xmlns:a16="http://schemas.microsoft.com/office/drawing/2014/main" id="{EBF8CFD8-A0B4-071B-AA4A-AAE644427C47}"/>
              </a:ext>
            </a:extLst>
          </p:cNvPr>
          <p:cNvCxnSpPr>
            <a:cxnSpLocks/>
          </p:cNvCxnSpPr>
          <p:nvPr/>
        </p:nvCxnSpPr>
        <p:spPr>
          <a:xfrm>
            <a:off x="9590608" y="456505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FF4430A-7B19-BC2B-FE49-9DB18F9EEB3A}"/>
              </a:ext>
            </a:extLst>
          </p:cNvPr>
          <p:cNvSpPr txBox="1">
            <a:spLocks/>
          </p:cNvSpPr>
          <p:nvPr/>
        </p:nvSpPr>
        <p:spPr>
          <a:xfrm>
            <a:off x="3368748" y="3971229"/>
            <a:ext cx="1373529" cy="279747"/>
          </a:xfrm>
          <a:prstGeom prst="rect">
            <a:avLst/>
          </a:prstGeom>
          <a:solidFill>
            <a:srgbClr val="FFFFFF">
              <a:alpha val="49804"/>
            </a:srgbClr>
          </a:solid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0000"/>
                </a:solidFill>
                <a:effectLst/>
                <a:uLnTx/>
                <a:uFillTx/>
                <a:latin typeface="Arial" panose="020B0604020202020204"/>
                <a:ea typeface="+mn-ea"/>
                <a:cs typeface="+mn-cs"/>
              </a:rPr>
              <a:t>Δ</a:t>
            </a: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 5.1 </a:t>
            </a:r>
            <a:r>
              <a:rPr kumimoji="0" lang="en-US" sz="2000" b="1" i="0" u="none" strike="noStrike" kern="1200" cap="none" spc="0" normalizeH="0" baseline="0" noProof="0" err="1">
                <a:ln>
                  <a:noFill/>
                </a:ln>
                <a:solidFill>
                  <a:srgbClr val="000000"/>
                </a:solidFill>
                <a:effectLst/>
                <a:uLnTx/>
                <a:uFillTx/>
                <a:latin typeface="Arial" panose="020B0604020202020204"/>
                <a:ea typeface="+mn-ea"/>
                <a:cs typeface="+mn-cs"/>
              </a:rPr>
              <a:t>mo</a:t>
            </a: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11" name="Rectangle 10">
            <a:extLst>
              <a:ext uri="{FF2B5EF4-FFF2-40B4-BE49-F238E27FC236}">
                <a16:creationId xmlns:a16="http://schemas.microsoft.com/office/drawing/2014/main" id="{E943F914-0258-3995-8360-3C3923E64D78}"/>
              </a:ext>
            </a:extLst>
          </p:cNvPr>
          <p:cNvSpPr/>
          <p:nvPr/>
        </p:nvSpPr>
        <p:spPr>
          <a:xfrm>
            <a:off x="1" y="0"/>
            <a:ext cx="11619409" cy="321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3361F9F1-CB02-BCE7-B93E-52C8DC291F5E}"/>
              </a:ext>
            </a:extLst>
          </p:cNvPr>
          <p:cNvSpPr txBox="1"/>
          <p:nvPr/>
        </p:nvSpPr>
        <p:spPr>
          <a:xfrm>
            <a:off x="890658" y="954733"/>
            <a:ext cx="74303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Median of 2 prior lines of ET, 90% with prior CDK4/6i,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no prior chemo</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t>
            </a:r>
            <a:b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85% had visceral disease, 70% relapsed</a:t>
            </a:r>
          </a:p>
        </p:txBody>
      </p:sp>
      <p:sp>
        <p:nvSpPr>
          <p:cNvPr id="3" name="Footer Placeholder 2">
            <a:extLst>
              <a:ext uri="{FF2B5EF4-FFF2-40B4-BE49-F238E27FC236}">
                <a16:creationId xmlns:a16="http://schemas.microsoft.com/office/drawing/2014/main" id="{919F3BDC-3D9A-69B7-6BE8-E4B0F98301E2}"/>
              </a:ext>
            </a:extLst>
          </p:cNvPr>
          <p:cNvSpPr>
            <a:spLocks noGrp="1"/>
          </p:cNvSpPr>
          <p:nvPr>
            <p:ph type="ftr" sz="quarter" idx="10"/>
          </p:nvPr>
        </p:nvSpPr>
        <p:spPr>
          <a:xfrm>
            <a:off x="1416735" y="6054437"/>
            <a:ext cx="9498915" cy="803564"/>
          </a:xfrm>
        </p:spPr>
        <p:txBody>
          <a:bodyPr/>
          <a:lstStyle/>
          <a:p>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BICR, blinded independent central review; </a:t>
            </a:r>
            <a:r>
              <a:rPr lang="en-US">
                <a:solidFill>
                  <a:srgbClr val="47484F">
                    <a:lumMod val="50000"/>
                  </a:srgbClr>
                </a:solidFill>
              </a:rPr>
              <a:t>CDK4/6i, cyclin-dependent kinase 4/6 inhibitor;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ET, endocrine therapy; HER2, human epidermal growth factor receptor 2;</a:t>
            </a:r>
            <a:r>
              <a:rPr lang="en-US" sz="1000" b="0">
                <a:solidFill>
                  <a:srgbClr val="47484F">
                    <a:lumMod val="50000"/>
                  </a:srgbClr>
                </a:solidFill>
                <a:latin typeface="Arial" panose="020B0604020202020204" pitchFamily="34" charset="0"/>
                <a:cs typeface="Arial" panose="020B0604020202020204" pitchFamily="34" charset="0"/>
              </a:rPr>
              <a:t> </a:t>
            </a:r>
            <a:r>
              <a:rPr lang="en-US" sz="1000" b="0" err="1">
                <a:solidFill>
                  <a:srgbClr val="47484F">
                    <a:lumMod val="50000"/>
                  </a:srgbClr>
                </a:solidFill>
                <a:latin typeface="Arial" panose="020B0604020202020204" pitchFamily="34" charset="0"/>
                <a:cs typeface="Arial" panose="020B0604020202020204" pitchFamily="34" charset="0"/>
              </a:rPr>
              <a:t>mPFS</a:t>
            </a:r>
            <a:r>
              <a:rPr lang="en-US" sz="1000" b="0">
                <a:solidFill>
                  <a:srgbClr val="47484F">
                    <a:lumMod val="50000"/>
                  </a:srgbClr>
                </a:solidFill>
                <a:latin typeface="Arial" panose="020B0604020202020204" pitchFamily="34" charset="0"/>
                <a:cs typeface="Arial" panose="020B0604020202020204" pitchFamily="34" charset="0"/>
              </a:rPr>
              <a:t>, median progression-free survival; PFS, progression-free survival; </a:t>
            </a:r>
            <a:r>
              <a:rPr kumimoji="0" lang="en-US" sz="1000" b="0" i="0" u="none" strike="noStrike" kern="1200" cap="none" spc="0" normalizeH="0" baseline="0" noProof="0">
                <a:ln>
                  <a:noFill/>
                </a:ln>
                <a:solidFill>
                  <a:srgbClr val="464646"/>
                </a:solidFill>
                <a:effectLst/>
                <a:uLnTx/>
                <a:uFillTx/>
                <a:latin typeface="Arial" panose="020B0604020202020204" pitchFamily="34" charset="0"/>
                <a:cs typeface="Arial" panose="020B0604020202020204" pitchFamily="34" charset="0"/>
              </a:rPr>
              <a:t>T-DXd, trastuzumab deruxtecan; TPC, treatment of physician’s choice. </a:t>
            </a:r>
            <a:br>
              <a:rPr lang="en-GB" sz="1000" b="0">
                <a:solidFill>
                  <a:srgbClr val="47484F">
                    <a:lumMod val="50000"/>
                  </a:srgbClr>
                </a:solidFill>
                <a:latin typeface="Proxima Nova Rg"/>
              </a:rPr>
            </a:br>
            <a:r>
              <a:rPr kumimoji="0" lang="en-GB"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Curigliano</a:t>
            </a:r>
            <a: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G, et al. ASCO 2024. Abstract LBA1000. </a:t>
            </a:r>
            <a:r>
              <a:rPr kumimoji="0" lang="en-US"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 Engl J Med.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2024;391(22):2110-2122.</a:t>
            </a:r>
          </a:p>
        </p:txBody>
      </p:sp>
    </p:spTree>
    <p:extLst>
      <p:ext uri="{BB962C8B-B14F-4D97-AF65-F5344CB8AC3E}">
        <p14:creationId xmlns:p14="http://schemas.microsoft.com/office/powerpoint/2010/main" val="1480462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Shape 101">
            <a:extLst>
              <a:ext uri="{FF2B5EF4-FFF2-40B4-BE49-F238E27FC236}">
                <a16:creationId xmlns:a16="http://schemas.microsoft.com/office/drawing/2014/main" id="{B978D819-2BE5-16A6-697F-885C6CBCD3C9}"/>
              </a:ext>
            </a:extLst>
          </p:cNvPr>
          <p:cNvSpPr/>
          <p:nvPr/>
        </p:nvSpPr>
        <p:spPr>
          <a:xfrm>
            <a:off x="6734176" y="1529523"/>
            <a:ext cx="3819733" cy="2875485"/>
          </a:xfrm>
          <a:custGeom>
            <a:avLst/>
            <a:gdLst>
              <a:gd name="connsiteX0" fmla="*/ 0 w 3819733"/>
              <a:gd name="connsiteY0" fmla="*/ 0 h 2848812"/>
              <a:gd name="connsiteX1" fmla="*/ 403053 w 3819733"/>
              <a:gd name="connsiteY1" fmla="*/ 0 h 2848812"/>
              <a:gd name="connsiteX2" fmla="*/ 403053 w 3819733"/>
              <a:gd name="connsiteY2" fmla="*/ 37565 h 2848812"/>
              <a:gd name="connsiteX3" fmla="*/ 491396 w 3819733"/>
              <a:gd name="connsiteY3" fmla="*/ 37565 h 2848812"/>
              <a:gd name="connsiteX4" fmla="*/ 491396 w 3819733"/>
              <a:gd name="connsiteY4" fmla="*/ 74994 h 2848812"/>
              <a:gd name="connsiteX5" fmla="*/ 595046 w 3819733"/>
              <a:gd name="connsiteY5" fmla="*/ 74994 h 2848812"/>
              <a:gd name="connsiteX6" fmla="*/ 595046 w 3819733"/>
              <a:gd name="connsiteY6" fmla="*/ 112969 h 2848812"/>
              <a:gd name="connsiteX7" fmla="*/ 641142 w 3819733"/>
              <a:gd name="connsiteY7" fmla="*/ 112969 h 2848812"/>
              <a:gd name="connsiteX8" fmla="*/ 641142 w 3819733"/>
              <a:gd name="connsiteY8" fmla="*/ 151081 h 2848812"/>
              <a:gd name="connsiteX9" fmla="*/ 679540 w 3819733"/>
              <a:gd name="connsiteY9" fmla="*/ 151081 h 2848812"/>
              <a:gd name="connsiteX10" fmla="*/ 679540 w 3819733"/>
              <a:gd name="connsiteY10" fmla="*/ 189056 h 2848812"/>
              <a:gd name="connsiteX11" fmla="*/ 702544 w 3819733"/>
              <a:gd name="connsiteY11" fmla="*/ 189056 h 2848812"/>
              <a:gd name="connsiteX12" fmla="*/ 702544 w 3819733"/>
              <a:gd name="connsiteY12" fmla="*/ 227031 h 2848812"/>
              <a:gd name="connsiteX13" fmla="*/ 763947 w 3819733"/>
              <a:gd name="connsiteY13" fmla="*/ 227031 h 2848812"/>
              <a:gd name="connsiteX14" fmla="*/ 763947 w 3819733"/>
              <a:gd name="connsiteY14" fmla="*/ 265006 h 2848812"/>
              <a:gd name="connsiteX15" fmla="*/ 932848 w 3819733"/>
              <a:gd name="connsiteY15" fmla="*/ 265006 h 2848812"/>
              <a:gd name="connsiteX16" fmla="*/ 932848 w 3819733"/>
              <a:gd name="connsiteY16" fmla="*/ 302981 h 2848812"/>
              <a:gd name="connsiteX17" fmla="*/ 948242 w 3819733"/>
              <a:gd name="connsiteY17" fmla="*/ 302981 h 2848812"/>
              <a:gd name="connsiteX18" fmla="*/ 948242 w 3819733"/>
              <a:gd name="connsiteY18" fmla="*/ 340956 h 2848812"/>
              <a:gd name="connsiteX19" fmla="*/ 1094139 w 3819733"/>
              <a:gd name="connsiteY19" fmla="*/ 340956 h 2848812"/>
              <a:gd name="connsiteX20" fmla="*/ 1094139 w 3819733"/>
              <a:gd name="connsiteY20" fmla="*/ 379068 h 2848812"/>
              <a:gd name="connsiteX21" fmla="*/ 1224641 w 3819733"/>
              <a:gd name="connsiteY21" fmla="*/ 379068 h 2848812"/>
              <a:gd name="connsiteX22" fmla="*/ 1224641 w 3819733"/>
              <a:gd name="connsiteY22" fmla="*/ 417043 h 2848812"/>
              <a:gd name="connsiteX23" fmla="*/ 1301438 w 3819733"/>
              <a:gd name="connsiteY23" fmla="*/ 417043 h 2848812"/>
              <a:gd name="connsiteX24" fmla="*/ 1301438 w 3819733"/>
              <a:gd name="connsiteY24" fmla="*/ 455018 h 2848812"/>
              <a:gd name="connsiteX25" fmla="*/ 1524045 w 3819733"/>
              <a:gd name="connsiteY25" fmla="*/ 455018 h 2848812"/>
              <a:gd name="connsiteX26" fmla="*/ 1524045 w 3819733"/>
              <a:gd name="connsiteY26" fmla="*/ 492993 h 2848812"/>
              <a:gd name="connsiteX27" fmla="*/ 1739042 w 3819733"/>
              <a:gd name="connsiteY27" fmla="*/ 492993 h 2848812"/>
              <a:gd name="connsiteX28" fmla="*/ 1739042 w 3819733"/>
              <a:gd name="connsiteY28" fmla="*/ 536569 h 2848812"/>
              <a:gd name="connsiteX29" fmla="*/ 1750587 w 3819733"/>
              <a:gd name="connsiteY29" fmla="*/ 536569 h 2848812"/>
              <a:gd name="connsiteX30" fmla="*/ 1750587 w 3819733"/>
              <a:gd name="connsiteY30" fmla="*/ 582876 h 2848812"/>
              <a:gd name="connsiteX31" fmla="*/ 2138334 w 3819733"/>
              <a:gd name="connsiteY31" fmla="*/ 582876 h 2848812"/>
              <a:gd name="connsiteX32" fmla="*/ 2138334 w 3819733"/>
              <a:gd name="connsiteY32" fmla="*/ 649538 h 2848812"/>
              <a:gd name="connsiteX33" fmla="*/ 2552933 w 3819733"/>
              <a:gd name="connsiteY33" fmla="*/ 649538 h 2848812"/>
              <a:gd name="connsiteX34" fmla="*/ 2552933 w 3819733"/>
              <a:gd name="connsiteY34" fmla="*/ 728083 h 2848812"/>
              <a:gd name="connsiteX35" fmla="*/ 3232385 w 3819733"/>
              <a:gd name="connsiteY35" fmla="*/ 728083 h 2848812"/>
              <a:gd name="connsiteX36" fmla="*/ 3232385 w 3819733"/>
              <a:gd name="connsiteY36" fmla="*/ 879574 h 2848812"/>
              <a:gd name="connsiteX37" fmla="*/ 3259238 w 3819733"/>
              <a:gd name="connsiteY37" fmla="*/ 879574 h 2848812"/>
              <a:gd name="connsiteX38" fmla="*/ 3259238 w 3819733"/>
              <a:gd name="connsiteY38" fmla="*/ 1031064 h 2848812"/>
              <a:gd name="connsiteX39" fmla="*/ 3313031 w 3819733"/>
              <a:gd name="connsiteY39" fmla="*/ 1031064 h 2848812"/>
              <a:gd name="connsiteX40" fmla="*/ 3313031 w 3819733"/>
              <a:gd name="connsiteY40" fmla="*/ 1182555 h 2848812"/>
              <a:gd name="connsiteX41" fmla="*/ 3378282 w 3819733"/>
              <a:gd name="connsiteY41" fmla="*/ 1182555 h 2848812"/>
              <a:gd name="connsiteX42" fmla="*/ 3378282 w 3819733"/>
              <a:gd name="connsiteY42" fmla="*/ 1333908 h 2848812"/>
              <a:gd name="connsiteX43" fmla="*/ 3443533 w 3819733"/>
              <a:gd name="connsiteY43" fmla="*/ 1333908 h 2848812"/>
              <a:gd name="connsiteX44" fmla="*/ 3443533 w 3819733"/>
              <a:gd name="connsiteY44" fmla="*/ 1502337 h 2848812"/>
              <a:gd name="connsiteX45" fmla="*/ 3512633 w 3819733"/>
              <a:gd name="connsiteY45" fmla="*/ 1502337 h 2848812"/>
              <a:gd name="connsiteX46" fmla="*/ 3512633 w 3819733"/>
              <a:gd name="connsiteY46" fmla="*/ 1726636 h 2848812"/>
              <a:gd name="connsiteX47" fmla="*/ 3528027 w 3819733"/>
              <a:gd name="connsiteY47" fmla="*/ 1726636 h 2848812"/>
              <a:gd name="connsiteX48" fmla="*/ 3528027 w 3819733"/>
              <a:gd name="connsiteY48" fmla="*/ 1951071 h 2848812"/>
              <a:gd name="connsiteX49" fmla="*/ 3819734 w 3819733"/>
              <a:gd name="connsiteY49" fmla="*/ 1951071 h 2848812"/>
              <a:gd name="connsiteX50" fmla="*/ 3819734 w 3819733"/>
              <a:gd name="connsiteY50" fmla="*/ 2848813 h 284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819733" h="2848812">
                <a:moveTo>
                  <a:pt x="0" y="0"/>
                </a:moveTo>
                <a:lnTo>
                  <a:pt x="403053" y="0"/>
                </a:lnTo>
                <a:lnTo>
                  <a:pt x="403053" y="37565"/>
                </a:lnTo>
                <a:lnTo>
                  <a:pt x="491396" y="37565"/>
                </a:lnTo>
                <a:lnTo>
                  <a:pt x="491396" y="74994"/>
                </a:lnTo>
                <a:lnTo>
                  <a:pt x="595046" y="74994"/>
                </a:lnTo>
                <a:lnTo>
                  <a:pt x="595046" y="112969"/>
                </a:lnTo>
                <a:lnTo>
                  <a:pt x="641142" y="112969"/>
                </a:lnTo>
                <a:lnTo>
                  <a:pt x="641142" y="151081"/>
                </a:lnTo>
                <a:lnTo>
                  <a:pt x="679540" y="151081"/>
                </a:lnTo>
                <a:lnTo>
                  <a:pt x="679540" y="189056"/>
                </a:lnTo>
                <a:lnTo>
                  <a:pt x="702544" y="189056"/>
                </a:lnTo>
                <a:lnTo>
                  <a:pt x="702544" y="227031"/>
                </a:lnTo>
                <a:lnTo>
                  <a:pt x="763947" y="227031"/>
                </a:lnTo>
                <a:lnTo>
                  <a:pt x="763947" y="265006"/>
                </a:lnTo>
                <a:lnTo>
                  <a:pt x="932848" y="265006"/>
                </a:lnTo>
                <a:lnTo>
                  <a:pt x="932848" y="302981"/>
                </a:lnTo>
                <a:lnTo>
                  <a:pt x="948242" y="302981"/>
                </a:lnTo>
                <a:lnTo>
                  <a:pt x="948242" y="340956"/>
                </a:lnTo>
                <a:lnTo>
                  <a:pt x="1094139" y="340956"/>
                </a:lnTo>
                <a:lnTo>
                  <a:pt x="1094139" y="379068"/>
                </a:lnTo>
                <a:lnTo>
                  <a:pt x="1224641" y="379068"/>
                </a:lnTo>
                <a:lnTo>
                  <a:pt x="1224641" y="417043"/>
                </a:lnTo>
                <a:lnTo>
                  <a:pt x="1301438" y="417043"/>
                </a:lnTo>
                <a:lnTo>
                  <a:pt x="1301438" y="455018"/>
                </a:lnTo>
                <a:lnTo>
                  <a:pt x="1524045" y="455018"/>
                </a:lnTo>
                <a:lnTo>
                  <a:pt x="1524045" y="492993"/>
                </a:lnTo>
                <a:lnTo>
                  <a:pt x="1739042" y="492993"/>
                </a:lnTo>
                <a:lnTo>
                  <a:pt x="1739042" y="536569"/>
                </a:lnTo>
                <a:lnTo>
                  <a:pt x="1750587" y="536569"/>
                </a:lnTo>
                <a:lnTo>
                  <a:pt x="1750587" y="582876"/>
                </a:lnTo>
                <a:lnTo>
                  <a:pt x="2138334" y="582876"/>
                </a:lnTo>
                <a:lnTo>
                  <a:pt x="2138334" y="649538"/>
                </a:lnTo>
                <a:lnTo>
                  <a:pt x="2552933" y="649538"/>
                </a:lnTo>
                <a:lnTo>
                  <a:pt x="2552933" y="728083"/>
                </a:lnTo>
                <a:lnTo>
                  <a:pt x="3232385" y="728083"/>
                </a:lnTo>
                <a:lnTo>
                  <a:pt x="3232385" y="879574"/>
                </a:lnTo>
                <a:lnTo>
                  <a:pt x="3259238" y="879574"/>
                </a:lnTo>
                <a:lnTo>
                  <a:pt x="3259238" y="1031064"/>
                </a:lnTo>
                <a:lnTo>
                  <a:pt x="3313031" y="1031064"/>
                </a:lnTo>
                <a:lnTo>
                  <a:pt x="3313031" y="1182555"/>
                </a:lnTo>
                <a:lnTo>
                  <a:pt x="3378282" y="1182555"/>
                </a:lnTo>
                <a:lnTo>
                  <a:pt x="3378282" y="1333908"/>
                </a:lnTo>
                <a:lnTo>
                  <a:pt x="3443533" y="1333908"/>
                </a:lnTo>
                <a:lnTo>
                  <a:pt x="3443533" y="1502337"/>
                </a:lnTo>
                <a:lnTo>
                  <a:pt x="3512633" y="1502337"/>
                </a:lnTo>
                <a:lnTo>
                  <a:pt x="3512633" y="1726636"/>
                </a:lnTo>
                <a:lnTo>
                  <a:pt x="3528027" y="1726636"/>
                </a:lnTo>
                <a:lnTo>
                  <a:pt x="3528027" y="1951071"/>
                </a:lnTo>
                <a:lnTo>
                  <a:pt x="3819734" y="1951071"/>
                </a:lnTo>
                <a:lnTo>
                  <a:pt x="3819734" y="2848813"/>
                </a:lnTo>
              </a:path>
            </a:pathLst>
          </a:custGeom>
          <a:noFill/>
          <a:ln w="12700"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7E96F4CB-97DA-5DFD-15BB-0E7E4BC8E52F}"/>
              </a:ext>
            </a:extLst>
          </p:cNvPr>
          <p:cNvSpPr/>
          <p:nvPr/>
        </p:nvSpPr>
        <p:spPr>
          <a:xfrm>
            <a:off x="6734175" y="1529524"/>
            <a:ext cx="4457027" cy="1817395"/>
          </a:xfrm>
          <a:custGeom>
            <a:avLst/>
            <a:gdLst>
              <a:gd name="connsiteX0" fmla="*/ 0 w 4457026"/>
              <a:gd name="connsiteY0" fmla="*/ 0 h 1800537"/>
              <a:gd name="connsiteX1" fmla="*/ 211148 w 4457026"/>
              <a:gd name="connsiteY1" fmla="*/ 0 h 1800537"/>
              <a:gd name="connsiteX2" fmla="*/ 211148 w 4457026"/>
              <a:gd name="connsiteY2" fmla="*/ 39068 h 1800537"/>
              <a:gd name="connsiteX3" fmla="*/ 264854 w 4457026"/>
              <a:gd name="connsiteY3" fmla="*/ 39068 h 1800537"/>
              <a:gd name="connsiteX4" fmla="*/ 264854 w 4457026"/>
              <a:gd name="connsiteY4" fmla="*/ 79229 h 1800537"/>
              <a:gd name="connsiteX5" fmla="*/ 671843 w 4457026"/>
              <a:gd name="connsiteY5" fmla="*/ 79229 h 1800537"/>
              <a:gd name="connsiteX6" fmla="*/ 671843 w 4457026"/>
              <a:gd name="connsiteY6" fmla="*/ 119389 h 1800537"/>
              <a:gd name="connsiteX7" fmla="*/ 902146 w 4457026"/>
              <a:gd name="connsiteY7" fmla="*/ 119389 h 1800537"/>
              <a:gd name="connsiteX8" fmla="*/ 902146 w 4457026"/>
              <a:gd name="connsiteY8" fmla="*/ 160096 h 1800537"/>
              <a:gd name="connsiteX9" fmla="*/ 928999 w 4457026"/>
              <a:gd name="connsiteY9" fmla="*/ 160096 h 1800537"/>
              <a:gd name="connsiteX10" fmla="*/ 928999 w 4457026"/>
              <a:gd name="connsiteY10" fmla="*/ 200803 h 1800537"/>
              <a:gd name="connsiteX11" fmla="*/ 952091 w 4457026"/>
              <a:gd name="connsiteY11" fmla="*/ 200803 h 1800537"/>
              <a:gd name="connsiteX12" fmla="*/ 952091 w 4457026"/>
              <a:gd name="connsiteY12" fmla="*/ 241510 h 1800537"/>
              <a:gd name="connsiteX13" fmla="*/ 1032649 w 4457026"/>
              <a:gd name="connsiteY13" fmla="*/ 241510 h 1800537"/>
              <a:gd name="connsiteX14" fmla="*/ 1032649 w 4457026"/>
              <a:gd name="connsiteY14" fmla="*/ 282354 h 1800537"/>
              <a:gd name="connsiteX15" fmla="*/ 1040346 w 4457026"/>
              <a:gd name="connsiteY15" fmla="*/ 282354 h 1800537"/>
              <a:gd name="connsiteX16" fmla="*/ 1040346 w 4457026"/>
              <a:gd name="connsiteY16" fmla="*/ 323061 h 1800537"/>
              <a:gd name="connsiteX17" fmla="*/ 1113295 w 4457026"/>
              <a:gd name="connsiteY17" fmla="*/ 323061 h 1800537"/>
              <a:gd name="connsiteX18" fmla="*/ 1113295 w 4457026"/>
              <a:gd name="connsiteY18" fmla="*/ 363768 h 1800537"/>
              <a:gd name="connsiteX19" fmla="*/ 1216944 w 4457026"/>
              <a:gd name="connsiteY19" fmla="*/ 363768 h 1800537"/>
              <a:gd name="connsiteX20" fmla="*/ 1216944 w 4457026"/>
              <a:gd name="connsiteY20" fmla="*/ 404475 h 1800537"/>
              <a:gd name="connsiteX21" fmla="*/ 1243797 w 4457026"/>
              <a:gd name="connsiteY21" fmla="*/ 404475 h 1800537"/>
              <a:gd name="connsiteX22" fmla="*/ 1243797 w 4457026"/>
              <a:gd name="connsiteY22" fmla="*/ 445319 h 1800537"/>
              <a:gd name="connsiteX23" fmla="*/ 1320594 w 4457026"/>
              <a:gd name="connsiteY23" fmla="*/ 445319 h 1800537"/>
              <a:gd name="connsiteX24" fmla="*/ 1320594 w 4457026"/>
              <a:gd name="connsiteY24" fmla="*/ 486026 h 1800537"/>
              <a:gd name="connsiteX25" fmla="*/ 1328291 w 4457026"/>
              <a:gd name="connsiteY25" fmla="*/ 486026 h 1800537"/>
              <a:gd name="connsiteX26" fmla="*/ 1328291 w 4457026"/>
              <a:gd name="connsiteY26" fmla="*/ 526733 h 1800537"/>
              <a:gd name="connsiteX27" fmla="*/ 1358992 w 4457026"/>
              <a:gd name="connsiteY27" fmla="*/ 526733 h 1800537"/>
              <a:gd name="connsiteX28" fmla="*/ 1358992 w 4457026"/>
              <a:gd name="connsiteY28" fmla="*/ 567440 h 1800537"/>
              <a:gd name="connsiteX29" fmla="*/ 1378148 w 4457026"/>
              <a:gd name="connsiteY29" fmla="*/ 567440 h 1800537"/>
              <a:gd name="connsiteX30" fmla="*/ 1378148 w 4457026"/>
              <a:gd name="connsiteY30" fmla="*/ 608147 h 1800537"/>
              <a:gd name="connsiteX31" fmla="*/ 1416547 w 4457026"/>
              <a:gd name="connsiteY31" fmla="*/ 608147 h 1800537"/>
              <a:gd name="connsiteX32" fmla="*/ 1416547 w 4457026"/>
              <a:gd name="connsiteY32" fmla="*/ 648991 h 1800537"/>
              <a:gd name="connsiteX33" fmla="*/ 1447248 w 4457026"/>
              <a:gd name="connsiteY33" fmla="*/ 648991 h 1800537"/>
              <a:gd name="connsiteX34" fmla="*/ 1447248 w 4457026"/>
              <a:gd name="connsiteY34" fmla="*/ 689698 h 1800537"/>
              <a:gd name="connsiteX35" fmla="*/ 1758285 w 4457026"/>
              <a:gd name="connsiteY35" fmla="*/ 689698 h 1800537"/>
              <a:gd name="connsiteX36" fmla="*/ 1758285 w 4457026"/>
              <a:gd name="connsiteY36" fmla="*/ 737645 h 1800537"/>
              <a:gd name="connsiteX37" fmla="*/ 1858086 w 4457026"/>
              <a:gd name="connsiteY37" fmla="*/ 737645 h 1800537"/>
              <a:gd name="connsiteX38" fmla="*/ 1858086 w 4457026"/>
              <a:gd name="connsiteY38" fmla="*/ 789144 h 1800537"/>
              <a:gd name="connsiteX39" fmla="*/ 1873393 w 4457026"/>
              <a:gd name="connsiteY39" fmla="*/ 789144 h 1800537"/>
              <a:gd name="connsiteX40" fmla="*/ 1873393 w 4457026"/>
              <a:gd name="connsiteY40" fmla="*/ 842008 h 1800537"/>
              <a:gd name="connsiteX41" fmla="*/ 1892636 w 4457026"/>
              <a:gd name="connsiteY41" fmla="*/ 842008 h 1800537"/>
              <a:gd name="connsiteX42" fmla="*/ 1892636 w 4457026"/>
              <a:gd name="connsiteY42" fmla="*/ 896239 h 1800537"/>
              <a:gd name="connsiteX43" fmla="*/ 1980891 w 4457026"/>
              <a:gd name="connsiteY43" fmla="*/ 896239 h 1800537"/>
              <a:gd name="connsiteX44" fmla="*/ 1980891 w 4457026"/>
              <a:gd name="connsiteY44" fmla="*/ 955387 h 1800537"/>
              <a:gd name="connsiteX45" fmla="*/ 2099935 w 4457026"/>
              <a:gd name="connsiteY45" fmla="*/ 955387 h 1800537"/>
              <a:gd name="connsiteX46" fmla="*/ 2099935 w 4457026"/>
              <a:gd name="connsiteY46" fmla="*/ 1028195 h 1800537"/>
              <a:gd name="connsiteX47" fmla="*/ 2268836 w 4457026"/>
              <a:gd name="connsiteY47" fmla="*/ 1028195 h 1800537"/>
              <a:gd name="connsiteX48" fmla="*/ 2268836 w 4457026"/>
              <a:gd name="connsiteY48" fmla="*/ 1114937 h 1800537"/>
              <a:gd name="connsiteX49" fmla="*/ 2322542 w 4457026"/>
              <a:gd name="connsiteY49" fmla="*/ 1114937 h 1800537"/>
              <a:gd name="connsiteX50" fmla="*/ 2322542 w 4457026"/>
              <a:gd name="connsiteY50" fmla="*/ 1201542 h 1800537"/>
              <a:gd name="connsiteX51" fmla="*/ 3136432 w 4457026"/>
              <a:gd name="connsiteY51" fmla="*/ 1201542 h 1800537"/>
              <a:gd name="connsiteX52" fmla="*/ 3136432 w 4457026"/>
              <a:gd name="connsiteY52" fmla="*/ 1351393 h 1800537"/>
              <a:gd name="connsiteX53" fmla="*/ 3197835 w 4457026"/>
              <a:gd name="connsiteY53" fmla="*/ 1351393 h 1800537"/>
              <a:gd name="connsiteX54" fmla="*/ 3197835 w 4457026"/>
              <a:gd name="connsiteY54" fmla="*/ 1538537 h 1800537"/>
              <a:gd name="connsiteX55" fmla="*/ 3493477 w 4457026"/>
              <a:gd name="connsiteY55" fmla="*/ 1538537 h 1800537"/>
              <a:gd name="connsiteX56" fmla="*/ 3493477 w 4457026"/>
              <a:gd name="connsiteY56" fmla="*/ 1800537 h 1800537"/>
              <a:gd name="connsiteX57" fmla="*/ 4457027 w 4457026"/>
              <a:gd name="connsiteY57" fmla="*/ 1800537 h 180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457026" h="1800537">
                <a:moveTo>
                  <a:pt x="0" y="0"/>
                </a:moveTo>
                <a:lnTo>
                  <a:pt x="211148" y="0"/>
                </a:lnTo>
                <a:lnTo>
                  <a:pt x="211148" y="39068"/>
                </a:lnTo>
                <a:lnTo>
                  <a:pt x="264854" y="39068"/>
                </a:lnTo>
                <a:lnTo>
                  <a:pt x="264854" y="79229"/>
                </a:lnTo>
                <a:lnTo>
                  <a:pt x="671843" y="79229"/>
                </a:lnTo>
                <a:lnTo>
                  <a:pt x="671843" y="119389"/>
                </a:lnTo>
                <a:lnTo>
                  <a:pt x="902146" y="119389"/>
                </a:lnTo>
                <a:lnTo>
                  <a:pt x="902146" y="160096"/>
                </a:lnTo>
                <a:lnTo>
                  <a:pt x="928999" y="160096"/>
                </a:lnTo>
                <a:lnTo>
                  <a:pt x="928999" y="200803"/>
                </a:lnTo>
                <a:lnTo>
                  <a:pt x="952091" y="200803"/>
                </a:lnTo>
                <a:lnTo>
                  <a:pt x="952091" y="241510"/>
                </a:lnTo>
                <a:lnTo>
                  <a:pt x="1032649" y="241510"/>
                </a:lnTo>
                <a:lnTo>
                  <a:pt x="1032649" y="282354"/>
                </a:lnTo>
                <a:lnTo>
                  <a:pt x="1040346" y="282354"/>
                </a:lnTo>
                <a:lnTo>
                  <a:pt x="1040346" y="323061"/>
                </a:lnTo>
                <a:lnTo>
                  <a:pt x="1113295" y="323061"/>
                </a:lnTo>
                <a:lnTo>
                  <a:pt x="1113295" y="363768"/>
                </a:lnTo>
                <a:lnTo>
                  <a:pt x="1216944" y="363768"/>
                </a:lnTo>
                <a:lnTo>
                  <a:pt x="1216944" y="404475"/>
                </a:lnTo>
                <a:lnTo>
                  <a:pt x="1243797" y="404475"/>
                </a:lnTo>
                <a:lnTo>
                  <a:pt x="1243797" y="445319"/>
                </a:lnTo>
                <a:lnTo>
                  <a:pt x="1320594" y="445319"/>
                </a:lnTo>
                <a:lnTo>
                  <a:pt x="1320594" y="486026"/>
                </a:lnTo>
                <a:lnTo>
                  <a:pt x="1328291" y="486026"/>
                </a:lnTo>
                <a:lnTo>
                  <a:pt x="1328291" y="526733"/>
                </a:lnTo>
                <a:lnTo>
                  <a:pt x="1358992" y="526733"/>
                </a:lnTo>
                <a:lnTo>
                  <a:pt x="1358992" y="567440"/>
                </a:lnTo>
                <a:lnTo>
                  <a:pt x="1378148" y="567440"/>
                </a:lnTo>
                <a:lnTo>
                  <a:pt x="1378148" y="608147"/>
                </a:lnTo>
                <a:lnTo>
                  <a:pt x="1416547" y="608147"/>
                </a:lnTo>
                <a:lnTo>
                  <a:pt x="1416547" y="648991"/>
                </a:lnTo>
                <a:lnTo>
                  <a:pt x="1447248" y="648991"/>
                </a:lnTo>
                <a:lnTo>
                  <a:pt x="1447248" y="689698"/>
                </a:lnTo>
                <a:lnTo>
                  <a:pt x="1758285" y="689698"/>
                </a:lnTo>
                <a:lnTo>
                  <a:pt x="1758285" y="737645"/>
                </a:lnTo>
                <a:lnTo>
                  <a:pt x="1858086" y="737645"/>
                </a:lnTo>
                <a:lnTo>
                  <a:pt x="1858086" y="789144"/>
                </a:lnTo>
                <a:lnTo>
                  <a:pt x="1873393" y="789144"/>
                </a:lnTo>
                <a:lnTo>
                  <a:pt x="1873393" y="842008"/>
                </a:lnTo>
                <a:lnTo>
                  <a:pt x="1892636" y="842008"/>
                </a:lnTo>
                <a:lnTo>
                  <a:pt x="1892636" y="896239"/>
                </a:lnTo>
                <a:lnTo>
                  <a:pt x="1980891" y="896239"/>
                </a:lnTo>
                <a:lnTo>
                  <a:pt x="1980891" y="955387"/>
                </a:lnTo>
                <a:lnTo>
                  <a:pt x="2099935" y="955387"/>
                </a:lnTo>
                <a:lnTo>
                  <a:pt x="2099935" y="1028195"/>
                </a:lnTo>
                <a:lnTo>
                  <a:pt x="2268836" y="1028195"/>
                </a:lnTo>
                <a:lnTo>
                  <a:pt x="2268836" y="1114937"/>
                </a:lnTo>
                <a:lnTo>
                  <a:pt x="2322542" y="1114937"/>
                </a:lnTo>
                <a:lnTo>
                  <a:pt x="2322542" y="1201542"/>
                </a:lnTo>
                <a:lnTo>
                  <a:pt x="3136432" y="1201542"/>
                </a:lnTo>
                <a:lnTo>
                  <a:pt x="3136432" y="1351393"/>
                </a:lnTo>
                <a:lnTo>
                  <a:pt x="3197835" y="1351393"/>
                </a:lnTo>
                <a:lnTo>
                  <a:pt x="3197835" y="1538537"/>
                </a:lnTo>
                <a:lnTo>
                  <a:pt x="3493477" y="1538537"/>
                </a:lnTo>
                <a:lnTo>
                  <a:pt x="3493477" y="1800537"/>
                </a:lnTo>
                <a:lnTo>
                  <a:pt x="4457027" y="1800537"/>
                </a:lnTo>
              </a:path>
            </a:pathLst>
          </a:custGeom>
          <a:noFill/>
          <a:ln w="12700" cap="flat">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49C11FC5-9572-40B9-382D-83FF18DE72EA}"/>
              </a:ext>
            </a:extLst>
          </p:cNvPr>
          <p:cNvSpPr/>
          <p:nvPr/>
        </p:nvSpPr>
        <p:spPr>
          <a:xfrm>
            <a:off x="1092200" y="1533601"/>
            <a:ext cx="4518677" cy="2353071"/>
          </a:xfrm>
          <a:custGeom>
            <a:avLst/>
            <a:gdLst>
              <a:gd name="connsiteX0" fmla="*/ 0 w 4518677"/>
              <a:gd name="connsiteY0" fmla="*/ 0 h 2390875"/>
              <a:gd name="connsiteX1" fmla="*/ 84324 w 4518677"/>
              <a:gd name="connsiteY1" fmla="*/ 0 h 2390875"/>
              <a:gd name="connsiteX2" fmla="*/ 84324 w 4518677"/>
              <a:gd name="connsiteY2" fmla="*/ 38925 h 2390875"/>
              <a:gd name="connsiteX3" fmla="*/ 203402 w 4518677"/>
              <a:gd name="connsiteY3" fmla="*/ 38925 h 2390875"/>
              <a:gd name="connsiteX4" fmla="*/ 203402 w 4518677"/>
              <a:gd name="connsiteY4" fmla="*/ 77710 h 2390875"/>
              <a:gd name="connsiteX5" fmla="*/ 208341 w 4518677"/>
              <a:gd name="connsiteY5" fmla="*/ 77710 h 2390875"/>
              <a:gd name="connsiteX6" fmla="*/ 208341 w 4518677"/>
              <a:gd name="connsiteY6" fmla="*/ 116495 h 2390875"/>
              <a:gd name="connsiteX7" fmla="*/ 218220 w 4518677"/>
              <a:gd name="connsiteY7" fmla="*/ 116495 h 2390875"/>
              <a:gd name="connsiteX8" fmla="*/ 218220 w 4518677"/>
              <a:gd name="connsiteY8" fmla="*/ 195182 h 2390875"/>
              <a:gd name="connsiteX9" fmla="*/ 386869 w 4518677"/>
              <a:gd name="connsiteY9" fmla="*/ 195182 h 2390875"/>
              <a:gd name="connsiteX10" fmla="*/ 386869 w 4518677"/>
              <a:gd name="connsiteY10" fmla="*/ 234525 h 2390875"/>
              <a:gd name="connsiteX11" fmla="*/ 396836 w 4518677"/>
              <a:gd name="connsiteY11" fmla="*/ 234525 h 2390875"/>
              <a:gd name="connsiteX12" fmla="*/ 396836 w 4518677"/>
              <a:gd name="connsiteY12" fmla="*/ 273869 h 2390875"/>
              <a:gd name="connsiteX13" fmla="*/ 406715 w 4518677"/>
              <a:gd name="connsiteY13" fmla="*/ 273869 h 2390875"/>
              <a:gd name="connsiteX14" fmla="*/ 406715 w 4518677"/>
              <a:gd name="connsiteY14" fmla="*/ 391759 h 2390875"/>
              <a:gd name="connsiteX15" fmla="*/ 456375 w 4518677"/>
              <a:gd name="connsiteY15" fmla="*/ 391759 h 2390875"/>
              <a:gd name="connsiteX16" fmla="*/ 456375 w 4518677"/>
              <a:gd name="connsiteY16" fmla="*/ 431103 h 2390875"/>
              <a:gd name="connsiteX17" fmla="*/ 540611 w 4518677"/>
              <a:gd name="connsiteY17" fmla="*/ 431103 h 2390875"/>
              <a:gd name="connsiteX18" fmla="*/ 540611 w 4518677"/>
              <a:gd name="connsiteY18" fmla="*/ 471144 h 2390875"/>
              <a:gd name="connsiteX19" fmla="*/ 605178 w 4518677"/>
              <a:gd name="connsiteY19" fmla="*/ 471144 h 2390875"/>
              <a:gd name="connsiteX20" fmla="*/ 605178 w 4518677"/>
              <a:gd name="connsiteY20" fmla="*/ 511045 h 2390875"/>
              <a:gd name="connsiteX21" fmla="*/ 634903 w 4518677"/>
              <a:gd name="connsiteY21" fmla="*/ 511045 h 2390875"/>
              <a:gd name="connsiteX22" fmla="*/ 634903 w 4518677"/>
              <a:gd name="connsiteY22" fmla="*/ 551783 h 2390875"/>
              <a:gd name="connsiteX23" fmla="*/ 664628 w 4518677"/>
              <a:gd name="connsiteY23" fmla="*/ 551783 h 2390875"/>
              <a:gd name="connsiteX24" fmla="*/ 664628 w 4518677"/>
              <a:gd name="connsiteY24" fmla="*/ 592382 h 2390875"/>
              <a:gd name="connsiteX25" fmla="*/ 768799 w 4518677"/>
              <a:gd name="connsiteY25" fmla="*/ 592382 h 2390875"/>
              <a:gd name="connsiteX26" fmla="*/ 768799 w 4518677"/>
              <a:gd name="connsiteY26" fmla="*/ 633121 h 2390875"/>
              <a:gd name="connsiteX27" fmla="*/ 833277 w 4518677"/>
              <a:gd name="connsiteY27" fmla="*/ 633121 h 2390875"/>
              <a:gd name="connsiteX28" fmla="*/ 833277 w 4518677"/>
              <a:gd name="connsiteY28" fmla="*/ 673720 h 2390875"/>
              <a:gd name="connsiteX29" fmla="*/ 863091 w 4518677"/>
              <a:gd name="connsiteY29" fmla="*/ 673720 h 2390875"/>
              <a:gd name="connsiteX30" fmla="*/ 863091 w 4518677"/>
              <a:gd name="connsiteY30" fmla="*/ 755057 h 2390875"/>
              <a:gd name="connsiteX31" fmla="*/ 1076371 w 4518677"/>
              <a:gd name="connsiteY31" fmla="*/ 755057 h 2390875"/>
              <a:gd name="connsiteX32" fmla="*/ 1076371 w 4518677"/>
              <a:gd name="connsiteY32" fmla="*/ 797331 h 2390875"/>
              <a:gd name="connsiteX33" fmla="*/ 1121003 w 4518677"/>
              <a:gd name="connsiteY33" fmla="*/ 797331 h 2390875"/>
              <a:gd name="connsiteX34" fmla="*/ 1121003 w 4518677"/>
              <a:gd name="connsiteY34" fmla="*/ 839464 h 2390875"/>
              <a:gd name="connsiteX35" fmla="*/ 1140850 w 4518677"/>
              <a:gd name="connsiteY35" fmla="*/ 839464 h 2390875"/>
              <a:gd name="connsiteX36" fmla="*/ 1140850 w 4518677"/>
              <a:gd name="connsiteY36" fmla="*/ 881737 h 2390875"/>
              <a:gd name="connsiteX37" fmla="*/ 1235053 w 4518677"/>
              <a:gd name="connsiteY37" fmla="*/ 881737 h 2390875"/>
              <a:gd name="connsiteX38" fmla="*/ 1235053 w 4518677"/>
              <a:gd name="connsiteY38" fmla="*/ 924011 h 2390875"/>
              <a:gd name="connsiteX39" fmla="*/ 1249960 w 4518677"/>
              <a:gd name="connsiteY39" fmla="*/ 924011 h 2390875"/>
              <a:gd name="connsiteX40" fmla="*/ 1249960 w 4518677"/>
              <a:gd name="connsiteY40" fmla="*/ 1010371 h 2390875"/>
              <a:gd name="connsiteX41" fmla="*/ 1473120 w 4518677"/>
              <a:gd name="connsiteY41" fmla="*/ 1010371 h 2390875"/>
              <a:gd name="connsiteX42" fmla="*/ 1473120 w 4518677"/>
              <a:gd name="connsiteY42" fmla="*/ 1098684 h 2390875"/>
              <a:gd name="connsiteX43" fmla="*/ 1502933 w 4518677"/>
              <a:gd name="connsiteY43" fmla="*/ 1098684 h 2390875"/>
              <a:gd name="connsiteX44" fmla="*/ 1502933 w 4518677"/>
              <a:gd name="connsiteY44" fmla="*/ 1142771 h 2390875"/>
              <a:gd name="connsiteX45" fmla="*/ 1676521 w 4518677"/>
              <a:gd name="connsiteY45" fmla="*/ 1142771 h 2390875"/>
              <a:gd name="connsiteX46" fmla="*/ 1676521 w 4518677"/>
              <a:gd name="connsiteY46" fmla="*/ 1188113 h 2390875"/>
              <a:gd name="connsiteX47" fmla="*/ 1701307 w 4518677"/>
              <a:gd name="connsiteY47" fmla="*/ 1188113 h 2390875"/>
              <a:gd name="connsiteX48" fmla="*/ 1701307 w 4518677"/>
              <a:gd name="connsiteY48" fmla="*/ 1233456 h 2390875"/>
              <a:gd name="connsiteX49" fmla="*/ 1810417 w 4518677"/>
              <a:gd name="connsiteY49" fmla="*/ 1233456 h 2390875"/>
              <a:gd name="connsiteX50" fmla="*/ 1810417 w 4518677"/>
              <a:gd name="connsiteY50" fmla="*/ 1280054 h 2390875"/>
              <a:gd name="connsiteX51" fmla="*/ 1969187 w 4518677"/>
              <a:gd name="connsiteY51" fmla="*/ 1280054 h 2390875"/>
              <a:gd name="connsiteX52" fmla="*/ 1969187 w 4518677"/>
              <a:gd name="connsiteY52" fmla="*/ 1327908 h 2390875"/>
              <a:gd name="connsiteX53" fmla="*/ 1974127 w 4518677"/>
              <a:gd name="connsiteY53" fmla="*/ 1327908 h 2390875"/>
              <a:gd name="connsiteX54" fmla="*/ 1974127 w 4518677"/>
              <a:gd name="connsiteY54" fmla="*/ 1375901 h 2390875"/>
              <a:gd name="connsiteX55" fmla="*/ 1984094 w 4518677"/>
              <a:gd name="connsiteY55" fmla="*/ 1375901 h 2390875"/>
              <a:gd name="connsiteX56" fmla="*/ 1984094 w 4518677"/>
              <a:gd name="connsiteY56" fmla="*/ 1423755 h 2390875"/>
              <a:gd name="connsiteX57" fmla="*/ 1989033 w 4518677"/>
              <a:gd name="connsiteY57" fmla="*/ 1423755 h 2390875"/>
              <a:gd name="connsiteX58" fmla="*/ 1989033 w 4518677"/>
              <a:gd name="connsiteY58" fmla="*/ 1471748 h 2390875"/>
              <a:gd name="connsiteX59" fmla="*/ 2281699 w 4518677"/>
              <a:gd name="connsiteY59" fmla="*/ 1471748 h 2390875"/>
              <a:gd name="connsiteX60" fmla="*/ 2281699 w 4518677"/>
              <a:gd name="connsiteY60" fmla="*/ 1531600 h 2390875"/>
              <a:gd name="connsiteX61" fmla="*/ 2291578 w 4518677"/>
              <a:gd name="connsiteY61" fmla="*/ 1531600 h 2390875"/>
              <a:gd name="connsiteX62" fmla="*/ 2291578 w 4518677"/>
              <a:gd name="connsiteY62" fmla="*/ 1591592 h 2390875"/>
              <a:gd name="connsiteX63" fmla="*/ 2311424 w 4518677"/>
              <a:gd name="connsiteY63" fmla="*/ 1591592 h 2390875"/>
              <a:gd name="connsiteX64" fmla="*/ 2311424 w 4518677"/>
              <a:gd name="connsiteY64" fmla="*/ 1660931 h 2390875"/>
              <a:gd name="connsiteX65" fmla="*/ 2400688 w 4518677"/>
              <a:gd name="connsiteY65" fmla="*/ 1660931 h 2390875"/>
              <a:gd name="connsiteX66" fmla="*/ 2400688 w 4518677"/>
              <a:gd name="connsiteY66" fmla="*/ 1738920 h 2390875"/>
              <a:gd name="connsiteX67" fmla="*/ 2579305 w 4518677"/>
              <a:gd name="connsiteY67" fmla="*/ 1738920 h 2390875"/>
              <a:gd name="connsiteX68" fmla="*/ 2579305 w 4518677"/>
              <a:gd name="connsiteY68" fmla="*/ 1816909 h 2390875"/>
              <a:gd name="connsiteX69" fmla="*/ 2609030 w 4518677"/>
              <a:gd name="connsiteY69" fmla="*/ 1816909 h 2390875"/>
              <a:gd name="connsiteX70" fmla="*/ 2609030 w 4518677"/>
              <a:gd name="connsiteY70" fmla="*/ 1901037 h 2390875"/>
              <a:gd name="connsiteX71" fmla="*/ 2951267 w 4518677"/>
              <a:gd name="connsiteY71" fmla="*/ 1901037 h 2390875"/>
              <a:gd name="connsiteX72" fmla="*/ 2951267 w 4518677"/>
              <a:gd name="connsiteY72" fmla="*/ 2045157 h 2390875"/>
              <a:gd name="connsiteX73" fmla="*/ 3233966 w 4518677"/>
              <a:gd name="connsiteY73" fmla="*/ 2045157 h 2390875"/>
              <a:gd name="connsiteX74" fmla="*/ 3233966 w 4518677"/>
              <a:gd name="connsiteY74" fmla="*/ 2218016 h 2390875"/>
              <a:gd name="connsiteX75" fmla="*/ 3521692 w 4518677"/>
              <a:gd name="connsiteY75" fmla="*/ 2218016 h 2390875"/>
              <a:gd name="connsiteX76" fmla="*/ 3521692 w 4518677"/>
              <a:gd name="connsiteY76" fmla="*/ 2390876 h 2390875"/>
              <a:gd name="connsiteX77" fmla="*/ 4518678 w 4518677"/>
              <a:gd name="connsiteY77" fmla="*/ 2390876 h 23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518677" h="2390875">
                <a:moveTo>
                  <a:pt x="0" y="0"/>
                </a:moveTo>
                <a:lnTo>
                  <a:pt x="84324" y="0"/>
                </a:lnTo>
                <a:lnTo>
                  <a:pt x="84324" y="38925"/>
                </a:lnTo>
                <a:lnTo>
                  <a:pt x="203402" y="38925"/>
                </a:lnTo>
                <a:lnTo>
                  <a:pt x="203402" y="77710"/>
                </a:lnTo>
                <a:lnTo>
                  <a:pt x="208341" y="77710"/>
                </a:lnTo>
                <a:lnTo>
                  <a:pt x="208341" y="116495"/>
                </a:lnTo>
                <a:lnTo>
                  <a:pt x="218220" y="116495"/>
                </a:lnTo>
                <a:lnTo>
                  <a:pt x="218220" y="195182"/>
                </a:lnTo>
                <a:lnTo>
                  <a:pt x="386869" y="195182"/>
                </a:lnTo>
                <a:lnTo>
                  <a:pt x="386869" y="234525"/>
                </a:lnTo>
                <a:lnTo>
                  <a:pt x="396836" y="234525"/>
                </a:lnTo>
                <a:lnTo>
                  <a:pt x="396836" y="273869"/>
                </a:lnTo>
                <a:lnTo>
                  <a:pt x="406715" y="273869"/>
                </a:lnTo>
                <a:lnTo>
                  <a:pt x="406715" y="391759"/>
                </a:lnTo>
                <a:lnTo>
                  <a:pt x="456375" y="391759"/>
                </a:lnTo>
                <a:lnTo>
                  <a:pt x="456375" y="431103"/>
                </a:lnTo>
                <a:lnTo>
                  <a:pt x="540611" y="431103"/>
                </a:lnTo>
                <a:lnTo>
                  <a:pt x="540611" y="471144"/>
                </a:lnTo>
                <a:lnTo>
                  <a:pt x="605178" y="471144"/>
                </a:lnTo>
                <a:lnTo>
                  <a:pt x="605178" y="511045"/>
                </a:lnTo>
                <a:lnTo>
                  <a:pt x="634903" y="511045"/>
                </a:lnTo>
                <a:lnTo>
                  <a:pt x="634903" y="551783"/>
                </a:lnTo>
                <a:lnTo>
                  <a:pt x="664628" y="551783"/>
                </a:lnTo>
                <a:lnTo>
                  <a:pt x="664628" y="592382"/>
                </a:lnTo>
                <a:lnTo>
                  <a:pt x="768799" y="592382"/>
                </a:lnTo>
                <a:lnTo>
                  <a:pt x="768799" y="633121"/>
                </a:lnTo>
                <a:lnTo>
                  <a:pt x="833277" y="633121"/>
                </a:lnTo>
                <a:lnTo>
                  <a:pt x="833277" y="673720"/>
                </a:lnTo>
                <a:lnTo>
                  <a:pt x="863091" y="673720"/>
                </a:lnTo>
                <a:lnTo>
                  <a:pt x="863091" y="755057"/>
                </a:lnTo>
                <a:lnTo>
                  <a:pt x="1076371" y="755057"/>
                </a:lnTo>
                <a:lnTo>
                  <a:pt x="1076371" y="797331"/>
                </a:lnTo>
                <a:lnTo>
                  <a:pt x="1121003" y="797331"/>
                </a:lnTo>
                <a:lnTo>
                  <a:pt x="1121003" y="839464"/>
                </a:lnTo>
                <a:lnTo>
                  <a:pt x="1140850" y="839464"/>
                </a:lnTo>
                <a:lnTo>
                  <a:pt x="1140850" y="881737"/>
                </a:lnTo>
                <a:lnTo>
                  <a:pt x="1235053" y="881737"/>
                </a:lnTo>
                <a:lnTo>
                  <a:pt x="1235053" y="924011"/>
                </a:lnTo>
                <a:lnTo>
                  <a:pt x="1249960" y="924011"/>
                </a:lnTo>
                <a:lnTo>
                  <a:pt x="1249960" y="1010371"/>
                </a:lnTo>
                <a:lnTo>
                  <a:pt x="1473120" y="1010371"/>
                </a:lnTo>
                <a:lnTo>
                  <a:pt x="1473120" y="1098684"/>
                </a:lnTo>
                <a:lnTo>
                  <a:pt x="1502933" y="1098684"/>
                </a:lnTo>
                <a:lnTo>
                  <a:pt x="1502933" y="1142771"/>
                </a:lnTo>
                <a:lnTo>
                  <a:pt x="1676521" y="1142771"/>
                </a:lnTo>
                <a:lnTo>
                  <a:pt x="1676521" y="1188113"/>
                </a:lnTo>
                <a:lnTo>
                  <a:pt x="1701307" y="1188113"/>
                </a:lnTo>
                <a:lnTo>
                  <a:pt x="1701307" y="1233456"/>
                </a:lnTo>
                <a:lnTo>
                  <a:pt x="1810417" y="1233456"/>
                </a:lnTo>
                <a:lnTo>
                  <a:pt x="1810417" y="1280054"/>
                </a:lnTo>
                <a:lnTo>
                  <a:pt x="1969187" y="1280054"/>
                </a:lnTo>
                <a:lnTo>
                  <a:pt x="1969187" y="1327908"/>
                </a:lnTo>
                <a:lnTo>
                  <a:pt x="1974127" y="1327908"/>
                </a:lnTo>
                <a:lnTo>
                  <a:pt x="1974127" y="1375901"/>
                </a:lnTo>
                <a:lnTo>
                  <a:pt x="1984094" y="1375901"/>
                </a:lnTo>
                <a:lnTo>
                  <a:pt x="1984094" y="1423755"/>
                </a:lnTo>
                <a:lnTo>
                  <a:pt x="1989033" y="1423755"/>
                </a:lnTo>
                <a:lnTo>
                  <a:pt x="1989033" y="1471748"/>
                </a:lnTo>
                <a:lnTo>
                  <a:pt x="2281699" y="1471748"/>
                </a:lnTo>
                <a:lnTo>
                  <a:pt x="2281699" y="1531600"/>
                </a:lnTo>
                <a:lnTo>
                  <a:pt x="2291578" y="1531600"/>
                </a:lnTo>
                <a:lnTo>
                  <a:pt x="2291578" y="1591592"/>
                </a:lnTo>
                <a:lnTo>
                  <a:pt x="2311424" y="1591592"/>
                </a:lnTo>
                <a:lnTo>
                  <a:pt x="2311424" y="1660931"/>
                </a:lnTo>
                <a:lnTo>
                  <a:pt x="2400688" y="1660931"/>
                </a:lnTo>
                <a:lnTo>
                  <a:pt x="2400688" y="1738920"/>
                </a:lnTo>
                <a:lnTo>
                  <a:pt x="2579305" y="1738920"/>
                </a:lnTo>
                <a:lnTo>
                  <a:pt x="2579305" y="1816909"/>
                </a:lnTo>
                <a:lnTo>
                  <a:pt x="2609030" y="1816909"/>
                </a:lnTo>
                <a:lnTo>
                  <a:pt x="2609030" y="1901037"/>
                </a:lnTo>
                <a:lnTo>
                  <a:pt x="2951267" y="1901037"/>
                </a:lnTo>
                <a:lnTo>
                  <a:pt x="2951267" y="2045157"/>
                </a:lnTo>
                <a:lnTo>
                  <a:pt x="3233966" y="2045157"/>
                </a:lnTo>
                <a:lnTo>
                  <a:pt x="3233966" y="2218016"/>
                </a:lnTo>
                <a:lnTo>
                  <a:pt x="3521692" y="2218016"/>
                </a:lnTo>
                <a:lnTo>
                  <a:pt x="3521692" y="2390876"/>
                </a:lnTo>
                <a:lnTo>
                  <a:pt x="4518678" y="2390876"/>
                </a:lnTo>
              </a:path>
            </a:pathLst>
          </a:custGeom>
          <a:noFill/>
          <a:ln w="12700"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41728DE1-6B19-F80F-CA1D-6C9D70CFBA82}"/>
              </a:ext>
            </a:extLst>
          </p:cNvPr>
          <p:cNvSpPr/>
          <p:nvPr/>
        </p:nvSpPr>
        <p:spPr>
          <a:xfrm>
            <a:off x="1092201" y="1533600"/>
            <a:ext cx="4107023" cy="2177177"/>
          </a:xfrm>
          <a:custGeom>
            <a:avLst/>
            <a:gdLst>
              <a:gd name="connsiteX0" fmla="*/ 0 w 4107022"/>
              <a:gd name="connsiteY0" fmla="*/ 0 h 2212156"/>
              <a:gd name="connsiteX1" fmla="*/ 24786 w 4107022"/>
              <a:gd name="connsiteY1" fmla="*/ 0 h 2212156"/>
              <a:gd name="connsiteX2" fmla="*/ 24786 w 4107022"/>
              <a:gd name="connsiteY2" fmla="*/ 41018 h 2212156"/>
              <a:gd name="connsiteX3" fmla="*/ 193435 w 4107022"/>
              <a:gd name="connsiteY3" fmla="*/ 41018 h 2212156"/>
              <a:gd name="connsiteX4" fmla="*/ 193435 w 4107022"/>
              <a:gd name="connsiteY4" fmla="*/ 83849 h 2212156"/>
              <a:gd name="connsiteX5" fmla="*/ 213281 w 4107022"/>
              <a:gd name="connsiteY5" fmla="*/ 83849 h 2212156"/>
              <a:gd name="connsiteX6" fmla="*/ 213281 w 4107022"/>
              <a:gd name="connsiteY6" fmla="*/ 170767 h 2212156"/>
              <a:gd name="connsiteX7" fmla="*/ 223248 w 4107022"/>
              <a:gd name="connsiteY7" fmla="*/ 170767 h 2212156"/>
              <a:gd name="connsiteX8" fmla="*/ 223248 w 4107022"/>
              <a:gd name="connsiteY8" fmla="*/ 214993 h 2212156"/>
              <a:gd name="connsiteX9" fmla="*/ 238067 w 4107022"/>
              <a:gd name="connsiteY9" fmla="*/ 214993 h 2212156"/>
              <a:gd name="connsiteX10" fmla="*/ 238067 w 4107022"/>
              <a:gd name="connsiteY10" fmla="*/ 259917 h 2212156"/>
              <a:gd name="connsiteX11" fmla="*/ 257913 w 4107022"/>
              <a:gd name="connsiteY11" fmla="*/ 259917 h 2212156"/>
              <a:gd name="connsiteX12" fmla="*/ 257913 w 4107022"/>
              <a:gd name="connsiteY12" fmla="*/ 304841 h 2212156"/>
              <a:gd name="connsiteX13" fmla="*/ 272820 w 4107022"/>
              <a:gd name="connsiteY13" fmla="*/ 304841 h 2212156"/>
              <a:gd name="connsiteX14" fmla="*/ 272820 w 4107022"/>
              <a:gd name="connsiteY14" fmla="*/ 349765 h 2212156"/>
              <a:gd name="connsiteX15" fmla="*/ 372051 w 4107022"/>
              <a:gd name="connsiteY15" fmla="*/ 349765 h 2212156"/>
              <a:gd name="connsiteX16" fmla="*/ 372051 w 4107022"/>
              <a:gd name="connsiteY16" fmla="*/ 396224 h 2212156"/>
              <a:gd name="connsiteX17" fmla="*/ 456375 w 4107022"/>
              <a:gd name="connsiteY17" fmla="*/ 396224 h 2212156"/>
              <a:gd name="connsiteX18" fmla="*/ 456375 w 4107022"/>
              <a:gd name="connsiteY18" fmla="*/ 444636 h 2212156"/>
              <a:gd name="connsiteX19" fmla="*/ 471194 w 4107022"/>
              <a:gd name="connsiteY19" fmla="*/ 444636 h 2212156"/>
              <a:gd name="connsiteX20" fmla="*/ 471194 w 4107022"/>
              <a:gd name="connsiteY20" fmla="*/ 492908 h 2212156"/>
              <a:gd name="connsiteX21" fmla="*/ 575364 w 4107022"/>
              <a:gd name="connsiteY21" fmla="*/ 492908 h 2212156"/>
              <a:gd name="connsiteX22" fmla="*/ 575364 w 4107022"/>
              <a:gd name="connsiteY22" fmla="*/ 541180 h 2212156"/>
              <a:gd name="connsiteX23" fmla="*/ 605178 w 4107022"/>
              <a:gd name="connsiteY23" fmla="*/ 541180 h 2212156"/>
              <a:gd name="connsiteX24" fmla="*/ 605178 w 4107022"/>
              <a:gd name="connsiteY24" fmla="*/ 590569 h 2212156"/>
              <a:gd name="connsiteX25" fmla="*/ 629963 w 4107022"/>
              <a:gd name="connsiteY25" fmla="*/ 590569 h 2212156"/>
              <a:gd name="connsiteX26" fmla="*/ 629963 w 4107022"/>
              <a:gd name="connsiteY26" fmla="*/ 639957 h 2212156"/>
              <a:gd name="connsiteX27" fmla="*/ 634903 w 4107022"/>
              <a:gd name="connsiteY27" fmla="*/ 639957 h 2212156"/>
              <a:gd name="connsiteX28" fmla="*/ 634903 w 4107022"/>
              <a:gd name="connsiteY28" fmla="*/ 689206 h 2212156"/>
              <a:gd name="connsiteX29" fmla="*/ 644782 w 4107022"/>
              <a:gd name="connsiteY29" fmla="*/ 689206 h 2212156"/>
              <a:gd name="connsiteX30" fmla="*/ 644782 w 4107022"/>
              <a:gd name="connsiteY30" fmla="*/ 738595 h 2212156"/>
              <a:gd name="connsiteX31" fmla="*/ 813431 w 4107022"/>
              <a:gd name="connsiteY31" fmla="*/ 738595 h 2212156"/>
              <a:gd name="connsiteX32" fmla="*/ 813431 w 4107022"/>
              <a:gd name="connsiteY32" fmla="*/ 791610 h 2212156"/>
              <a:gd name="connsiteX33" fmla="*/ 818459 w 4107022"/>
              <a:gd name="connsiteY33" fmla="*/ 791610 h 2212156"/>
              <a:gd name="connsiteX34" fmla="*/ 818459 w 4107022"/>
              <a:gd name="connsiteY34" fmla="*/ 844487 h 2212156"/>
              <a:gd name="connsiteX35" fmla="*/ 823398 w 4107022"/>
              <a:gd name="connsiteY35" fmla="*/ 844487 h 2212156"/>
              <a:gd name="connsiteX36" fmla="*/ 823398 w 4107022"/>
              <a:gd name="connsiteY36" fmla="*/ 897503 h 2212156"/>
              <a:gd name="connsiteX37" fmla="*/ 838305 w 4107022"/>
              <a:gd name="connsiteY37" fmla="*/ 897503 h 2212156"/>
              <a:gd name="connsiteX38" fmla="*/ 838305 w 4107022"/>
              <a:gd name="connsiteY38" fmla="*/ 1003395 h 2212156"/>
              <a:gd name="connsiteX39" fmla="*/ 872970 w 4107022"/>
              <a:gd name="connsiteY39" fmla="*/ 1003395 h 2212156"/>
              <a:gd name="connsiteX40" fmla="*/ 872970 w 4107022"/>
              <a:gd name="connsiteY40" fmla="*/ 1112217 h 2212156"/>
              <a:gd name="connsiteX41" fmla="*/ 987107 w 4107022"/>
              <a:gd name="connsiteY41" fmla="*/ 1112217 h 2212156"/>
              <a:gd name="connsiteX42" fmla="*/ 987107 w 4107022"/>
              <a:gd name="connsiteY42" fmla="*/ 1168442 h 2212156"/>
              <a:gd name="connsiteX43" fmla="*/ 1041618 w 4107022"/>
              <a:gd name="connsiteY43" fmla="*/ 1168442 h 2212156"/>
              <a:gd name="connsiteX44" fmla="*/ 1041618 w 4107022"/>
              <a:gd name="connsiteY44" fmla="*/ 1224666 h 2212156"/>
              <a:gd name="connsiteX45" fmla="*/ 1056525 w 4107022"/>
              <a:gd name="connsiteY45" fmla="*/ 1224666 h 2212156"/>
              <a:gd name="connsiteX46" fmla="*/ 1056525 w 4107022"/>
              <a:gd name="connsiteY46" fmla="*/ 1280751 h 2212156"/>
              <a:gd name="connsiteX47" fmla="*/ 1066404 w 4107022"/>
              <a:gd name="connsiteY47" fmla="*/ 1280751 h 2212156"/>
              <a:gd name="connsiteX48" fmla="*/ 1066404 w 4107022"/>
              <a:gd name="connsiteY48" fmla="*/ 1336976 h 2212156"/>
              <a:gd name="connsiteX49" fmla="*/ 1071432 w 4107022"/>
              <a:gd name="connsiteY49" fmla="*/ 1336976 h 2212156"/>
              <a:gd name="connsiteX50" fmla="*/ 1071432 w 4107022"/>
              <a:gd name="connsiteY50" fmla="*/ 1393061 h 2212156"/>
              <a:gd name="connsiteX51" fmla="*/ 1249960 w 4107022"/>
              <a:gd name="connsiteY51" fmla="*/ 1393061 h 2212156"/>
              <a:gd name="connsiteX52" fmla="*/ 1249960 w 4107022"/>
              <a:gd name="connsiteY52" fmla="*/ 1451379 h 2212156"/>
              <a:gd name="connsiteX53" fmla="*/ 1259839 w 4107022"/>
              <a:gd name="connsiteY53" fmla="*/ 1451379 h 2212156"/>
              <a:gd name="connsiteX54" fmla="*/ 1259839 w 4107022"/>
              <a:gd name="connsiteY54" fmla="*/ 1509696 h 2212156"/>
              <a:gd name="connsiteX55" fmla="*/ 1428488 w 4107022"/>
              <a:gd name="connsiteY55" fmla="*/ 1509696 h 2212156"/>
              <a:gd name="connsiteX56" fmla="*/ 1428488 w 4107022"/>
              <a:gd name="connsiteY56" fmla="*/ 1568014 h 2212156"/>
              <a:gd name="connsiteX57" fmla="*/ 1492966 w 4107022"/>
              <a:gd name="connsiteY57" fmla="*/ 1568014 h 2212156"/>
              <a:gd name="connsiteX58" fmla="*/ 1492966 w 4107022"/>
              <a:gd name="connsiteY58" fmla="*/ 1626331 h 2212156"/>
              <a:gd name="connsiteX59" fmla="*/ 1651736 w 4107022"/>
              <a:gd name="connsiteY59" fmla="*/ 1626331 h 2212156"/>
              <a:gd name="connsiteX60" fmla="*/ 1651736 w 4107022"/>
              <a:gd name="connsiteY60" fmla="*/ 1684788 h 2212156"/>
              <a:gd name="connsiteX61" fmla="*/ 1671582 w 4107022"/>
              <a:gd name="connsiteY61" fmla="*/ 1684788 h 2212156"/>
              <a:gd name="connsiteX62" fmla="*/ 1671582 w 4107022"/>
              <a:gd name="connsiteY62" fmla="*/ 1743106 h 2212156"/>
              <a:gd name="connsiteX63" fmla="*/ 1681461 w 4107022"/>
              <a:gd name="connsiteY63" fmla="*/ 1743106 h 2212156"/>
              <a:gd name="connsiteX64" fmla="*/ 1681461 w 4107022"/>
              <a:gd name="connsiteY64" fmla="*/ 1801423 h 2212156"/>
              <a:gd name="connsiteX65" fmla="*/ 2291578 w 4107022"/>
              <a:gd name="connsiteY65" fmla="*/ 1801423 h 2212156"/>
              <a:gd name="connsiteX66" fmla="*/ 2291578 w 4107022"/>
              <a:gd name="connsiteY66" fmla="*/ 1886667 h 2212156"/>
              <a:gd name="connsiteX67" fmla="*/ 2326331 w 4107022"/>
              <a:gd name="connsiteY67" fmla="*/ 1886667 h 2212156"/>
              <a:gd name="connsiteX68" fmla="*/ 2326331 w 4107022"/>
              <a:gd name="connsiteY68" fmla="*/ 1979584 h 2212156"/>
              <a:gd name="connsiteX69" fmla="*/ 2360996 w 4107022"/>
              <a:gd name="connsiteY69" fmla="*/ 1979584 h 2212156"/>
              <a:gd name="connsiteX70" fmla="*/ 2360996 w 4107022"/>
              <a:gd name="connsiteY70" fmla="*/ 2072641 h 2212156"/>
              <a:gd name="connsiteX71" fmla="*/ 3238993 w 4107022"/>
              <a:gd name="connsiteY71" fmla="*/ 2072641 h 2212156"/>
              <a:gd name="connsiteX72" fmla="*/ 3238993 w 4107022"/>
              <a:gd name="connsiteY72" fmla="*/ 2212156 h 2212156"/>
              <a:gd name="connsiteX73" fmla="*/ 4107023 w 4107022"/>
              <a:gd name="connsiteY73" fmla="*/ 2212156 h 221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107022" h="2212156">
                <a:moveTo>
                  <a:pt x="0" y="0"/>
                </a:moveTo>
                <a:lnTo>
                  <a:pt x="24786" y="0"/>
                </a:lnTo>
                <a:lnTo>
                  <a:pt x="24786" y="41018"/>
                </a:lnTo>
                <a:lnTo>
                  <a:pt x="193435" y="41018"/>
                </a:lnTo>
                <a:lnTo>
                  <a:pt x="193435" y="83849"/>
                </a:lnTo>
                <a:lnTo>
                  <a:pt x="213281" y="83849"/>
                </a:lnTo>
                <a:lnTo>
                  <a:pt x="213281" y="170767"/>
                </a:lnTo>
                <a:lnTo>
                  <a:pt x="223248" y="170767"/>
                </a:lnTo>
                <a:lnTo>
                  <a:pt x="223248" y="214993"/>
                </a:lnTo>
                <a:lnTo>
                  <a:pt x="238067" y="214993"/>
                </a:lnTo>
                <a:lnTo>
                  <a:pt x="238067" y="259917"/>
                </a:lnTo>
                <a:lnTo>
                  <a:pt x="257913" y="259917"/>
                </a:lnTo>
                <a:lnTo>
                  <a:pt x="257913" y="304841"/>
                </a:lnTo>
                <a:lnTo>
                  <a:pt x="272820" y="304841"/>
                </a:lnTo>
                <a:lnTo>
                  <a:pt x="272820" y="349765"/>
                </a:lnTo>
                <a:lnTo>
                  <a:pt x="372051" y="349765"/>
                </a:lnTo>
                <a:lnTo>
                  <a:pt x="372051" y="396224"/>
                </a:lnTo>
                <a:lnTo>
                  <a:pt x="456375" y="396224"/>
                </a:lnTo>
                <a:lnTo>
                  <a:pt x="456375" y="444636"/>
                </a:lnTo>
                <a:lnTo>
                  <a:pt x="471194" y="444636"/>
                </a:lnTo>
                <a:lnTo>
                  <a:pt x="471194" y="492908"/>
                </a:lnTo>
                <a:lnTo>
                  <a:pt x="575364" y="492908"/>
                </a:lnTo>
                <a:lnTo>
                  <a:pt x="575364" y="541180"/>
                </a:lnTo>
                <a:lnTo>
                  <a:pt x="605178" y="541180"/>
                </a:lnTo>
                <a:lnTo>
                  <a:pt x="605178" y="590569"/>
                </a:lnTo>
                <a:lnTo>
                  <a:pt x="629963" y="590569"/>
                </a:lnTo>
                <a:lnTo>
                  <a:pt x="629963" y="639957"/>
                </a:lnTo>
                <a:lnTo>
                  <a:pt x="634903" y="639957"/>
                </a:lnTo>
                <a:lnTo>
                  <a:pt x="634903" y="689206"/>
                </a:lnTo>
                <a:lnTo>
                  <a:pt x="644782" y="689206"/>
                </a:lnTo>
                <a:lnTo>
                  <a:pt x="644782" y="738595"/>
                </a:lnTo>
                <a:lnTo>
                  <a:pt x="813431" y="738595"/>
                </a:lnTo>
                <a:lnTo>
                  <a:pt x="813431" y="791610"/>
                </a:lnTo>
                <a:lnTo>
                  <a:pt x="818459" y="791610"/>
                </a:lnTo>
                <a:lnTo>
                  <a:pt x="818459" y="844487"/>
                </a:lnTo>
                <a:lnTo>
                  <a:pt x="823398" y="844487"/>
                </a:lnTo>
                <a:lnTo>
                  <a:pt x="823398" y="897503"/>
                </a:lnTo>
                <a:lnTo>
                  <a:pt x="838305" y="897503"/>
                </a:lnTo>
                <a:lnTo>
                  <a:pt x="838305" y="1003395"/>
                </a:lnTo>
                <a:lnTo>
                  <a:pt x="872970" y="1003395"/>
                </a:lnTo>
                <a:lnTo>
                  <a:pt x="872970" y="1112217"/>
                </a:lnTo>
                <a:lnTo>
                  <a:pt x="987107" y="1112217"/>
                </a:lnTo>
                <a:lnTo>
                  <a:pt x="987107" y="1168442"/>
                </a:lnTo>
                <a:lnTo>
                  <a:pt x="1041618" y="1168442"/>
                </a:lnTo>
                <a:lnTo>
                  <a:pt x="1041618" y="1224666"/>
                </a:lnTo>
                <a:lnTo>
                  <a:pt x="1056525" y="1224666"/>
                </a:lnTo>
                <a:lnTo>
                  <a:pt x="1056525" y="1280751"/>
                </a:lnTo>
                <a:lnTo>
                  <a:pt x="1066404" y="1280751"/>
                </a:lnTo>
                <a:lnTo>
                  <a:pt x="1066404" y="1336976"/>
                </a:lnTo>
                <a:lnTo>
                  <a:pt x="1071432" y="1336976"/>
                </a:lnTo>
                <a:lnTo>
                  <a:pt x="1071432" y="1393061"/>
                </a:lnTo>
                <a:lnTo>
                  <a:pt x="1249960" y="1393061"/>
                </a:lnTo>
                <a:lnTo>
                  <a:pt x="1249960" y="1451379"/>
                </a:lnTo>
                <a:lnTo>
                  <a:pt x="1259839" y="1451379"/>
                </a:lnTo>
                <a:lnTo>
                  <a:pt x="1259839" y="1509696"/>
                </a:lnTo>
                <a:lnTo>
                  <a:pt x="1428488" y="1509696"/>
                </a:lnTo>
                <a:lnTo>
                  <a:pt x="1428488" y="1568014"/>
                </a:lnTo>
                <a:lnTo>
                  <a:pt x="1492966" y="1568014"/>
                </a:lnTo>
                <a:lnTo>
                  <a:pt x="1492966" y="1626331"/>
                </a:lnTo>
                <a:lnTo>
                  <a:pt x="1651736" y="1626331"/>
                </a:lnTo>
                <a:lnTo>
                  <a:pt x="1651736" y="1684788"/>
                </a:lnTo>
                <a:lnTo>
                  <a:pt x="1671582" y="1684788"/>
                </a:lnTo>
                <a:lnTo>
                  <a:pt x="1671582" y="1743106"/>
                </a:lnTo>
                <a:lnTo>
                  <a:pt x="1681461" y="1743106"/>
                </a:lnTo>
                <a:lnTo>
                  <a:pt x="1681461" y="1801423"/>
                </a:lnTo>
                <a:lnTo>
                  <a:pt x="2291578" y="1801423"/>
                </a:lnTo>
                <a:lnTo>
                  <a:pt x="2291578" y="1886667"/>
                </a:lnTo>
                <a:lnTo>
                  <a:pt x="2326331" y="1886667"/>
                </a:lnTo>
                <a:lnTo>
                  <a:pt x="2326331" y="1979584"/>
                </a:lnTo>
                <a:lnTo>
                  <a:pt x="2360996" y="1979584"/>
                </a:lnTo>
                <a:lnTo>
                  <a:pt x="2360996" y="2072641"/>
                </a:lnTo>
                <a:lnTo>
                  <a:pt x="3238993" y="2072641"/>
                </a:lnTo>
                <a:lnTo>
                  <a:pt x="3238993" y="2212156"/>
                </a:lnTo>
                <a:lnTo>
                  <a:pt x="4107023" y="2212156"/>
                </a:lnTo>
              </a:path>
            </a:pathLst>
          </a:custGeom>
          <a:noFill/>
          <a:ln w="12700" cap="flat">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1361" name="Group 1360">
            <a:extLst>
              <a:ext uri="{FF2B5EF4-FFF2-40B4-BE49-F238E27FC236}">
                <a16:creationId xmlns:a16="http://schemas.microsoft.com/office/drawing/2014/main" id="{3F63113F-F465-D70C-81A3-C2B66A240818}"/>
              </a:ext>
            </a:extLst>
          </p:cNvPr>
          <p:cNvGrpSpPr/>
          <p:nvPr/>
        </p:nvGrpSpPr>
        <p:grpSpPr>
          <a:xfrm>
            <a:off x="571527" y="1412601"/>
            <a:ext cx="605827" cy="3124698"/>
            <a:chOff x="495670" y="872466"/>
            <a:chExt cx="525489" cy="3762592"/>
          </a:xfrm>
        </p:grpSpPr>
        <p:sp>
          <p:nvSpPr>
            <p:cNvPr id="1362" name="TextBox 1361">
              <a:extLst>
                <a:ext uri="{FF2B5EF4-FFF2-40B4-BE49-F238E27FC236}">
                  <a16:creationId xmlns:a16="http://schemas.microsoft.com/office/drawing/2014/main" id="{A5392D42-C719-8208-91B0-A46452ACB2C4}"/>
                </a:ext>
              </a:extLst>
            </p:cNvPr>
            <p:cNvSpPr txBox="1">
              <a:spLocks/>
            </p:cNvSpPr>
            <p:nvPr/>
          </p:nvSpPr>
          <p:spPr>
            <a:xfrm>
              <a:off x="532350" y="4338572"/>
              <a:ext cx="417567" cy="296486"/>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1363" name="TextBox 1362">
              <a:extLst>
                <a:ext uri="{FF2B5EF4-FFF2-40B4-BE49-F238E27FC236}">
                  <a16:creationId xmlns:a16="http://schemas.microsoft.com/office/drawing/2014/main" id="{8953C3E0-9240-5348-C549-93C2C3DCA47E}"/>
                </a:ext>
              </a:extLst>
            </p:cNvPr>
            <p:cNvSpPr txBox="1">
              <a:spLocks/>
            </p:cNvSpPr>
            <p:nvPr/>
          </p:nvSpPr>
          <p:spPr>
            <a:xfrm>
              <a:off x="495670" y="872466"/>
              <a:ext cx="452733" cy="296486"/>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1364" name="TextBox 1363">
              <a:extLst>
                <a:ext uri="{FF2B5EF4-FFF2-40B4-BE49-F238E27FC236}">
                  <a16:creationId xmlns:a16="http://schemas.microsoft.com/office/drawing/2014/main" id="{B4FEC2E1-EB41-EFCF-56AD-1668A6A8FDEE}"/>
                </a:ext>
              </a:extLst>
            </p:cNvPr>
            <p:cNvSpPr txBox="1">
              <a:spLocks/>
            </p:cNvSpPr>
            <p:nvPr/>
          </p:nvSpPr>
          <p:spPr>
            <a:xfrm>
              <a:off x="637782" y="1559975"/>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1365" name="TextBox 1364">
              <a:extLst>
                <a:ext uri="{FF2B5EF4-FFF2-40B4-BE49-F238E27FC236}">
                  <a16:creationId xmlns:a16="http://schemas.microsoft.com/office/drawing/2014/main" id="{AF677295-E17B-6EBA-9E44-04124CADC25D}"/>
                </a:ext>
              </a:extLst>
            </p:cNvPr>
            <p:cNvSpPr txBox="1">
              <a:spLocks/>
            </p:cNvSpPr>
            <p:nvPr/>
          </p:nvSpPr>
          <p:spPr>
            <a:xfrm>
              <a:off x="637810" y="2253203"/>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1366" name="TextBox 1365">
              <a:extLst>
                <a:ext uri="{FF2B5EF4-FFF2-40B4-BE49-F238E27FC236}">
                  <a16:creationId xmlns:a16="http://schemas.microsoft.com/office/drawing/2014/main" id="{786D5EA0-B54B-EB79-F77D-0A2973017BC8}"/>
                </a:ext>
              </a:extLst>
            </p:cNvPr>
            <p:cNvSpPr txBox="1">
              <a:spLocks/>
            </p:cNvSpPr>
            <p:nvPr/>
          </p:nvSpPr>
          <p:spPr>
            <a:xfrm>
              <a:off x="635093" y="2938675"/>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1367" name="TextBox 1366">
              <a:extLst>
                <a:ext uri="{FF2B5EF4-FFF2-40B4-BE49-F238E27FC236}">
                  <a16:creationId xmlns:a16="http://schemas.microsoft.com/office/drawing/2014/main" id="{C9A9D532-8EBA-35B9-6A23-D1B576C372E1}"/>
                </a:ext>
              </a:extLst>
            </p:cNvPr>
            <p:cNvSpPr txBox="1">
              <a:spLocks/>
            </p:cNvSpPr>
            <p:nvPr/>
          </p:nvSpPr>
          <p:spPr>
            <a:xfrm>
              <a:off x="637066" y="3628494"/>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0.2</a:t>
              </a:r>
            </a:p>
          </p:txBody>
        </p:sp>
        <p:sp>
          <p:nvSpPr>
            <p:cNvPr id="1368" name="Freeform: Shape 1367">
              <a:extLst>
                <a:ext uri="{FF2B5EF4-FFF2-40B4-BE49-F238E27FC236}">
                  <a16:creationId xmlns:a16="http://schemas.microsoft.com/office/drawing/2014/main" id="{52ADCD47-A2FE-DB28-6582-41DAD18DFF77}"/>
                </a:ext>
              </a:extLst>
            </p:cNvPr>
            <p:cNvSpPr>
              <a:spLocks/>
            </p:cNvSpPr>
            <p:nvPr/>
          </p:nvSpPr>
          <p:spPr>
            <a:xfrm>
              <a:off x="899397" y="1018197"/>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69" name="Freeform: Shape 1368">
              <a:extLst>
                <a:ext uri="{FF2B5EF4-FFF2-40B4-BE49-F238E27FC236}">
                  <a16:creationId xmlns:a16="http://schemas.microsoft.com/office/drawing/2014/main" id="{C2A2FCE1-5C60-D6B8-64DF-08755AE4B2E4}"/>
                </a:ext>
              </a:extLst>
            </p:cNvPr>
            <p:cNvSpPr>
              <a:spLocks/>
            </p:cNvSpPr>
            <p:nvPr/>
          </p:nvSpPr>
          <p:spPr>
            <a:xfrm>
              <a:off x="899397" y="1714619"/>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70" name="Freeform: Shape 1369">
              <a:extLst>
                <a:ext uri="{FF2B5EF4-FFF2-40B4-BE49-F238E27FC236}">
                  <a16:creationId xmlns:a16="http://schemas.microsoft.com/office/drawing/2014/main" id="{79160E61-2120-F65A-0D66-8300307896DE}"/>
                </a:ext>
              </a:extLst>
            </p:cNvPr>
            <p:cNvSpPr>
              <a:spLocks/>
            </p:cNvSpPr>
            <p:nvPr/>
          </p:nvSpPr>
          <p:spPr>
            <a:xfrm>
              <a:off x="899397" y="240337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71" name="Freeform: Shape 1370">
              <a:extLst>
                <a:ext uri="{FF2B5EF4-FFF2-40B4-BE49-F238E27FC236}">
                  <a16:creationId xmlns:a16="http://schemas.microsoft.com/office/drawing/2014/main" id="{B74F4F2C-344E-8F8A-D97F-E6F076EC21C3}"/>
                </a:ext>
              </a:extLst>
            </p:cNvPr>
            <p:cNvSpPr>
              <a:spLocks/>
            </p:cNvSpPr>
            <p:nvPr/>
          </p:nvSpPr>
          <p:spPr>
            <a:xfrm>
              <a:off x="899397" y="3092530"/>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72" name="Freeform: Shape 1371">
              <a:extLst>
                <a:ext uri="{FF2B5EF4-FFF2-40B4-BE49-F238E27FC236}">
                  <a16:creationId xmlns:a16="http://schemas.microsoft.com/office/drawing/2014/main" id="{F5C252D2-7774-5A1D-E24C-400941EBA27E}"/>
                </a:ext>
              </a:extLst>
            </p:cNvPr>
            <p:cNvSpPr>
              <a:spLocks/>
            </p:cNvSpPr>
            <p:nvPr/>
          </p:nvSpPr>
          <p:spPr>
            <a:xfrm>
              <a:off x="899397" y="3781681"/>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73" name="Freeform: Shape 1372">
              <a:extLst>
                <a:ext uri="{FF2B5EF4-FFF2-40B4-BE49-F238E27FC236}">
                  <a16:creationId xmlns:a16="http://schemas.microsoft.com/office/drawing/2014/main" id="{ECF6642F-6E71-982F-AC20-00E054C8FC27}"/>
                </a:ext>
              </a:extLst>
            </p:cNvPr>
            <p:cNvSpPr>
              <a:spLocks/>
            </p:cNvSpPr>
            <p:nvPr/>
          </p:nvSpPr>
          <p:spPr>
            <a:xfrm>
              <a:off x="898245" y="4476315"/>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481665" y="202031"/>
            <a:ext cx="11580892" cy="696797"/>
          </a:xfrm>
        </p:spPr>
        <p:txBody>
          <a:bodyPr>
            <a:normAutofit/>
          </a:bodyPr>
          <a:lstStyle/>
          <a:p>
            <a:r>
              <a:rPr lang="en-US" sz="3000"/>
              <a:t>PFS and OS in HER2-Ultralow: Prespecified Exploratory Analyses</a:t>
            </a:r>
          </a:p>
        </p:txBody>
      </p:sp>
      <p:sp>
        <p:nvSpPr>
          <p:cNvPr id="867" name="TextBox 866">
            <a:extLst>
              <a:ext uri="{FF2B5EF4-FFF2-40B4-BE49-F238E27FC236}">
                <a16:creationId xmlns:a16="http://schemas.microsoft.com/office/drawing/2014/main" id="{82B38C6B-6B27-916E-6549-6BD7B66F8AE9}"/>
              </a:ext>
            </a:extLst>
          </p:cNvPr>
          <p:cNvSpPr txBox="1">
            <a:spLocks/>
          </p:cNvSpPr>
          <p:nvPr/>
        </p:nvSpPr>
        <p:spPr>
          <a:xfrm>
            <a:off x="6600961"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76</a:t>
            </a:r>
          </a:p>
        </p:txBody>
      </p:sp>
      <p:sp>
        <p:nvSpPr>
          <p:cNvPr id="868" name="TextBox 867">
            <a:extLst>
              <a:ext uri="{FF2B5EF4-FFF2-40B4-BE49-F238E27FC236}">
                <a16:creationId xmlns:a16="http://schemas.microsoft.com/office/drawing/2014/main" id="{9FE5F41E-A715-7F4C-09CD-78DB7F812A6B}"/>
              </a:ext>
            </a:extLst>
          </p:cNvPr>
          <p:cNvSpPr txBox="1">
            <a:spLocks/>
          </p:cNvSpPr>
          <p:nvPr/>
        </p:nvSpPr>
        <p:spPr>
          <a:xfrm>
            <a:off x="6600961"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76</a:t>
            </a:r>
          </a:p>
        </p:txBody>
      </p:sp>
      <p:sp>
        <p:nvSpPr>
          <p:cNvPr id="869" name="TextBox 868">
            <a:extLst>
              <a:ext uri="{FF2B5EF4-FFF2-40B4-BE49-F238E27FC236}">
                <a16:creationId xmlns:a16="http://schemas.microsoft.com/office/drawing/2014/main" id="{56DA7271-C9A0-41A5-8EE4-4DC0CD192ADF}"/>
              </a:ext>
            </a:extLst>
          </p:cNvPr>
          <p:cNvSpPr txBox="1">
            <a:spLocks/>
          </p:cNvSpPr>
          <p:nvPr/>
        </p:nvSpPr>
        <p:spPr>
          <a:xfrm>
            <a:off x="6953115"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76</a:t>
            </a:r>
          </a:p>
        </p:txBody>
      </p:sp>
      <p:sp>
        <p:nvSpPr>
          <p:cNvPr id="870" name="TextBox 869">
            <a:extLst>
              <a:ext uri="{FF2B5EF4-FFF2-40B4-BE49-F238E27FC236}">
                <a16:creationId xmlns:a16="http://schemas.microsoft.com/office/drawing/2014/main" id="{C9DC4D85-8646-1C8E-37B1-ABD04FCF1FDB}"/>
              </a:ext>
            </a:extLst>
          </p:cNvPr>
          <p:cNvSpPr txBox="1">
            <a:spLocks/>
          </p:cNvSpPr>
          <p:nvPr/>
        </p:nvSpPr>
        <p:spPr>
          <a:xfrm>
            <a:off x="6953115"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69</a:t>
            </a:r>
          </a:p>
        </p:txBody>
      </p:sp>
      <p:sp>
        <p:nvSpPr>
          <p:cNvPr id="871" name="TextBox 870">
            <a:extLst>
              <a:ext uri="{FF2B5EF4-FFF2-40B4-BE49-F238E27FC236}">
                <a16:creationId xmlns:a16="http://schemas.microsoft.com/office/drawing/2014/main" id="{EB24A776-B7EE-0D17-CD10-C44107F4F6BF}"/>
              </a:ext>
            </a:extLst>
          </p:cNvPr>
          <p:cNvSpPr txBox="1">
            <a:spLocks/>
          </p:cNvSpPr>
          <p:nvPr/>
        </p:nvSpPr>
        <p:spPr>
          <a:xfrm>
            <a:off x="7305268"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70</a:t>
            </a:r>
          </a:p>
        </p:txBody>
      </p:sp>
      <p:sp>
        <p:nvSpPr>
          <p:cNvPr id="872" name="TextBox 871">
            <a:extLst>
              <a:ext uri="{FF2B5EF4-FFF2-40B4-BE49-F238E27FC236}">
                <a16:creationId xmlns:a16="http://schemas.microsoft.com/office/drawing/2014/main" id="{6962299F-599B-A519-89A9-EA69BB429F4B}"/>
              </a:ext>
            </a:extLst>
          </p:cNvPr>
          <p:cNvSpPr txBox="1">
            <a:spLocks/>
          </p:cNvSpPr>
          <p:nvPr/>
        </p:nvSpPr>
        <p:spPr>
          <a:xfrm>
            <a:off x="7305268"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68</a:t>
            </a:r>
          </a:p>
        </p:txBody>
      </p:sp>
      <p:sp>
        <p:nvSpPr>
          <p:cNvPr id="873" name="TextBox 872">
            <a:extLst>
              <a:ext uri="{FF2B5EF4-FFF2-40B4-BE49-F238E27FC236}">
                <a16:creationId xmlns:a16="http://schemas.microsoft.com/office/drawing/2014/main" id="{0752521A-2F37-403C-B581-75CDD4CDD74D}"/>
              </a:ext>
            </a:extLst>
          </p:cNvPr>
          <p:cNvSpPr txBox="1">
            <a:spLocks/>
          </p:cNvSpPr>
          <p:nvPr/>
        </p:nvSpPr>
        <p:spPr>
          <a:xfrm>
            <a:off x="7657421"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66</a:t>
            </a:r>
          </a:p>
        </p:txBody>
      </p:sp>
      <p:sp>
        <p:nvSpPr>
          <p:cNvPr id="874" name="TextBox 873">
            <a:extLst>
              <a:ext uri="{FF2B5EF4-FFF2-40B4-BE49-F238E27FC236}">
                <a16:creationId xmlns:a16="http://schemas.microsoft.com/office/drawing/2014/main" id="{64198151-C994-ACBD-0968-F5BBD6AE43CC}"/>
              </a:ext>
            </a:extLst>
          </p:cNvPr>
          <p:cNvSpPr txBox="1">
            <a:spLocks/>
          </p:cNvSpPr>
          <p:nvPr/>
        </p:nvSpPr>
        <p:spPr>
          <a:xfrm>
            <a:off x="7657421"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62</a:t>
            </a:r>
          </a:p>
        </p:txBody>
      </p:sp>
      <p:sp>
        <p:nvSpPr>
          <p:cNvPr id="875" name="TextBox 874">
            <a:extLst>
              <a:ext uri="{FF2B5EF4-FFF2-40B4-BE49-F238E27FC236}">
                <a16:creationId xmlns:a16="http://schemas.microsoft.com/office/drawing/2014/main" id="{9BB46F3D-8C42-F9CA-1DF6-7648D3143857}"/>
              </a:ext>
            </a:extLst>
          </p:cNvPr>
          <p:cNvSpPr txBox="1">
            <a:spLocks/>
          </p:cNvSpPr>
          <p:nvPr/>
        </p:nvSpPr>
        <p:spPr>
          <a:xfrm>
            <a:off x="8009573"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63</a:t>
            </a:r>
          </a:p>
        </p:txBody>
      </p:sp>
      <p:sp>
        <p:nvSpPr>
          <p:cNvPr id="876" name="TextBox 875">
            <a:extLst>
              <a:ext uri="{FF2B5EF4-FFF2-40B4-BE49-F238E27FC236}">
                <a16:creationId xmlns:a16="http://schemas.microsoft.com/office/drawing/2014/main" id="{A2773252-5FB4-40ED-7A3C-D7FC2340AC33}"/>
              </a:ext>
            </a:extLst>
          </p:cNvPr>
          <p:cNvSpPr txBox="1">
            <a:spLocks/>
          </p:cNvSpPr>
          <p:nvPr/>
        </p:nvSpPr>
        <p:spPr>
          <a:xfrm>
            <a:off x="8009573"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55</a:t>
            </a:r>
          </a:p>
        </p:txBody>
      </p:sp>
      <p:sp>
        <p:nvSpPr>
          <p:cNvPr id="877" name="TextBox 876">
            <a:extLst>
              <a:ext uri="{FF2B5EF4-FFF2-40B4-BE49-F238E27FC236}">
                <a16:creationId xmlns:a16="http://schemas.microsoft.com/office/drawing/2014/main" id="{85CEC3F5-9D72-3CE4-D932-08D28733BBE9}"/>
              </a:ext>
            </a:extLst>
          </p:cNvPr>
          <p:cNvSpPr txBox="1">
            <a:spLocks/>
          </p:cNvSpPr>
          <p:nvPr/>
        </p:nvSpPr>
        <p:spPr>
          <a:xfrm>
            <a:off x="8361727"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49</a:t>
            </a:r>
          </a:p>
        </p:txBody>
      </p:sp>
      <p:sp>
        <p:nvSpPr>
          <p:cNvPr id="878" name="TextBox 877">
            <a:extLst>
              <a:ext uri="{FF2B5EF4-FFF2-40B4-BE49-F238E27FC236}">
                <a16:creationId xmlns:a16="http://schemas.microsoft.com/office/drawing/2014/main" id="{4EE427B5-AAC9-886D-3D10-7B495E371776}"/>
              </a:ext>
            </a:extLst>
          </p:cNvPr>
          <p:cNvSpPr txBox="1">
            <a:spLocks/>
          </p:cNvSpPr>
          <p:nvPr/>
        </p:nvSpPr>
        <p:spPr>
          <a:xfrm>
            <a:off x="8361727"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45</a:t>
            </a:r>
          </a:p>
        </p:txBody>
      </p:sp>
      <p:sp>
        <p:nvSpPr>
          <p:cNvPr id="879" name="TextBox 878">
            <a:extLst>
              <a:ext uri="{FF2B5EF4-FFF2-40B4-BE49-F238E27FC236}">
                <a16:creationId xmlns:a16="http://schemas.microsoft.com/office/drawing/2014/main" id="{4ED437C0-AA7D-EFD7-6525-5F83A3500647}"/>
              </a:ext>
            </a:extLst>
          </p:cNvPr>
          <p:cNvSpPr txBox="1">
            <a:spLocks/>
          </p:cNvSpPr>
          <p:nvPr/>
        </p:nvSpPr>
        <p:spPr>
          <a:xfrm>
            <a:off x="8713880"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36</a:t>
            </a:r>
          </a:p>
        </p:txBody>
      </p:sp>
      <p:sp>
        <p:nvSpPr>
          <p:cNvPr id="880" name="TextBox 879">
            <a:extLst>
              <a:ext uri="{FF2B5EF4-FFF2-40B4-BE49-F238E27FC236}">
                <a16:creationId xmlns:a16="http://schemas.microsoft.com/office/drawing/2014/main" id="{67804CBA-CECC-B778-99A6-3F5137A99CD3}"/>
              </a:ext>
            </a:extLst>
          </p:cNvPr>
          <p:cNvSpPr txBox="1">
            <a:spLocks/>
          </p:cNvSpPr>
          <p:nvPr/>
        </p:nvSpPr>
        <p:spPr>
          <a:xfrm>
            <a:off x="8713880"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25</a:t>
            </a:r>
          </a:p>
        </p:txBody>
      </p:sp>
      <p:sp>
        <p:nvSpPr>
          <p:cNvPr id="881" name="TextBox 880">
            <a:extLst>
              <a:ext uri="{FF2B5EF4-FFF2-40B4-BE49-F238E27FC236}">
                <a16:creationId xmlns:a16="http://schemas.microsoft.com/office/drawing/2014/main" id="{9091CAD8-D293-0DA9-299D-E2A95FFF52A7}"/>
              </a:ext>
            </a:extLst>
          </p:cNvPr>
          <p:cNvSpPr txBox="1">
            <a:spLocks/>
          </p:cNvSpPr>
          <p:nvPr/>
        </p:nvSpPr>
        <p:spPr>
          <a:xfrm>
            <a:off x="9066033"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28</a:t>
            </a:r>
          </a:p>
        </p:txBody>
      </p:sp>
      <p:sp>
        <p:nvSpPr>
          <p:cNvPr id="882" name="TextBox 881">
            <a:extLst>
              <a:ext uri="{FF2B5EF4-FFF2-40B4-BE49-F238E27FC236}">
                <a16:creationId xmlns:a16="http://schemas.microsoft.com/office/drawing/2014/main" id="{D314BB40-884A-EE2D-5522-54FDDCD0AC65}"/>
              </a:ext>
            </a:extLst>
          </p:cNvPr>
          <p:cNvSpPr txBox="1">
            <a:spLocks/>
          </p:cNvSpPr>
          <p:nvPr/>
        </p:nvSpPr>
        <p:spPr>
          <a:xfrm>
            <a:off x="9066033"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17</a:t>
            </a:r>
          </a:p>
        </p:txBody>
      </p:sp>
      <p:sp>
        <p:nvSpPr>
          <p:cNvPr id="883" name="TextBox 882">
            <a:extLst>
              <a:ext uri="{FF2B5EF4-FFF2-40B4-BE49-F238E27FC236}">
                <a16:creationId xmlns:a16="http://schemas.microsoft.com/office/drawing/2014/main" id="{BB243AC7-833C-3175-397E-86FB5A8019F6}"/>
              </a:ext>
            </a:extLst>
          </p:cNvPr>
          <p:cNvSpPr txBox="1">
            <a:spLocks/>
          </p:cNvSpPr>
          <p:nvPr/>
        </p:nvSpPr>
        <p:spPr>
          <a:xfrm>
            <a:off x="9418185"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23</a:t>
            </a:r>
          </a:p>
        </p:txBody>
      </p:sp>
      <p:sp>
        <p:nvSpPr>
          <p:cNvPr id="884" name="TextBox 883">
            <a:extLst>
              <a:ext uri="{FF2B5EF4-FFF2-40B4-BE49-F238E27FC236}">
                <a16:creationId xmlns:a16="http://schemas.microsoft.com/office/drawing/2014/main" id="{DCF1835D-2174-E455-B07D-FD09B0CD9A26}"/>
              </a:ext>
            </a:extLst>
          </p:cNvPr>
          <p:cNvSpPr txBox="1">
            <a:spLocks/>
          </p:cNvSpPr>
          <p:nvPr/>
        </p:nvSpPr>
        <p:spPr>
          <a:xfrm>
            <a:off x="9418185"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15</a:t>
            </a:r>
          </a:p>
        </p:txBody>
      </p:sp>
      <p:sp>
        <p:nvSpPr>
          <p:cNvPr id="885" name="TextBox 884">
            <a:extLst>
              <a:ext uri="{FF2B5EF4-FFF2-40B4-BE49-F238E27FC236}">
                <a16:creationId xmlns:a16="http://schemas.microsoft.com/office/drawing/2014/main" id="{7A46E45F-2E7D-33E8-2692-7F0BEC634992}"/>
              </a:ext>
            </a:extLst>
          </p:cNvPr>
          <p:cNvSpPr txBox="1">
            <a:spLocks/>
          </p:cNvSpPr>
          <p:nvPr/>
        </p:nvSpPr>
        <p:spPr>
          <a:xfrm>
            <a:off x="9770339"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15</a:t>
            </a:r>
          </a:p>
        </p:txBody>
      </p:sp>
      <p:sp>
        <p:nvSpPr>
          <p:cNvPr id="886" name="TextBox 885">
            <a:extLst>
              <a:ext uri="{FF2B5EF4-FFF2-40B4-BE49-F238E27FC236}">
                <a16:creationId xmlns:a16="http://schemas.microsoft.com/office/drawing/2014/main" id="{EF166F04-1320-427C-BFD4-F82291241895}"/>
              </a:ext>
            </a:extLst>
          </p:cNvPr>
          <p:cNvSpPr txBox="1">
            <a:spLocks/>
          </p:cNvSpPr>
          <p:nvPr/>
        </p:nvSpPr>
        <p:spPr>
          <a:xfrm>
            <a:off x="9779864"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9</a:t>
            </a:r>
          </a:p>
        </p:txBody>
      </p:sp>
      <p:sp>
        <p:nvSpPr>
          <p:cNvPr id="887" name="TextBox 886">
            <a:extLst>
              <a:ext uri="{FF2B5EF4-FFF2-40B4-BE49-F238E27FC236}">
                <a16:creationId xmlns:a16="http://schemas.microsoft.com/office/drawing/2014/main" id="{776A5F00-57A5-2CBE-EBE5-F3E2142A4A83}"/>
              </a:ext>
            </a:extLst>
          </p:cNvPr>
          <p:cNvSpPr txBox="1">
            <a:spLocks/>
          </p:cNvSpPr>
          <p:nvPr/>
        </p:nvSpPr>
        <p:spPr>
          <a:xfrm>
            <a:off x="10122492"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a:t>
            </a:r>
          </a:p>
        </p:txBody>
      </p:sp>
      <p:sp>
        <p:nvSpPr>
          <p:cNvPr id="888" name="TextBox 887">
            <a:extLst>
              <a:ext uri="{FF2B5EF4-FFF2-40B4-BE49-F238E27FC236}">
                <a16:creationId xmlns:a16="http://schemas.microsoft.com/office/drawing/2014/main" id="{86059ADB-77AA-98CB-D6D5-FA460A264733}"/>
              </a:ext>
            </a:extLst>
          </p:cNvPr>
          <p:cNvSpPr txBox="1">
            <a:spLocks/>
          </p:cNvSpPr>
          <p:nvPr/>
        </p:nvSpPr>
        <p:spPr>
          <a:xfrm>
            <a:off x="10122492"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4</a:t>
            </a:r>
          </a:p>
        </p:txBody>
      </p:sp>
      <p:sp>
        <p:nvSpPr>
          <p:cNvPr id="889" name="TextBox 888">
            <a:extLst>
              <a:ext uri="{FF2B5EF4-FFF2-40B4-BE49-F238E27FC236}">
                <a16:creationId xmlns:a16="http://schemas.microsoft.com/office/drawing/2014/main" id="{D80BCCE7-A5AA-2A5E-0698-ACEC8AED0F0B}"/>
              </a:ext>
            </a:extLst>
          </p:cNvPr>
          <p:cNvSpPr txBox="1">
            <a:spLocks/>
          </p:cNvSpPr>
          <p:nvPr/>
        </p:nvSpPr>
        <p:spPr>
          <a:xfrm>
            <a:off x="10474645"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890" name="TextBox 889">
            <a:extLst>
              <a:ext uri="{FF2B5EF4-FFF2-40B4-BE49-F238E27FC236}">
                <a16:creationId xmlns:a16="http://schemas.microsoft.com/office/drawing/2014/main" id="{3F9C1865-84E8-2F6C-7985-A82CB967E248}"/>
              </a:ext>
            </a:extLst>
          </p:cNvPr>
          <p:cNvSpPr txBox="1">
            <a:spLocks/>
          </p:cNvSpPr>
          <p:nvPr/>
        </p:nvSpPr>
        <p:spPr>
          <a:xfrm>
            <a:off x="10474645"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a:t>
            </a:r>
          </a:p>
        </p:txBody>
      </p:sp>
      <p:sp>
        <p:nvSpPr>
          <p:cNvPr id="893" name="TextBox 892">
            <a:extLst>
              <a:ext uri="{FF2B5EF4-FFF2-40B4-BE49-F238E27FC236}">
                <a16:creationId xmlns:a16="http://schemas.microsoft.com/office/drawing/2014/main" id="{DADFB7D2-16D6-443F-11CC-7CCED3D30F9A}"/>
              </a:ext>
            </a:extLst>
          </p:cNvPr>
          <p:cNvSpPr txBox="1">
            <a:spLocks/>
          </p:cNvSpPr>
          <p:nvPr/>
        </p:nvSpPr>
        <p:spPr>
          <a:xfrm>
            <a:off x="10826797"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120" name="TextBox 1119">
            <a:extLst>
              <a:ext uri="{FF2B5EF4-FFF2-40B4-BE49-F238E27FC236}">
                <a16:creationId xmlns:a16="http://schemas.microsoft.com/office/drawing/2014/main" id="{A26EAA4A-AB8D-4F23-A1D7-50883872FACE}"/>
              </a:ext>
            </a:extLst>
          </p:cNvPr>
          <p:cNvSpPr txBox="1">
            <a:spLocks/>
          </p:cNvSpPr>
          <p:nvPr/>
        </p:nvSpPr>
        <p:spPr>
          <a:xfrm>
            <a:off x="10826797"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1121" name="TextBox 1120">
            <a:extLst>
              <a:ext uri="{FF2B5EF4-FFF2-40B4-BE49-F238E27FC236}">
                <a16:creationId xmlns:a16="http://schemas.microsoft.com/office/drawing/2014/main" id="{ED3CFFB4-678C-5351-795E-847AA1541688}"/>
              </a:ext>
            </a:extLst>
          </p:cNvPr>
          <p:cNvSpPr txBox="1">
            <a:spLocks/>
          </p:cNvSpPr>
          <p:nvPr/>
        </p:nvSpPr>
        <p:spPr>
          <a:xfrm>
            <a:off x="11178952" y="490777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122" name="TextBox 1121">
            <a:extLst>
              <a:ext uri="{FF2B5EF4-FFF2-40B4-BE49-F238E27FC236}">
                <a16:creationId xmlns:a16="http://schemas.microsoft.com/office/drawing/2014/main" id="{83C9F294-FC46-C09D-5DD6-891D28796096}"/>
              </a:ext>
            </a:extLst>
          </p:cNvPr>
          <p:cNvSpPr txBox="1">
            <a:spLocks/>
          </p:cNvSpPr>
          <p:nvPr/>
        </p:nvSpPr>
        <p:spPr>
          <a:xfrm>
            <a:off x="11178952" y="5031520"/>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0</a:t>
            </a:r>
          </a:p>
        </p:txBody>
      </p:sp>
      <p:sp>
        <p:nvSpPr>
          <p:cNvPr id="1209" name="TextBox 1208">
            <a:extLst>
              <a:ext uri="{FF2B5EF4-FFF2-40B4-BE49-F238E27FC236}">
                <a16:creationId xmlns:a16="http://schemas.microsoft.com/office/drawing/2014/main" id="{D4312D70-063A-05AB-A166-C5CF4D0FBBEF}"/>
              </a:ext>
            </a:extLst>
          </p:cNvPr>
          <p:cNvSpPr txBox="1"/>
          <p:nvPr/>
        </p:nvSpPr>
        <p:spPr>
          <a:xfrm>
            <a:off x="9539142" y="1337499"/>
            <a:ext cx="2418295" cy="553998"/>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557"/>
                </a:solidFill>
                <a:effectLst/>
                <a:uLnTx/>
                <a:uFillTx/>
                <a:latin typeface="Arial" panose="020B0604020202020204"/>
                <a:ea typeface="+mn-ea"/>
                <a:cs typeface="+mn-cs"/>
              </a:rPr>
              <a:t>Hazard ratio 0.75</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2557"/>
                </a:solidFill>
                <a:effectLst/>
                <a:uLnTx/>
                <a:uFillTx/>
                <a:latin typeface="Arial" panose="020B0604020202020204"/>
                <a:ea typeface="+mn-ea"/>
                <a:cs typeface="+mn-cs"/>
              </a:rPr>
              <a:t>95% CI 0.43–1.29</a:t>
            </a:r>
          </a:p>
        </p:txBody>
      </p:sp>
      <p:sp>
        <p:nvSpPr>
          <p:cNvPr id="1210" name="TextBox 1209">
            <a:extLst>
              <a:ext uri="{FF2B5EF4-FFF2-40B4-BE49-F238E27FC236}">
                <a16:creationId xmlns:a16="http://schemas.microsoft.com/office/drawing/2014/main" id="{C6D20112-DA0B-5ADD-71E0-DF87B034F2DF}"/>
              </a:ext>
            </a:extLst>
          </p:cNvPr>
          <p:cNvSpPr txBox="1"/>
          <p:nvPr/>
        </p:nvSpPr>
        <p:spPr>
          <a:xfrm>
            <a:off x="8986503" y="898828"/>
            <a:ext cx="700833" cy="615553"/>
          </a:xfrm>
          <a:prstGeom prst="rect">
            <a:avLst/>
          </a:prstGeom>
          <a:noFill/>
        </p:spPr>
        <p:txBody>
          <a:bodyPr wrap="non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OS*</a:t>
            </a:r>
          </a:p>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n=152</a:t>
            </a:r>
          </a:p>
        </p:txBody>
      </p:sp>
      <p:sp>
        <p:nvSpPr>
          <p:cNvPr id="1240" name="Free-form: Shape 201">
            <a:extLst>
              <a:ext uri="{FF2B5EF4-FFF2-40B4-BE49-F238E27FC236}">
                <a16:creationId xmlns:a16="http://schemas.microsoft.com/office/drawing/2014/main" id="{4270E9BB-8923-C0F2-AE22-4667B399CE66}"/>
              </a:ext>
            </a:extLst>
          </p:cNvPr>
          <p:cNvSpPr/>
          <p:nvPr/>
        </p:nvSpPr>
        <p:spPr>
          <a:xfrm>
            <a:off x="6731097" y="1531191"/>
            <a:ext cx="4585833" cy="2874443"/>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42" name="TextBox 1241">
            <a:extLst>
              <a:ext uri="{FF2B5EF4-FFF2-40B4-BE49-F238E27FC236}">
                <a16:creationId xmlns:a16="http://schemas.microsoft.com/office/drawing/2014/main" id="{885E7BC1-9BA3-3C41-E74B-0C8332C91E1E}"/>
              </a:ext>
            </a:extLst>
          </p:cNvPr>
          <p:cNvSpPr txBox="1">
            <a:spLocks/>
          </p:cNvSpPr>
          <p:nvPr/>
        </p:nvSpPr>
        <p:spPr>
          <a:xfrm rot="16200000">
            <a:off x="5376058" y="2726620"/>
            <a:ext cx="1513556" cy="276999"/>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Probability of OS</a:t>
            </a:r>
          </a:p>
        </p:txBody>
      </p:sp>
      <p:grpSp>
        <p:nvGrpSpPr>
          <p:cNvPr id="1243" name="Group 1242">
            <a:extLst>
              <a:ext uri="{FF2B5EF4-FFF2-40B4-BE49-F238E27FC236}">
                <a16:creationId xmlns:a16="http://schemas.microsoft.com/office/drawing/2014/main" id="{DF4BB246-C5AC-9374-C07D-DB55E084E1CF}"/>
              </a:ext>
            </a:extLst>
          </p:cNvPr>
          <p:cNvGrpSpPr/>
          <p:nvPr/>
        </p:nvGrpSpPr>
        <p:grpSpPr>
          <a:xfrm>
            <a:off x="6207539" y="1412766"/>
            <a:ext cx="605827" cy="3124699"/>
            <a:chOff x="6050637" y="1501838"/>
            <a:chExt cx="605826" cy="3124698"/>
          </a:xfrm>
        </p:grpSpPr>
        <p:sp>
          <p:nvSpPr>
            <p:cNvPr id="1244" name="TextBox 1243">
              <a:extLst>
                <a:ext uri="{FF2B5EF4-FFF2-40B4-BE49-F238E27FC236}">
                  <a16:creationId xmlns:a16="http://schemas.microsoft.com/office/drawing/2014/main" id="{5531432C-9688-013B-52B7-E58B41EB258F}"/>
                </a:ext>
              </a:extLst>
            </p:cNvPr>
            <p:cNvSpPr txBox="1">
              <a:spLocks/>
            </p:cNvSpPr>
            <p:nvPr/>
          </p:nvSpPr>
          <p:spPr>
            <a:xfrm>
              <a:off x="6092925" y="4380315"/>
              <a:ext cx="481405" cy="246221"/>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1245" name="TextBox 1244">
              <a:extLst>
                <a:ext uri="{FF2B5EF4-FFF2-40B4-BE49-F238E27FC236}">
                  <a16:creationId xmlns:a16="http://schemas.microsoft.com/office/drawing/2014/main" id="{4AD26377-6C16-8907-30CC-AE740F8D273F}"/>
                </a:ext>
              </a:extLst>
            </p:cNvPr>
            <p:cNvSpPr txBox="1">
              <a:spLocks/>
            </p:cNvSpPr>
            <p:nvPr/>
          </p:nvSpPr>
          <p:spPr>
            <a:xfrm>
              <a:off x="6050637" y="1501838"/>
              <a:ext cx="521947" cy="246221"/>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1246" name="TextBox 1245">
              <a:extLst>
                <a:ext uri="{FF2B5EF4-FFF2-40B4-BE49-F238E27FC236}">
                  <a16:creationId xmlns:a16="http://schemas.microsoft.com/office/drawing/2014/main" id="{416AB444-CAD0-4023-C3F8-04EB7FE44B1A}"/>
                </a:ext>
              </a:extLst>
            </p:cNvPr>
            <p:cNvSpPr txBox="1">
              <a:spLocks/>
            </p:cNvSpPr>
            <p:nvPr/>
          </p:nvSpPr>
          <p:spPr>
            <a:xfrm>
              <a:off x="6214475" y="2072790"/>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1247" name="TextBox 1246">
              <a:extLst>
                <a:ext uri="{FF2B5EF4-FFF2-40B4-BE49-F238E27FC236}">
                  <a16:creationId xmlns:a16="http://schemas.microsoft.com/office/drawing/2014/main" id="{46E2BA10-4696-E231-0CD5-1113BEB3F054}"/>
                </a:ext>
              </a:extLst>
            </p:cNvPr>
            <p:cNvSpPr txBox="1">
              <a:spLocks/>
            </p:cNvSpPr>
            <p:nvPr/>
          </p:nvSpPr>
          <p:spPr>
            <a:xfrm>
              <a:off x="6214507" y="264849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1248" name="TextBox 1247">
              <a:extLst>
                <a:ext uri="{FF2B5EF4-FFF2-40B4-BE49-F238E27FC236}">
                  <a16:creationId xmlns:a16="http://schemas.microsoft.com/office/drawing/2014/main" id="{748DA271-80CE-4418-16D5-3B8A75DB9C10}"/>
                </a:ext>
              </a:extLst>
            </p:cNvPr>
            <p:cNvSpPr txBox="1">
              <a:spLocks/>
            </p:cNvSpPr>
            <p:nvPr/>
          </p:nvSpPr>
          <p:spPr>
            <a:xfrm>
              <a:off x="6211375" y="321775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1249" name="TextBox 1248">
              <a:extLst>
                <a:ext uri="{FF2B5EF4-FFF2-40B4-BE49-F238E27FC236}">
                  <a16:creationId xmlns:a16="http://schemas.microsoft.com/office/drawing/2014/main" id="{F473B8D8-650F-D8CB-89E2-141FDFEA7619}"/>
                </a:ext>
              </a:extLst>
            </p:cNvPr>
            <p:cNvSpPr txBox="1">
              <a:spLocks/>
            </p:cNvSpPr>
            <p:nvPr/>
          </p:nvSpPr>
          <p:spPr>
            <a:xfrm>
              <a:off x="6213650" y="379062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0.2</a:t>
              </a:r>
            </a:p>
          </p:txBody>
        </p:sp>
        <p:sp>
          <p:nvSpPr>
            <p:cNvPr id="1250" name="Freeform: Shape 1249">
              <a:extLst>
                <a:ext uri="{FF2B5EF4-FFF2-40B4-BE49-F238E27FC236}">
                  <a16:creationId xmlns:a16="http://schemas.microsoft.com/office/drawing/2014/main" id="{8D4DAE56-0CAA-F61F-6DF1-CC9F327C61C0}"/>
                </a:ext>
              </a:extLst>
            </p:cNvPr>
            <p:cNvSpPr>
              <a:spLocks/>
            </p:cNvSpPr>
            <p:nvPr/>
          </p:nvSpPr>
          <p:spPr>
            <a:xfrm>
              <a:off x="6516086" y="1622862"/>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51" name="Freeform: Shape 1250">
              <a:extLst>
                <a:ext uri="{FF2B5EF4-FFF2-40B4-BE49-F238E27FC236}">
                  <a16:creationId xmlns:a16="http://schemas.microsoft.com/office/drawing/2014/main" id="{FAC71220-5EA0-D61A-1698-A4E2D8EAF9EB}"/>
                </a:ext>
              </a:extLst>
            </p:cNvPr>
            <p:cNvSpPr>
              <a:spLocks/>
            </p:cNvSpPr>
            <p:nvPr/>
          </p:nvSpPr>
          <p:spPr>
            <a:xfrm>
              <a:off x="6516086" y="220121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52" name="Freeform: Shape 1251">
              <a:extLst>
                <a:ext uri="{FF2B5EF4-FFF2-40B4-BE49-F238E27FC236}">
                  <a16:creationId xmlns:a16="http://schemas.microsoft.com/office/drawing/2014/main" id="{ADD9D8E9-DDAF-8AAF-5DA4-21788E0DF64C}"/>
                </a:ext>
              </a:extLst>
            </p:cNvPr>
            <p:cNvSpPr>
              <a:spLocks/>
            </p:cNvSpPr>
            <p:nvPr/>
          </p:nvSpPr>
          <p:spPr>
            <a:xfrm>
              <a:off x="6516086" y="277320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53" name="Freeform: Shape 1252">
              <a:extLst>
                <a:ext uri="{FF2B5EF4-FFF2-40B4-BE49-F238E27FC236}">
                  <a16:creationId xmlns:a16="http://schemas.microsoft.com/office/drawing/2014/main" id="{6EA6F1E0-3991-6BF5-B7A1-17600D4CC915}"/>
                </a:ext>
              </a:extLst>
            </p:cNvPr>
            <p:cNvSpPr>
              <a:spLocks/>
            </p:cNvSpPr>
            <p:nvPr/>
          </p:nvSpPr>
          <p:spPr>
            <a:xfrm>
              <a:off x="6516086" y="3345522"/>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54" name="Freeform: Shape 1253">
              <a:extLst>
                <a:ext uri="{FF2B5EF4-FFF2-40B4-BE49-F238E27FC236}">
                  <a16:creationId xmlns:a16="http://schemas.microsoft.com/office/drawing/2014/main" id="{B8F692C4-4BB2-7B4E-69A9-BD9023AF4261}"/>
                </a:ext>
              </a:extLst>
            </p:cNvPr>
            <p:cNvSpPr>
              <a:spLocks/>
            </p:cNvSpPr>
            <p:nvPr/>
          </p:nvSpPr>
          <p:spPr>
            <a:xfrm>
              <a:off x="6516086" y="3917837"/>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55" name="Freeform: Shape 1254">
              <a:extLst>
                <a:ext uri="{FF2B5EF4-FFF2-40B4-BE49-F238E27FC236}">
                  <a16:creationId xmlns:a16="http://schemas.microsoft.com/office/drawing/2014/main" id="{409AE3B8-16DC-260D-CB43-B114676697FF}"/>
                </a:ext>
              </a:extLst>
            </p:cNvPr>
            <p:cNvSpPr>
              <a:spLocks/>
            </p:cNvSpPr>
            <p:nvPr/>
          </p:nvSpPr>
          <p:spPr>
            <a:xfrm>
              <a:off x="6514758" y="449470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1258" name="TextBox 1257">
            <a:extLst>
              <a:ext uri="{FF2B5EF4-FFF2-40B4-BE49-F238E27FC236}">
                <a16:creationId xmlns:a16="http://schemas.microsoft.com/office/drawing/2014/main" id="{C94CC28E-5D89-E8ED-F893-F8BBF48A5879}"/>
              </a:ext>
            </a:extLst>
          </p:cNvPr>
          <p:cNvSpPr txBox="1">
            <a:spLocks/>
          </p:cNvSpPr>
          <p:nvPr/>
        </p:nvSpPr>
        <p:spPr>
          <a:xfrm>
            <a:off x="977951" y="490369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76</a:t>
            </a:r>
          </a:p>
        </p:txBody>
      </p:sp>
      <p:sp>
        <p:nvSpPr>
          <p:cNvPr id="1260" name="TextBox 1259">
            <a:extLst>
              <a:ext uri="{FF2B5EF4-FFF2-40B4-BE49-F238E27FC236}">
                <a16:creationId xmlns:a16="http://schemas.microsoft.com/office/drawing/2014/main" id="{1C2E8E73-7B12-841D-F030-19FDD27F5A08}"/>
              </a:ext>
            </a:extLst>
          </p:cNvPr>
          <p:cNvSpPr txBox="1">
            <a:spLocks/>
          </p:cNvSpPr>
          <p:nvPr/>
        </p:nvSpPr>
        <p:spPr>
          <a:xfrm>
            <a:off x="909369" y="5033789"/>
            <a:ext cx="383691"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76</a:t>
            </a:r>
          </a:p>
        </p:txBody>
      </p:sp>
      <p:sp>
        <p:nvSpPr>
          <p:cNvPr id="1261" name="TextBox 1260">
            <a:extLst>
              <a:ext uri="{FF2B5EF4-FFF2-40B4-BE49-F238E27FC236}">
                <a16:creationId xmlns:a16="http://schemas.microsoft.com/office/drawing/2014/main" id="{6B5556E0-8CF0-561B-498B-F699BBABBF60}"/>
              </a:ext>
            </a:extLst>
          </p:cNvPr>
          <p:cNvSpPr txBox="1">
            <a:spLocks/>
          </p:cNvSpPr>
          <p:nvPr/>
        </p:nvSpPr>
        <p:spPr>
          <a:xfrm>
            <a:off x="1444544"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64</a:t>
            </a:r>
          </a:p>
        </p:txBody>
      </p:sp>
      <p:sp>
        <p:nvSpPr>
          <p:cNvPr id="1262" name="TextBox 1261">
            <a:extLst>
              <a:ext uri="{FF2B5EF4-FFF2-40B4-BE49-F238E27FC236}">
                <a16:creationId xmlns:a16="http://schemas.microsoft.com/office/drawing/2014/main" id="{A869456A-C669-944F-8ED7-FF2EFCCB38A7}"/>
              </a:ext>
            </a:extLst>
          </p:cNvPr>
          <p:cNvSpPr txBox="1">
            <a:spLocks/>
          </p:cNvSpPr>
          <p:nvPr/>
        </p:nvSpPr>
        <p:spPr>
          <a:xfrm>
            <a:off x="1444544"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52</a:t>
            </a:r>
          </a:p>
        </p:txBody>
      </p:sp>
      <p:sp>
        <p:nvSpPr>
          <p:cNvPr id="1263" name="TextBox 1262">
            <a:extLst>
              <a:ext uri="{FF2B5EF4-FFF2-40B4-BE49-F238E27FC236}">
                <a16:creationId xmlns:a16="http://schemas.microsoft.com/office/drawing/2014/main" id="{BCBA6356-DBE0-488E-BB6C-570D3445C117}"/>
              </a:ext>
            </a:extLst>
          </p:cNvPr>
          <p:cNvSpPr txBox="1">
            <a:spLocks/>
          </p:cNvSpPr>
          <p:nvPr/>
        </p:nvSpPr>
        <p:spPr>
          <a:xfrm>
            <a:off x="1905815"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53</a:t>
            </a:r>
          </a:p>
        </p:txBody>
      </p:sp>
      <p:sp>
        <p:nvSpPr>
          <p:cNvPr id="1264" name="TextBox 1263">
            <a:extLst>
              <a:ext uri="{FF2B5EF4-FFF2-40B4-BE49-F238E27FC236}">
                <a16:creationId xmlns:a16="http://schemas.microsoft.com/office/drawing/2014/main" id="{E74DBEB8-BBDD-240F-F4CD-9497384688CD}"/>
              </a:ext>
            </a:extLst>
          </p:cNvPr>
          <p:cNvSpPr txBox="1">
            <a:spLocks/>
          </p:cNvSpPr>
          <p:nvPr/>
        </p:nvSpPr>
        <p:spPr>
          <a:xfrm>
            <a:off x="1905815"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32</a:t>
            </a:r>
          </a:p>
        </p:txBody>
      </p:sp>
      <p:sp>
        <p:nvSpPr>
          <p:cNvPr id="1265" name="TextBox 1264">
            <a:extLst>
              <a:ext uri="{FF2B5EF4-FFF2-40B4-BE49-F238E27FC236}">
                <a16:creationId xmlns:a16="http://schemas.microsoft.com/office/drawing/2014/main" id="{74EA5B22-620D-53D0-217A-D03A3E5E344B}"/>
              </a:ext>
            </a:extLst>
          </p:cNvPr>
          <p:cNvSpPr txBox="1">
            <a:spLocks/>
          </p:cNvSpPr>
          <p:nvPr/>
        </p:nvSpPr>
        <p:spPr>
          <a:xfrm>
            <a:off x="2353701"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44</a:t>
            </a:r>
          </a:p>
        </p:txBody>
      </p:sp>
      <p:sp>
        <p:nvSpPr>
          <p:cNvPr id="1266" name="TextBox 1265">
            <a:extLst>
              <a:ext uri="{FF2B5EF4-FFF2-40B4-BE49-F238E27FC236}">
                <a16:creationId xmlns:a16="http://schemas.microsoft.com/office/drawing/2014/main" id="{9911C4B5-ACE7-57C9-5685-F07DB7CBD055}"/>
              </a:ext>
            </a:extLst>
          </p:cNvPr>
          <p:cNvSpPr txBox="1">
            <a:spLocks/>
          </p:cNvSpPr>
          <p:nvPr/>
        </p:nvSpPr>
        <p:spPr>
          <a:xfrm>
            <a:off x="2814752"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35</a:t>
            </a:r>
          </a:p>
        </p:txBody>
      </p:sp>
      <p:sp>
        <p:nvSpPr>
          <p:cNvPr id="1267" name="TextBox 1266">
            <a:extLst>
              <a:ext uri="{FF2B5EF4-FFF2-40B4-BE49-F238E27FC236}">
                <a16:creationId xmlns:a16="http://schemas.microsoft.com/office/drawing/2014/main" id="{068B215C-0EC1-6CF1-6B45-286BA933C993}"/>
              </a:ext>
            </a:extLst>
          </p:cNvPr>
          <p:cNvSpPr txBox="1">
            <a:spLocks/>
          </p:cNvSpPr>
          <p:nvPr/>
        </p:nvSpPr>
        <p:spPr>
          <a:xfrm>
            <a:off x="2353701"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24</a:t>
            </a:r>
          </a:p>
        </p:txBody>
      </p:sp>
      <p:sp>
        <p:nvSpPr>
          <p:cNvPr id="1268" name="TextBox 1267">
            <a:extLst>
              <a:ext uri="{FF2B5EF4-FFF2-40B4-BE49-F238E27FC236}">
                <a16:creationId xmlns:a16="http://schemas.microsoft.com/office/drawing/2014/main" id="{128559AF-3051-93CA-E4FD-E2920BA6B114}"/>
              </a:ext>
            </a:extLst>
          </p:cNvPr>
          <p:cNvSpPr txBox="1">
            <a:spLocks/>
          </p:cNvSpPr>
          <p:nvPr/>
        </p:nvSpPr>
        <p:spPr>
          <a:xfrm>
            <a:off x="3279295"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24</a:t>
            </a:r>
          </a:p>
        </p:txBody>
      </p:sp>
      <p:sp>
        <p:nvSpPr>
          <p:cNvPr id="1269" name="TextBox 1268">
            <a:extLst>
              <a:ext uri="{FF2B5EF4-FFF2-40B4-BE49-F238E27FC236}">
                <a16:creationId xmlns:a16="http://schemas.microsoft.com/office/drawing/2014/main" id="{1CAE06C2-490D-7265-7B78-E2177C85354E}"/>
              </a:ext>
            </a:extLst>
          </p:cNvPr>
          <p:cNvSpPr txBox="1">
            <a:spLocks/>
          </p:cNvSpPr>
          <p:nvPr/>
        </p:nvSpPr>
        <p:spPr>
          <a:xfrm>
            <a:off x="2814752"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18</a:t>
            </a:r>
          </a:p>
        </p:txBody>
      </p:sp>
      <p:sp>
        <p:nvSpPr>
          <p:cNvPr id="1270" name="TextBox 1269">
            <a:extLst>
              <a:ext uri="{FF2B5EF4-FFF2-40B4-BE49-F238E27FC236}">
                <a16:creationId xmlns:a16="http://schemas.microsoft.com/office/drawing/2014/main" id="{99AA5B9C-D139-DF7E-8C32-4D46E3123434}"/>
              </a:ext>
            </a:extLst>
          </p:cNvPr>
          <p:cNvSpPr txBox="1">
            <a:spLocks/>
          </p:cNvSpPr>
          <p:nvPr/>
        </p:nvSpPr>
        <p:spPr>
          <a:xfrm>
            <a:off x="3279295"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14</a:t>
            </a:r>
          </a:p>
        </p:txBody>
      </p:sp>
      <p:sp>
        <p:nvSpPr>
          <p:cNvPr id="1271" name="TextBox 1270">
            <a:extLst>
              <a:ext uri="{FF2B5EF4-FFF2-40B4-BE49-F238E27FC236}">
                <a16:creationId xmlns:a16="http://schemas.microsoft.com/office/drawing/2014/main" id="{D501C9AF-D248-4ECE-4257-5E5B0AC663F8}"/>
              </a:ext>
            </a:extLst>
          </p:cNvPr>
          <p:cNvSpPr txBox="1">
            <a:spLocks/>
          </p:cNvSpPr>
          <p:nvPr/>
        </p:nvSpPr>
        <p:spPr>
          <a:xfrm>
            <a:off x="3695075"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9</a:t>
            </a:r>
          </a:p>
        </p:txBody>
      </p:sp>
      <p:sp>
        <p:nvSpPr>
          <p:cNvPr id="1272" name="TextBox 1271">
            <a:extLst>
              <a:ext uri="{FF2B5EF4-FFF2-40B4-BE49-F238E27FC236}">
                <a16:creationId xmlns:a16="http://schemas.microsoft.com/office/drawing/2014/main" id="{0A574DC1-FB8A-D040-297E-A52ABAE40731}"/>
              </a:ext>
            </a:extLst>
          </p:cNvPr>
          <p:cNvSpPr txBox="1">
            <a:spLocks/>
          </p:cNvSpPr>
          <p:nvPr/>
        </p:nvSpPr>
        <p:spPr>
          <a:xfrm>
            <a:off x="3695075"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7</a:t>
            </a:r>
          </a:p>
        </p:txBody>
      </p:sp>
      <p:sp>
        <p:nvSpPr>
          <p:cNvPr id="1273" name="TextBox 1272">
            <a:extLst>
              <a:ext uri="{FF2B5EF4-FFF2-40B4-BE49-F238E27FC236}">
                <a16:creationId xmlns:a16="http://schemas.microsoft.com/office/drawing/2014/main" id="{A98063AE-B25D-7BB8-B7B7-FC942088A25B}"/>
              </a:ext>
            </a:extLst>
          </p:cNvPr>
          <p:cNvSpPr txBox="1">
            <a:spLocks/>
          </p:cNvSpPr>
          <p:nvPr/>
        </p:nvSpPr>
        <p:spPr>
          <a:xfrm>
            <a:off x="4149083"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a:t>
            </a:r>
          </a:p>
        </p:txBody>
      </p:sp>
      <p:sp>
        <p:nvSpPr>
          <p:cNvPr id="1274" name="TextBox 1273">
            <a:extLst>
              <a:ext uri="{FF2B5EF4-FFF2-40B4-BE49-F238E27FC236}">
                <a16:creationId xmlns:a16="http://schemas.microsoft.com/office/drawing/2014/main" id="{CAF8D558-3994-ECEE-3395-BAE36D478C43}"/>
              </a:ext>
            </a:extLst>
          </p:cNvPr>
          <p:cNvSpPr txBox="1">
            <a:spLocks/>
          </p:cNvSpPr>
          <p:nvPr/>
        </p:nvSpPr>
        <p:spPr>
          <a:xfrm>
            <a:off x="4149083"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a:t>
            </a:r>
          </a:p>
        </p:txBody>
      </p:sp>
      <p:sp>
        <p:nvSpPr>
          <p:cNvPr id="1275" name="TextBox 1274">
            <a:extLst>
              <a:ext uri="{FF2B5EF4-FFF2-40B4-BE49-F238E27FC236}">
                <a16:creationId xmlns:a16="http://schemas.microsoft.com/office/drawing/2014/main" id="{6305CCE0-85E5-2294-E634-564E823FCF69}"/>
              </a:ext>
            </a:extLst>
          </p:cNvPr>
          <p:cNvSpPr txBox="1">
            <a:spLocks/>
          </p:cNvSpPr>
          <p:nvPr/>
        </p:nvSpPr>
        <p:spPr>
          <a:xfrm>
            <a:off x="4560325"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a:t>
            </a:r>
          </a:p>
        </p:txBody>
      </p:sp>
      <p:sp>
        <p:nvSpPr>
          <p:cNvPr id="1276" name="TextBox 1275">
            <a:extLst>
              <a:ext uri="{FF2B5EF4-FFF2-40B4-BE49-F238E27FC236}">
                <a16:creationId xmlns:a16="http://schemas.microsoft.com/office/drawing/2014/main" id="{CF087CA3-5670-FFBC-E1A2-A8C1CFB66986}"/>
              </a:ext>
            </a:extLst>
          </p:cNvPr>
          <p:cNvSpPr txBox="1">
            <a:spLocks/>
          </p:cNvSpPr>
          <p:nvPr/>
        </p:nvSpPr>
        <p:spPr>
          <a:xfrm>
            <a:off x="4560325"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a:t>
            </a:r>
          </a:p>
        </p:txBody>
      </p:sp>
      <p:sp>
        <p:nvSpPr>
          <p:cNvPr id="1277" name="TextBox 1276">
            <a:extLst>
              <a:ext uri="{FF2B5EF4-FFF2-40B4-BE49-F238E27FC236}">
                <a16:creationId xmlns:a16="http://schemas.microsoft.com/office/drawing/2014/main" id="{D44678F8-E5CC-1593-4818-4E4FEC0B7E6E}"/>
              </a:ext>
            </a:extLst>
          </p:cNvPr>
          <p:cNvSpPr txBox="1">
            <a:spLocks/>
          </p:cNvSpPr>
          <p:nvPr/>
        </p:nvSpPr>
        <p:spPr>
          <a:xfrm>
            <a:off x="5005136"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1278" name="TextBox 1277">
            <a:extLst>
              <a:ext uri="{FF2B5EF4-FFF2-40B4-BE49-F238E27FC236}">
                <a16:creationId xmlns:a16="http://schemas.microsoft.com/office/drawing/2014/main" id="{C19D1B61-00AD-780A-AF26-FEBD6FEDBAA6}"/>
              </a:ext>
            </a:extLst>
          </p:cNvPr>
          <p:cNvSpPr txBox="1">
            <a:spLocks/>
          </p:cNvSpPr>
          <p:nvPr/>
        </p:nvSpPr>
        <p:spPr>
          <a:xfrm>
            <a:off x="5005136"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a:t>
            </a:r>
          </a:p>
        </p:txBody>
      </p:sp>
      <p:sp>
        <p:nvSpPr>
          <p:cNvPr id="1279" name="TextBox 1278">
            <a:extLst>
              <a:ext uri="{FF2B5EF4-FFF2-40B4-BE49-F238E27FC236}">
                <a16:creationId xmlns:a16="http://schemas.microsoft.com/office/drawing/2014/main" id="{587CEBB2-DEA2-3C81-85F1-C030E13FB168}"/>
              </a:ext>
            </a:extLst>
          </p:cNvPr>
          <p:cNvSpPr txBox="1">
            <a:spLocks/>
          </p:cNvSpPr>
          <p:nvPr/>
        </p:nvSpPr>
        <p:spPr>
          <a:xfrm>
            <a:off x="5506925" y="4903692"/>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280" name="TextBox 1279">
            <a:extLst>
              <a:ext uri="{FF2B5EF4-FFF2-40B4-BE49-F238E27FC236}">
                <a16:creationId xmlns:a16="http://schemas.microsoft.com/office/drawing/2014/main" id="{69039708-3584-AA44-956D-75FA9B90B5AF}"/>
              </a:ext>
            </a:extLst>
          </p:cNvPr>
          <p:cNvSpPr txBox="1">
            <a:spLocks/>
          </p:cNvSpPr>
          <p:nvPr/>
        </p:nvSpPr>
        <p:spPr>
          <a:xfrm>
            <a:off x="5506925" y="5033789"/>
            <a:ext cx="258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0</a:t>
            </a:r>
          </a:p>
        </p:txBody>
      </p:sp>
      <p:sp>
        <p:nvSpPr>
          <p:cNvPr id="1259" name="Freeform: Shape 1258">
            <a:extLst>
              <a:ext uri="{FF2B5EF4-FFF2-40B4-BE49-F238E27FC236}">
                <a16:creationId xmlns:a16="http://schemas.microsoft.com/office/drawing/2014/main" id="{9A0E07E5-3F1E-1899-A9A4-E37576E64FEC}"/>
              </a:ext>
            </a:extLst>
          </p:cNvPr>
          <p:cNvSpPr>
            <a:spLocks/>
          </p:cNvSpPr>
          <p:nvPr/>
        </p:nvSpPr>
        <p:spPr>
          <a:xfrm>
            <a:off x="1095841" y="4410143"/>
            <a:ext cx="21179"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81" name="TextBox 1280">
            <a:extLst>
              <a:ext uri="{FF2B5EF4-FFF2-40B4-BE49-F238E27FC236}">
                <a16:creationId xmlns:a16="http://schemas.microsoft.com/office/drawing/2014/main" id="{8C22FFBD-D88C-CD72-5185-A85D85A94CAB}"/>
              </a:ext>
            </a:extLst>
          </p:cNvPr>
          <p:cNvSpPr txBox="1">
            <a:spLocks/>
          </p:cNvSpPr>
          <p:nvPr/>
        </p:nvSpPr>
        <p:spPr>
          <a:xfrm>
            <a:off x="1811988"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1282" name="TextBox 1281">
            <a:extLst>
              <a:ext uri="{FF2B5EF4-FFF2-40B4-BE49-F238E27FC236}">
                <a16:creationId xmlns:a16="http://schemas.microsoft.com/office/drawing/2014/main" id="{FF177A7C-D312-8E41-4BE3-200E12511408}"/>
              </a:ext>
            </a:extLst>
          </p:cNvPr>
          <p:cNvSpPr txBox="1">
            <a:spLocks/>
          </p:cNvSpPr>
          <p:nvPr/>
        </p:nvSpPr>
        <p:spPr>
          <a:xfrm>
            <a:off x="2270689"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1283" name="TextBox 1282">
            <a:extLst>
              <a:ext uri="{FF2B5EF4-FFF2-40B4-BE49-F238E27FC236}">
                <a16:creationId xmlns:a16="http://schemas.microsoft.com/office/drawing/2014/main" id="{57D10F53-8885-C7A3-9B88-2C264A0470A4}"/>
              </a:ext>
            </a:extLst>
          </p:cNvPr>
          <p:cNvSpPr txBox="1">
            <a:spLocks/>
          </p:cNvSpPr>
          <p:nvPr/>
        </p:nvSpPr>
        <p:spPr>
          <a:xfrm>
            <a:off x="2719864"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1284" name="TextBox 1283">
            <a:extLst>
              <a:ext uri="{FF2B5EF4-FFF2-40B4-BE49-F238E27FC236}">
                <a16:creationId xmlns:a16="http://schemas.microsoft.com/office/drawing/2014/main" id="{FD4C0F71-AD87-CD33-EB8A-81E6E01CAC6D}"/>
              </a:ext>
            </a:extLst>
          </p:cNvPr>
          <p:cNvSpPr txBox="1">
            <a:spLocks/>
          </p:cNvSpPr>
          <p:nvPr/>
        </p:nvSpPr>
        <p:spPr>
          <a:xfrm>
            <a:off x="3173801"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1285" name="TextBox 1284">
            <a:extLst>
              <a:ext uri="{FF2B5EF4-FFF2-40B4-BE49-F238E27FC236}">
                <a16:creationId xmlns:a16="http://schemas.microsoft.com/office/drawing/2014/main" id="{6C31F148-BE55-A72D-8433-7E4FA031DFA2}"/>
              </a:ext>
            </a:extLst>
          </p:cNvPr>
          <p:cNvSpPr txBox="1">
            <a:spLocks/>
          </p:cNvSpPr>
          <p:nvPr/>
        </p:nvSpPr>
        <p:spPr>
          <a:xfrm>
            <a:off x="3625353"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1286" name="TextBox 1285">
            <a:extLst>
              <a:ext uri="{FF2B5EF4-FFF2-40B4-BE49-F238E27FC236}">
                <a16:creationId xmlns:a16="http://schemas.microsoft.com/office/drawing/2014/main" id="{0836B17A-006C-3FF4-290D-00426751056E}"/>
              </a:ext>
            </a:extLst>
          </p:cNvPr>
          <p:cNvSpPr txBox="1">
            <a:spLocks/>
          </p:cNvSpPr>
          <p:nvPr/>
        </p:nvSpPr>
        <p:spPr>
          <a:xfrm>
            <a:off x="4074529"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1287" name="TextBox 1286">
            <a:extLst>
              <a:ext uri="{FF2B5EF4-FFF2-40B4-BE49-F238E27FC236}">
                <a16:creationId xmlns:a16="http://schemas.microsoft.com/office/drawing/2014/main" id="{CD442A98-FB06-F19E-CF73-EC18E4EFC1A5}"/>
              </a:ext>
            </a:extLst>
          </p:cNvPr>
          <p:cNvSpPr txBox="1">
            <a:spLocks/>
          </p:cNvSpPr>
          <p:nvPr/>
        </p:nvSpPr>
        <p:spPr>
          <a:xfrm>
            <a:off x="4528468"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1288" name="TextBox 1287">
            <a:extLst>
              <a:ext uri="{FF2B5EF4-FFF2-40B4-BE49-F238E27FC236}">
                <a16:creationId xmlns:a16="http://schemas.microsoft.com/office/drawing/2014/main" id="{6DD47D11-3578-7BCA-E772-2B52839961AA}"/>
              </a:ext>
            </a:extLst>
          </p:cNvPr>
          <p:cNvSpPr txBox="1">
            <a:spLocks/>
          </p:cNvSpPr>
          <p:nvPr/>
        </p:nvSpPr>
        <p:spPr>
          <a:xfrm>
            <a:off x="4972880"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1289" name="TextBox 1288">
            <a:extLst>
              <a:ext uri="{FF2B5EF4-FFF2-40B4-BE49-F238E27FC236}">
                <a16:creationId xmlns:a16="http://schemas.microsoft.com/office/drawing/2014/main" id="{DE5EE99E-2903-CE81-EDF6-AD27093420CB}"/>
              </a:ext>
            </a:extLst>
          </p:cNvPr>
          <p:cNvSpPr txBox="1">
            <a:spLocks/>
          </p:cNvSpPr>
          <p:nvPr/>
        </p:nvSpPr>
        <p:spPr>
          <a:xfrm>
            <a:off x="5417293"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1290" name="Free-form: Shape 209">
            <a:extLst>
              <a:ext uri="{FF2B5EF4-FFF2-40B4-BE49-F238E27FC236}">
                <a16:creationId xmlns:a16="http://schemas.microsoft.com/office/drawing/2014/main" id="{A60AED8B-B9C9-41DA-E0D8-9EA5D25DF3A1}"/>
              </a:ext>
            </a:extLst>
          </p:cNvPr>
          <p:cNvSpPr/>
          <p:nvPr/>
        </p:nvSpPr>
        <p:spPr>
          <a:xfrm>
            <a:off x="1551371"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1" name="Free-form: Shape 210">
            <a:extLst>
              <a:ext uri="{FF2B5EF4-FFF2-40B4-BE49-F238E27FC236}">
                <a16:creationId xmlns:a16="http://schemas.microsoft.com/office/drawing/2014/main" id="{B3B0F99D-0B06-433B-6B9E-F8ABD8D83E95}"/>
              </a:ext>
            </a:extLst>
          </p:cNvPr>
          <p:cNvSpPr/>
          <p:nvPr/>
        </p:nvSpPr>
        <p:spPr>
          <a:xfrm>
            <a:off x="2006931"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2" name="Free-form: Shape 211">
            <a:extLst>
              <a:ext uri="{FF2B5EF4-FFF2-40B4-BE49-F238E27FC236}">
                <a16:creationId xmlns:a16="http://schemas.microsoft.com/office/drawing/2014/main" id="{A15B9E93-AEE7-BDE2-7B5B-8ED2240B5D21}"/>
              </a:ext>
            </a:extLst>
          </p:cNvPr>
          <p:cNvSpPr/>
          <p:nvPr/>
        </p:nvSpPr>
        <p:spPr>
          <a:xfrm>
            <a:off x="2456742"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3" name="Free-form: Shape 212">
            <a:extLst>
              <a:ext uri="{FF2B5EF4-FFF2-40B4-BE49-F238E27FC236}">
                <a16:creationId xmlns:a16="http://schemas.microsoft.com/office/drawing/2014/main" id="{80303FE4-4DFF-C76C-32A9-CAB98F975632}"/>
              </a:ext>
            </a:extLst>
          </p:cNvPr>
          <p:cNvSpPr/>
          <p:nvPr/>
        </p:nvSpPr>
        <p:spPr>
          <a:xfrm>
            <a:off x="2911317"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4" name="Free-form: Shape 213">
            <a:extLst>
              <a:ext uri="{FF2B5EF4-FFF2-40B4-BE49-F238E27FC236}">
                <a16:creationId xmlns:a16="http://schemas.microsoft.com/office/drawing/2014/main" id="{EE1980D4-3BEC-ED64-3C0D-9665C2BE7A17}"/>
              </a:ext>
            </a:extLst>
          </p:cNvPr>
          <p:cNvSpPr/>
          <p:nvPr/>
        </p:nvSpPr>
        <p:spPr>
          <a:xfrm>
            <a:off x="3362325"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5" name="Free-form: Shape 214">
            <a:extLst>
              <a:ext uri="{FF2B5EF4-FFF2-40B4-BE49-F238E27FC236}">
                <a16:creationId xmlns:a16="http://schemas.microsoft.com/office/drawing/2014/main" id="{C2F27927-0F0D-2BD7-BB69-44E35AF52EF2}"/>
              </a:ext>
            </a:extLst>
          </p:cNvPr>
          <p:cNvSpPr/>
          <p:nvPr/>
        </p:nvSpPr>
        <p:spPr>
          <a:xfrm>
            <a:off x="3815502"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6" name="Free-form: Shape 215">
            <a:extLst>
              <a:ext uri="{FF2B5EF4-FFF2-40B4-BE49-F238E27FC236}">
                <a16:creationId xmlns:a16="http://schemas.microsoft.com/office/drawing/2014/main" id="{64DFB64D-F723-6759-3631-052E9888FB7C}"/>
              </a:ext>
            </a:extLst>
          </p:cNvPr>
          <p:cNvSpPr/>
          <p:nvPr/>
        </p:nvSpPr>
        <p:spPr>
          <a:xfrm>
            <a:off x="4261747"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7" name="Free-form: Shape 216">
            <a:extLst>
              <a:ext uri="{FF2B5EF4-FFF2-40B4-BE49-F238E27FC236}">
                <a16:creationId xmlns:a16="http://schemas.microsoft.com/office/drawing/2014/main" id="{3E723963-B273-1649-CB53-02A989C2DD1C}"/>
              </a:ext>
            </a:extLst>
          </p:cNvPr>
          <p:cNvSpPr/>
          <p:nvPr/>
        </p:nvSpPr>
        <p:spPr>
          <a:xfrm>
            <a:off x="4721083"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8" name="Free-form: Shape 217">
            <a:extLst>
              <a:ext uri="{FF2B5EF4-FFF2-40B4-BE49-F238E27FC236}">
                <a16:creationId xmlns:a16="http://schemas.microsoft.com/office/drawing/2014/main" id="{60D909B6-51D5-49B8-7763-A7259AAF3ADF}"/>
              </a:ext>
            </a:extLst>
          </p:cNvPr>
          <p:cNvSpPr/>
          <p:nvPr/>
        </p:nvSpPr>
        <p:spPr>
          <a:xfrm>
            <a:off x="5167330" y="440900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9" name="Free-form: Shape 218">
            <a:extLst>
              <a:ext uri="{FF2B5EF4-FFF2-40B4-BE49-F238E27FC236}">
                <a16:creationId xmlns:a16="http://schemas.microsoft.com/office/drawing/2014/main" id="{A895F1A7-0D78-4ED5-91E3-E104C69716F5}"/>
              </a:ext>
            </a:extLst>
          </p:cNvPr>
          <p:cNvSpPr/>
          <p:nvPr/>
        </p:nvSpPr>
        <p:spPr>
          <a:xfrm>
            <a:off x="5612378" y="4403928"/>
            <a:ext cx="23967"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00" name="TextBox 1299">
            <a:extLst>
              <a:ext uri="{FF2B5EF4-FFF2-40B4-BE49-F238E27FC236}">
                <a16:creationId xmlns:a16="http://schemas.microsoft.com/office/drawing/2014/main" id="{CA360E8E-E5E2-4C8D-DE0C-EEBC8DB1D363}"/>
              </a:ext>
            </a:extLst>
          </p:cNvPr>
          <p:cNvSpPr txBox="1">
            <a:spLocks/>
          </p:cNvSpPr>
          <p:nvPr/>
        </p:nvSpPr>
        <p:spPr>
          <a:xfrm>
            <a:off x="973307" y="4455254"/>
            <a:ext cx="355651"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1301" name="TextBox 1300">
            <a:extLst>
              <a:ext uri="{FF2B5EF4-FFF2-40B4-BE49-F238E27FC236}">
                <a16:creationId xmlns:a16="http://schemas.microsoft.com/office/drawing/2014/main" id="{3634B65A-E928-67A2-7E42-012298F4C1F0}"/>
              </a:ext>
            </a:extLst>
          </p:cNvPr>
          <p:cNvSpPr txBox="1">
            <a:spLocks/>
          </p:cNvSpPr>
          <p:nvPr/>
        </p:nvSpPr>
        <p:spPr>
          <a:xfrm>
            <a:off x="1365592" y="4502371"/>
            <a:ext cx="383691"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1374" name="Free-form: Shape 201">
            <a:extLst>
              <a:ext uri="{FF2B5EF4-FFF2-40B4-BE49-F238E27FC236}">
                <a16:creationId xmlns:a16="http://schemas.microsoft.com/office/drawing/2014/main" id="{20F64FA1-3C31-660C-46F2-EE3A8949BFC9}"/>
              </a:ext>
            </a:extLst>
          </p:cNvPr>
          <p:cNvSpPr/>
          <p:nvPr/>
        </p:nvSpPr>
        <p:spPr>
          <a:xfrm>
            <a:off x="1096519" y="1530014"/>
            <a:ext cx="4520899" cy="2875453"/>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79" name="TextBox 1378">
            <a:extLst>
              <a:ext uri="{FF2B5EF4-FFF2-40B4-BE49-F238E27FC236}">
                <a16:creationId xmlns:a16="http://schemas.microsoft.com/office/drawing/2014/main" id="{A1693892-5D5B-DF21-F637-BE1483592C44}"/>
              </a:ext>
            </a:extLst>
          </p:cNvPr>
          <p:cNvSpPr txBox="1">
            <a:spLocks/>
          </p:cNvSpPr>
          <p:nvPr/>
        </p:nvSpPr>
        <p:spPr>
          <a:xfrm>
            <a:off x="213361" y="5024704"/>
            <a:ext cx="730777"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6E6E6E"/>
                </a:solidFill>
                <a:effectLst/>
                <a:uLnTx/>
                <a:uFillTx/>
                <a:latin typeface="Arial"/>
                <a:ea typeface="+mn-ea"/>
                <a:cs typeface="Arial"/>
                <a:sym typeface="Arial"/>
                <a:rtl val="0"/>
              </a:rPr>
              <a:t>TPC</a:t>
            </a:r>
          </a:p>
        </p:txBody>
      </p:sp>
      <p:sp>
        <p:nvSpPr>
          <p:cNvPr id="1380" name="TextBox 1379">
            <a:extLst>
              <a:ext uri="{FF2B5EF4-FFF2-40B4-BE49-F238E27FC236}">
                <a16:creationId xmlns:a16="http://schemas.microsoft.com/office/drawing/2014/main" id="{A8699E78-1627-B16B-41E2-12D1B12BDEA3}"/>
              </a:ext>
            </a:extLst>
          </p:cNvPr>
          <p:cNvSpPr txBox="1">
            <a:spLocks/>
          </p:cNvSpPr>
          <p:nvPr/>
        </p:nvSpPr>
        <p:spPr>
          <a:xfrm>
            <a:off x="218101" y="4777145"/>
            <a:ext cx="730777"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2557"/>
                </a:solidFill>
                <a:effectLst/>
                <a:uLnTx/>
                <a:uFillTx/>
                <a:latin typeface="Arial"/>
                <a:ea typeface="+mn-ea"/>
                <a:cs typeface="Arial"/>
                <a:sym typeface="Arial"/>
                <a:rtl val="0"/>
              </a:rPr>
              <a:t>No. at risk</a:t>
            </a:r>
          </a:p>
        </p:txBody>
      </p:sp>
      <p:sp>
        <p:nvSpPr>
          <p:cNvPr id="1381" name="TextBox 1380">
            <a:extLst>
              <a:ext uri="{FF2B5EF4-FFF2-40B4-BE49-F238E27FC236}">
                <a16:creationId xmlns:a16="http://schemas.microsoft.com/office/drawing/2014/main" id="{F344A705-8BBA-8C8F-8C14-4F46EE49EF52}"/>
              </a:ext>
            </a:extLst>
          </p:cNvPr>
          <p:cNvSpPr txBox="1">
            <a:spLocks/>
          </p:cNvSpPr>
          <p:nvPr/>
        </p:nvSpPr>
        <p:spPr>
          <a:xfrm>
            <a:off x="213361" y="4906996"/>
            <a:ext cx="735516"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2985"/>
                </a:solidFill>
                <a:effectLst/>
                <a:uLnTx/>
                <a:uFillTx/>
                <a:latin typeface="Arial"/>
                <a:ea typeface="+mn-ea"/>
                <a:cs typeface="Arial"/>
                <a:sym typeface="Arial"/>
                <a:rtl val="0"/>
              </a:rPr>
              <a:t>T-DXd</a:t>
            </a:r>
          </a:p>
        </p:txBody>
      </p:sp>
      <p:sp>
        <p:nvSpPr>
          <p:cNvPr id="1382" name="TextBox 1381">
            <a:extLst>
              <a:ext uri="{FF2B5EF4-FFF2-40B4-BE49-F238E27FC236}">
                <a16:creationId xmlns:a16="http://schemas.microsoft.com/office/drawing/2014/main" id="{4C5884A5-B90F-D966-465F-1DD3E94F0AEC}"/>
              </a:ext>
            </a:extLst>
          </p:cNvPr>
          <p:cNvSpPr txBox="1">
            <a:spLocks/>
          </p:cNvSpPr>
          <p:nvPr/>
        </p:nvSpPr>
        <p:spPr>
          <a:xfrm>
            <a:off x="3839418" y="1337499"/>
            <a:ext cx="2116439" cy="553998"/>
          </a:xfrm>
          <a:prstGeom prst="rect">
            <a:avLst/>
          </a:prstGeom>
          <a:noFill/>
        </p:spPr>
        <p:txBody>
          <a:bodyPr wrap="square" lIns="36000" rIns="36000"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557"/>
                </a:solidFill>
                <a:effectLst/>
                <a:uLnTx/>
                <a:uFillTx/>
                <a:latin typeface="Arial" panose="020B0604020202020204"/>
                <a:ea typeface="+mn-ea"/>
                <a:cs typeface="+mn-cs"/>
              </a:rPr>
              <a:t>Hazard ratio 0.78</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2557"/>
                </a:solidFill>
                <a:effectLst/>
                <a:uLnTx/>
                <a:uFillTx/>
                <a:latin typeface="Arial" panose="020B0604020202020204"/>
                <a:ea typeface="+mn-ea"/>
                <a:cs typeface="+mn-cs"/>
              </a:rPr>
              <a:t>95% CI 0.50–1.21</a:t>
            </a:r>
          </a:p>
        </p:txBody>
      </p:sp>
      <p:sp>
        <p:nvSpPr>
          <p:cNvPr id="1383" name="TextBox 1382">
            <a:extLst>
              <a:ext uri="{FF2B5EF4-FFF2-40B4-BE49-F238E27FC236}">
                <a16:creationId xmlns:a16="http://schemas.microsoft.com/office/drawing/2014/main" id="{079BE071-6BC2-C870-F765-67AC974BFD74}"/>
              </a:ext>
            </a:extLst>
          </p:cNvPr>
          <p:cNvSpPr txBox="1"/>
          <p:nvPr/>
        </p:nvSpPr>
        <p:spPr>
          <a:xfrm>
            <a:off x="3204199" y="2363449"/>
            <a:ext cx="1476000"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T-DXd</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mPFS</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 13.2 </a:t>
            </a: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mo</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85" name="TextBox 1384">
            <a:extLst>
              <a:ext uri="{FF2B5EF4-FFF2-40B4-BE49-F238E27FC236}">
                <a16:creationId xmlns:a16="http://schemas.microsoft.com/office/drawing/2014/main" id="{1361AB11-69F7-7BAE-CB01-BA3E59C57197}"/>
              </a:ext>
            </a:extLst>
          </p:cNvPr>
          <p:cNvSpPr txBox="1">
            <a:spLocks/>
          </p:cNvSpPr>
          <p:nvPr/>
        </p:nvSpPr>
        <p:spPr>
          <a:xfrm rot="16200000">
            <a:off x="-213460" y="2726784"/>
            <a:ext cx="1513555" cy="276999"/>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Probability of PFS</a:t>
            </a:r>
          </a:p>
        </p:txBody>
      </p:sp>
      <p:sp>
        <p:nvSpPr>
          <p:cNvPr id="1386" name="TextBox 1385">
            <a:extLst>
              <a:ext uri="{FF2B5EF4-FFF2-40B4-BE49-F238E27FC236}">
                <a16:creationId xmlns:a16="http://schemas.microsoft.com/office/drawing/2014/main" id="{9635C5E6-75EC-9DCF-D5BF-B63828CAAD80}"/>
              </a:ext>
            </a:extLst>
          </p:cNvPr>
          <p:cNvSpPr txBox="1"/>
          <p:nvPr/>
        </p:nvSpPr>
        <p:spPr>
          <a:xfrm>
            <a:off x="2389241" y="898828"/>
            <a:ext cx="1689886" cy="615553"/>
          </a:xfrm>
          <a:prstGeom prst="rect">
            <a:avLst/>
          </a:prstGeom>
          <a:noFill/>
        </p:spPr>
        <p:txBody>
          <a:bodyPr wrap="non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PFS (BICR)</a:t>
            </a:r>
          </a:p>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n=152</a:t>
            </a:r>
          </a:p>
        </p:txBody>
      </p:sp>
      <p:cxnSp>
        <p:nvCxnSpPr>
          <p:cNvPr id="1387" name="Straight Connector 1386">
            <a:extLst>
              <a:ext uri="{FF2B5EF4-FFF2-40B4-BE49-F238E27FC236}">
                <a16:creationId xmlns:a16="http://schemas.microsoft.com/office/drawing/2014/main" id="{C209A5CB-9FBA-59B5-5B27-FB817AFACA50}"/>
              </a:ext>
            </a:extLst>
          </p:cNvPr>
          <p:cNvCxnSpPr>
            <a:cxnSpLocks/>
          </p:cNvCxnSpPr>
          <p:nvPr/>
        </p:nvCxnSpPr>
        <p:spPr>
          <a:xfrm>
            <a:off x="8125631" y="1455741"/>
            <a:ext cx="0" cy="2946073"/>
          </a:xfrm>
          <a:prstGeom prst="line">
            <a:avLst/>
          </a:prstGeom>
          <a:ln w="12700">
            <a:solidFill>
              <a:schemeClr val="tx1"/>
            </a:solidFill>
            <a:prstDash val="dash"/>
          </a:ln>
        </p:spPr>
        <p:style>
          <a:lnRef idx="1">
            <a:schemeClr val="accent3"/>
          </a:lnRef>
          <a:fillRef idx="0">
            <a:schemeClr val="accent3"/>
          </a:fillRef>
          <a:effectRef idx="0">
            <a:schemeClr val="accent3"/>
          </a:effectRef>
          <a:fontRef idx="minor">
            <a:schemeClr val="tx1"/>
          </a:fontRef>
        </p:style>
      </p:cxnSp>
      <p:sp>
        <p:nvSpPr>
          <p:cNvPr id="1388" name="TextBox 1387">
            <a:extLst>
              <a:ext uri="{FF2B5EF4-FFF2-40B4-BE49-F238E27FC236}">
                <a16:creationId xmlns:a16="http://schemas.microsoft.com/office/drawing/2014/main" id="{EFBA220D-BCF0-7BDC-03E8-873EDAF37D98}"/>
              </a:ext>
            </a:extLst>
          </p:cNvPr>
          <p:cNvSpPr txBox="1"/>
          <p:nvPr/>
        </p:nvSpPr>
        <p:spPr>
          <a:xfrm>
            <a:off x="8362552" y="1710410"/>
            <a:ext cx="1546803"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rPr>
              <a:t>84.0%, T-</a:t>
            </a:r>
            <a:r>
              <a:rPr kumimoji="0" lang="en-US" sz="1600" b="1" i="0" u="none" strike="noStrike" kern="1200" cap="none" spc="0" normalizeH="0" baseline="0" noProof="0" err="1">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rPr>
              <a:t>DXd</a:t>
            </a:r>
            <a:endParaRPr kumimoji="0" lang="en-US" sz="1600" b="1" i="0" u="none" strike="noStrike" kern="1200" cap="none" spc="0" normalizeH="0" baseline="0" noProof="0">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389" name="TextBox 1388">
            <a:extLst>
              <a:ext uri="{FF2B5EF4-FFF2-40B4-BE49-F238E27FC236}">
                <a16:creationId xmlns:a16="http://schemas.microsoft.com/office/drawing/2014/main" id="{8A7E7128-4035-399F-00D3-EE2A4A6206C4}"/>
              </a:ext>
            </a:extLst>
          </p:cNvPr>
          <p:cNvSpPr txBox="1"/>
          <p:nvPr/>
        </p:nvSpPr>
        <p:spPr>
          <a:xfrm>
            <a:off x="6829424" y="2067693"/>
            <a:ext cx="1396047"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5"/>
                </a:solidFill>
                <a:effectLst/>
                <a:uLnTx/>
                <a:uFillTx/>
                <a:latin typeface="Arial" panose="020B0604020202020204" pitchFamily="34" charset="0"/>
                <a:ea typeface="Arial" panose="020B0604020202020204" pitchFamily="34" charset="0"/>
                <a:cs typeface="Arial" panose="020B0604020202020204" pitchFamily="34" charset="0"/>
              </a:rPr>
              <a:t>TPC, 78.7%</a:t>
            </a:r>
          </a:p>
        </p:txBody>
      </p:sp>
      <p:sp>
        <p:nvSpPr>
          <p:cNvPr id="4" name="TextBox 3">
            <a:extLst>
              <a:ext uri="{FF2B5EF4-FFF2-40B4-BE49-F238E27FC236}">
                <a16:creationId xmlns:a16="http://schemas.microsoft.com/office/drawing/2014/main" id="{736F8DC3-DA7D-AC28-4760-7F89E9D7915D}"/>
              </a:ext>
            </a:extLst>
          </p:cNvPr>
          <p:cNvSpPr txBox="1"/>
          <p:nvPr/>
        </p:nvSpPr>
        <p:spPr>
          <a:xfrm>
            <a:off x="808372" y="5326457"/>
            <a:ext cx="10795489" cy="54762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PFS improvement with T-</a:t>
            </a:r>
            <a:r>
              <a:rPr kumimoji="0" lang="en-US" sz="1800" b="1" i="0" u="none" strike="noStrike" kern="1200" cap="none" spc="0" normalizeH="0" baseline="0" noProof="0" err="1">
                <a:ln>
                  <a:noFill/>
                </a:ln>
                <a:solidFill>
                  <a:schemeClr val="bg1"/>
                </a:solidFill>
                <a:effectLst/>
                <a:uLnTx/>
                <a:uFillTx/>
                <a:latin typeface="Arial" panose="020B0604020202020204"/>
                <a:ea typeface="+mn-ea"/>
                <a:cs typeface="+mn-cs"/>
              </a:rPr>
              <a:t>DXd</a:t>
            </a: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 vs TPC in HER2-ultralow was consistent with results in HER2-low</a:t>
            </a:r>
          </a:p>
        </p:txBody>
      </p:sp>
      <p:sp>
        <p:nvSpPr>
          <p:cNvPr id="8" name="TextBox 7">
            <a:extLst>
              <a:ext uri="{FF2B5EF4-FFF2-40B4-BE49-F238E27FC236}">
                <a16:creationId xmlns:a16="http://schemas.microsoft.com/office/drawing/2014/main" id="{C39621FF-D238-114C-8D64-23CB23A2428C}"/>
              </a:ext>
            </a:extLst>
          </p:cNvPr>
          <p:cNvSpPr txBox="1"/>
          <p:nvPr/>
        </p:nvSpPr>
        <p:spPr>
          <a:xfrm>
            <a:off x="8125938" y="4091210"/>
            <a:ext cx="1890583" cy="307777"/>
          </a:xfrm>
          <a:prstGeom prst="rect">
            <a:avLst/>
          </a:prstGeom>
          <a:noFill/>
        </p:spPr>
        <p:txBody>
          <a:bodyPr wrap="square" lIns="3600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557"/>
                </a:solidFill>
                <a:effectLst/>
                <a:uLnTx/>
                <a:uFillTx/>
                <a:latin typeface="Arial" panose="020B0604020202020204"/>
                <a:ea typeface="+mn-ea"/>
                <a:cs typeface="+mn-cs"/>
              </a:rPr>
              <a:t>12-month OS rate</a:t>
            </a:r>
          </a:p>
        </p:txBody>
      </p:sp>
      <p:sp>
        <p:nvSpPr>
          <p:cNvPr id="26" name="TextBox 25">
            <a:extLst>
              <a:ext uri="{FF2B5EF4-FFF2-40B4-BE49-F238E27FC236}">
                <a16:creationId xmlns:a16="http://schemas.microsoft.com/office/drawing/2014/main" id="{DF764DB8-6E82-AC07-5F7A-A9BD2236273E}"/>
              </a:ext>
            </a:extLst>
          </p:cNvPr>
          <p:cNvSpPr txBox="1">
            <a:spLocks/>
          </p:cNvSpPr>
          <p:nvPr/>
        </p:nvSpPr>
        <p:spPr>
          <a:xfrm>
            <a:off x="1090958" y="4623258"/>
            <a:ext cx="4504085" cy="276999"/>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Time from randomization (months)</a:t>
            </a:r>
          </a:p>
        </p:txBody>
      </p:sp>
      <p:sp>
        <p:nvSpPr>
          <p:cNvPr id="928" name="TextBox 927">
            <a:extLst>
              <a:ext uri="{FF2B5EF4-FFF2-40B4-BE49-F238E27FC236}">
                <a16:creationId xmlns:a16="http://schemas.microsoft.com/office/drawing/2014/main" id="{57D63D5F-E543-981B-507B-7E91A526C07E}"/>
              </a:ext>
            </a:extLst>
          </p:cNvPr>
          <p:cNvSpPr txBox="1">
            <a:spLocks/>
          </p:cNvSpPr>
          <p:nvPr/>
        </p:nvSpPr>
        <p:spPr>
          <a:xfrm>
            <a:off x="6735779" y="4623258"/>
            <a:ext cx="4590107" cy="276999"/>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Time from randomization (months)</a:t>
            </a:r>
          </a:p>
        </p:txBody>
      </p:sp>
      <p:cxnSp>
        <p:nvCxnSpPr>
          <p:cNvPr id="929" name="Straight Connector 928">
            <a:extLst>
              <a:ext uri="{FF2B5EF4-FFF2-40B4-BE49-F238E27FC236}">
                <a16:creationId xmlns:a16="http://schemas.microsoft.com/office/drawing/2014/main" id="{7029F224-0B7B-D8BB-B115-AFA7C6224B0B}"/>
              </a:ext>
            </a:extLst>
          </p:cNvPr>
          <p:cNvCxnSpPr>
            <a:cxnSpLocks/>
          </p:cNvCxnSpPr>
          <p:nvPr/>
        </p:nvCxnSpPr>
        <p:spPr>
          <a:xfrm>
            <a:off x="5611049" y="385129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2909B157-8A1E-26F6-02F1-7A2B515E70EB}"/>
              </a:ext>
            </a:extLst>
          </p:cNvPr>
          <p:cNvCxnSpPr>
            <a:cxnSpLocks/>
          </p:cNvCxnSpPr>
          <p:nvPr/>
        </p:nvCxnSpPr>
        <p:spPr>
          <a:xfrm>
            <a:off x="5549137" y="385129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FFB29721-0F4F-3CAC-462D-5DCE799F04C0}"/>
              </a:ext>
            </a:extLst>
          </p:cNvPr>
          <p:cNvCxnSpPr>
            <a:cxnSpLocks/>
          </p:cNvCxnSpPr>
          <p:nvPr/>
        </p:nvCxnSpPr>
        <p:spPr>
          <a:xfrm>
            <a:off x="5334824" y="385129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id="{049D6FCD-AB4B-9B8F-F38E-BBC53AD33C2C}"/>
              </a:ext>
            </a:extLst>
          </p:cNvPr>
          <p:cNvCxnSpPr>
            <a:cxnSpLocks/>
          </p:cNvCxnSpPr>
          <p:nvPr/>
        </p:nvCxnSpPr>
        <p:spPr>
          <a:xfrm>
            <a:off x="4294217" y="350884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id="{B85E3BF7-FC89-613E-C4C9-ACA62846CEC1}"/>
              </a:ext>
            </a:extLst>
          </p:cNvPr>
          <p:cNvCxnSpPr>
            <a:cxnSpLocks/>
          </p:cNvCxnSpPr>
          <p:nvPr/>
        </p:nvCxnSpPr>
        <p:spPr>
          <a:xfrm>
            <a:off x="3951317" y="33707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BDB71708-09E0-26A2-16E9-1F9E7D993518}"/>
              </a:ext>
            </a:extLst>
          </p:cNvPr>
          <p:cNvCxnSpPr>
            <a:cxnSpLocks/>
          </p:cNvCxnSpPr>
          <p:nvPr/>
        </p:nvCxnSpPr>
        <p:spPr>
          <a:xfrm>
            <a:off x="3877499" y="33707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6" name="Straight Connector 935">
            <a:extLst>
              <a:ext uri="{FF2B5EF4-FFF2-40B4-BE49-F238E27FC236}">
                <a16:creationId xmlns:a16="http://schemas.microsoft.com/office/drawing/2014/main" id="{DB125C24-FC7E-BD1B-0643-80C66B8915CA}"/>
              </a:ext>
            </a:extLst>
          </p:cNvPr>
          <p:cNvCxnSpPr>
            <a:cxnSpLocks/>
          </p:cNvCxnSpPr>
          <p:nvPr/>
        </p:nvCxnSpPr>
        <p:spPr>
          <a:xfrm>
            <a:off x="3808443" y="33707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7" name="Straight Connector 936">
            <a:extLst>
              <a:ext uri="{FF2B5EF4-FFF2-40B4-BE49-F238E27FC236}">
                <a16:creationId xmlns:a16="http://schemas.microsoft.com/office/drawing/2014/main" id="{BF2C990E-9C4E-47E2-B0D9-D9B49F087724}"/>
              </a:ext>
            </a:extLst>
          </p:cNvPr>
          <p:cNvCxnSpPr>
            <a:cxnSpLocks/>
          </p:cNvCxnSpPr>
          <p:nvPr/>
        </p:nvCxnSpPr>
        <p:spPr>
          <a:xfrm>
            <a:off x="3794155" y="33707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57BC774C-060B-E6E5-2677-3134E989564B}"/>
              </a:ext>
            </a:extLst>
          </p:cNvPr>
          <p:cNvCxnSpPr>
            <a:cxnSpLocks/>
          </p:cNvCxnSpPr>
          <p:nvPr/>
        </p:nvCxnSpPr>
        <p:spPr>
          <a:xfrm>
            <a:off x="3748911" y="337073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id="{9F018290-9DC7-70DD-BDF0-E153B8B68FE6}"/>
              </a:ext>
            </a:extLst>
          </p:cNvPr>
          <p:cNvCxnSpPr>
            <a:cxnSpLocks/>
          </p:cNvCxnSpPr>
          <p:nvPr/>
        </p:nvCxnSpPr>
        <p:spPr>
          <a:xfrm>
            <a:off x="3677473" y="32873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CD8F0B6C-FC9B-5A49-75D5-6E44073C8249}"/>
              </a:ext>
            </a:extLst>
          </p:cNvPr>
          <p:cNvCxnSpPr>
            <a:cxnSpLocks/>
          </p:cNvCxnSpPr>
          <p:nvPr/>
        </p:nvCxnSpPr>
        <p:spPr>
          <a:xfrm>
            <a:off x="3429823" y="31349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id="{3C51197C-6187-EE2F-989D-0B7867F2D224}"/>
              </a:ext>
            </a:extLst>
          </p:cNvPr>
          <p:cNvCxnSpPr>
            <a:cxnSpLocks/>
          </p:cNvCxnSpPr>
          <p:nvPr/>
        </p:nvCxnSpPr>
        <p:spPr>
          <a:xfrm>
            <a:off x="3410775" y="31349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id="{3F759A01-5304-B779-C10C-3EE5D5BC7CBB}"/>
              </a:ext>
            </a:extLst>
          </p:cNvPr>
          <p:cNvCxnSpPr>
            <a:cxnSpLocks/>
          </p:cNvCxnSpPr>
          <p:nvPr/>
        </p:nvCxnSpPr>
        <p:spPr>
          <a:xfrm>
            <a:off x="3396487" y="306593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3" name="Straight Connector 942">
            <a:extLst>
              <a:ext uri="{FF2B5EF4-FFF2-40B4-BE49-F238E27FC236}">
                <a16:creationId xmlns:a16="http://schemas.microsoft.com/office/drawing/2014/main" id="{D8F5FC73-0ACA-FF1C-E8FB-A96374B3E0C5}"/>
              </a:ext>
            </a:extLst>
          </p:cNvPr>
          <p:cNvCxnSpPr>
            <a:cxnSpLocks/>
          </p:cNvCxnSpPr>
          <p:nvPr/>
        </p:nvCxnSpPr>
        <p:spPr>
          <a:xfrm>
            <a:off x="3356005" y="29444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4" name="Straight Connector 943">
            <a:extLst>
              <a:ext uri="{FF2B5EF4-FFF2-40B4-BE49-F238E27FC236}">
                <a16:creationId xmlns:a16="http://schemas.microsoft.com/office/drawing/2014/main" id="{B57EA8AE-2C03-84FF-070D-9F325322080C}"/>
              </a:ext>
            </a:extLst>
          </p:cNvPr>
          <p:cNvCxnSpPr>
            <a:cxnSpLocks/>
          </p:cNvCxnSpPr>
          <p:nvPr/>
        </p:nvCxnSpPr>
        <p:spPr>
          <a:xfrm>
            <a:off x="3301236" y="29444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5" name="Straight Connector 944">
            <a:extLst>
              <a:ext uri="{FF2B5EF4-FFF2-40B4-BE49-F238E27FC236}">
                <a16:creationId xmlns:a16="http://schemas.microsoft.com/office/drawing/2014/main" id="{B9E007D8-90D9-3793-B5CB-CF0434F1366B}"/>
              </a:ext>
            </a:extLst>
          </p:cNvPr>
          <p:cNvCxnSpPr>
            <a:cxnSpLocks/>
          </p:cNvCxnSpPr>
          <p:nvPr/>
        </p:nvCxnSpPr>
        <p:spPr>
          <a:xfrm>
            <a:off x="3110735" y="294687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6" name="Straight Connector 945">
            <a:extLst>
              <a:ext uri="{FF2B5EF4-FFF2-40B4-BE49-F238E27FC236}">
                <a16:creationId xmlns:a16="http://schemas.microsoft.com/office/drawing/2014/main" id="{5A3B6A96-DB2E-B0C7-EBA6-CBF1FFBDF0BF}"/>
              </a:ext>
            </a:extLst>
          </p:cNvPr>
          <p:cNvCxnSpPr>
            <a:cxnSpLocks/>
          </p:cNvCxnSpPr>
          <p:nvPr/>
        </p:nvCxnSpPr>
        <p:spPr>
          <a:xfrm>
            <a:off x="3091685" y="294687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7" name="Straight Connector 946">
            <a:extLst>
              <a:ext uri="{FF2B5EF4-FFF2-40B4-BE49-F238E27FC236}">
                <a16:creationId xmlns:a16="http://schemas.microsoft.com/office/drawing/2014/main" id="{51DEF1EE-DA88-A077-AD14-0E5FA0442FE4}"/>
              </a:ext>
            </a:extLst>
          </p:cNvPr>
          <p:cNvCxnSpPr>
            <a:cxnSpLocks/>
          </p:cNvCxnSpPr>
          <p:nvPr/>
        </p:nvCxnSpPr>
        <p:spPr>
          <a:xfrm>
            <a:off x="3044060" y="27539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8" name="Straight Connector 947">
            <a:extLst>
              <a:ext uri="{FF2B5EF4-FFF2-40B4-BE49-F238E27FC236}">
                <a16:creationId xmlns:a16="http://schemas.microsoft.com/office/drawing/2014/main" id="{D407679F-AF2E-CD48-EB6C-CDC14F020041}"/>
              </a:ext>
            </a:extLst>
          </p:cNvPr>
          <p:cNvCxnSpPr>
            <a:cxnSpLocks/>
          </p:cNvCxnSpPr>
          <p:nvPr/>
        </p:nvCxnSpPr>
        <p:spPr>
          <a:xfrm>
            <a:off x="2805935" y="271350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9" name="Straight Connector 948">
            <a:extLst>
              <a:ext uri="{FF2B5EF4-FFF2-40B4-BE49-F238E27FC236}">
                <a16:creationId xmlns:a16="http://schemas.microsoft.com/office/drawing/2014/main" id="{C0F828D4-7CC8-B484-5835-C8E4F4247944}"/>
              </a:ext>
            </a:extLst>
          </p:cNvPr>
          <p:cNvCxnSpPr>
            <a:cxnSpLocks/>
          </p:cNvCxnSpPr>
          <p:nvPr/>
        </p:nvCxnSpPr>
        <p:spPr>
          <a:xfrm>
            <a:off x="2665441" y="262063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0" name="Straight Connector 949">
            <a:extLst>
              <a:ext uri="{FF2B5EF4-FFF2-40B4-BE49-F238E27FC236}">
                <a16:creationId xmlns:a16="http://schemas.microsoft.com/office/drawing/2014/main" id="{E55019D0-3310-1530-EF66-8FF59BFB1CF2}"/>
              </a:ext>
            </a:extLst>
          </p:cNvPr>
          <p:cNvCxnSpPr>
            <a:cxnSpLocks/>
          </p:cNvCxnSpPr>
          <p:nvPr/>
        </p:nvCxnSpPr>
        <p:spPr>
          <a:xfrm>
            <a:off x="2465417" y="248490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1" name="Straight Connector 950">
            <a:extLst>
              <a:ext uri="{FF2B5EF4-FFF2-40B4-BE49-F238E27FC236}">
                <a16:creationId xmlns:a16="http://schemas.microsoft.com/office/drawing/2014/main" id="{7E4078BC-EC11-31DA-F8F9-F983B454E764}"/>
              </a:ext>
            </a:extLst>
          </p:cNvPr>
          <p:cNvCxnSpPr>
            <a:cxnSpLocks/>
          </p:cNvCxnSpPr>
          <p:nvPr/>
        </p:nvCxnSpPr>
        <p:spPr>
          <a:xfrm>
            <a:off x="2334448" y="239918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id="{BB243E09-3928-56F8-1267-7068ADCE32CC}"/>
              </a:ext>
            </a:extLst>
          </p:cNvPr>
          <p:cNvCxnSpPr>
            <a:cxnSpLocks/>
          </p:cNvCxnSpPr>
          <p:nvPr/>
        </p:nvCxnSpPr>
        <p:spPr>
          <a:xfrm>
            <a:off x="2143948" y="223725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id="{F51826BF-3A65-4947-CDB7-CC956D32904F}"/>
              </a:ext>
            </a:extLst>
          </p:cNvPr>
          <p:cNvCxnSpPr>
            <a:cxnSpLocks/>
          </p:cNvCxnSpPr>
          <p:nvPr/>
        </p:nvCxnSpPr>
        <p:spPr>
          <a:xfrm>
            <a:off x="1729611" y="200151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id="{DFE07172-FADB-66E2-146D-50C708444465}"/>
              </a:ext>
            </a:extLst>
          </p:cNvPr>
          <p:cNvCxnSpPr>
            <a:cxnSpLocks/>
          </p:cNvCxnSpPr>
          <p:nvPr/>
        </p:nvCxnSpPr>
        <p:spPr>
          <a:xfrm>
            <a:off x="1620072" y="191816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6" name="Straight Connector 955">
            <a:extLst>
              <a:ext uri="{FF2B5EF4-FFF2-40B4-BE49-F238E27FC236}">
                <a16:creationId xmlns:a16="http://schemas.microsoft.com/office/drawing/2014/main" id="{43573810-2325-048B-D784-C8AC1D77B16C}"/>
              </a:ext>
            </a:extLst>
          </p:cNvPr>
          <p:cNvCxnSpPr>
            <a:cxnSpLocks/>
          </p:cNvCxnSpPr>
          <p:nvPr/>
        </p:nvCxnSpPr>
        <p:spPr>
          <a:xfrm>
            <a:off x="1310509" y="160384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a:extLst>
              <a:ext uri="{FF2B5EF4-FFF2-40B4-BE49-F238E27FC236}">
                <a16:creationId xmlns:a16="http://schemas.microsoft.com/office/drawing/2014/main" id="{FEE107C9-B0B7-320A-D3A1-2E7142F2FA21}"/>
              </a:ext>
            </a:extLst>
          </p:cNvPr>
          <p:cNvCxnSpPr>
            <a:cxnSpLocks/>
          </p:cNvCxnSpPr>
          <p:nvPr/>
        </p:nvCxnSpPr>
        <p:spPr>
          <a:xfrm>
            <a:off x="1096197" y="150145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8" name="Straight Connector 957">
            <a:extLst>
              <a:ext uri="{FF2B5EF4-FFF2-40B4-BE49-F238E27FC236}">
                <a16:creationId xmlns:a16="http://schemas.microsoft.com/office/drawing/2014/main" id="{121D37D6-BB73-D15C-235F-8CAB9CC8717F}"/>
              </a:ext>
            </a:extLst>
          </p:cNvPr>
          <p:cNvCxnSpPr>
            <a:cxnSpLocks/>
          </p:cNvCxnSpPr>
          <p:nvPr/>
        </p:nvCxnSpPr>
        <p:spPr>
          <a:xfrm>
            <a:off x="1279553" y="153002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id="{7D73FF6C-DF70-39BB-B5C8-807B32729FEC}"/>
              </a:ext>
            </a:extLst>
          </p:cNvPr>
          <p:cNvCxnSpPr>
            <a:cxnSpLocks/>
          </p:cNvCxnSpPr>
          <p:nvPr/>
        </p:nvCxnSpPr>
        <p:spPr>
          <a:xfrm>
            <a:off x="1303367" y="157289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id="{6F3A949F-D4C2-2DBF-30E2-D557A9612987}"/>
              </a:ext>
            </a:extLst>
          </p:cNvPr>
          <p:cNvCxnSpPr>
            <a:cxnSpLocks/>
          </p:cNvCxnSpPr>
          <p:nvPr/>
        </p:nvCxnSpPr>
        <p:spPr>
          <a:xfrm>
            <a:off x="1322415" y="166337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id="{7F852926-F154-B7DC-47ED-B987494083BC}"/>
              </a:ext>
            </a:extLst>
          </p:cNvPr>
          <p:cNvCxnSpPr>
            <a:cxnSpLocks/>
          </p:cNvCxnSpPr>
          <p:nvPr/>
        </p:nvCxnSpPr>
        <p:spPr>
          <a:xfrm>
            <a:off x="1324796" y="170147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id="{1D99E875-738C-3AD0-4FA2-0053B6BA1E40}"/>
              </a:ext>
            </a:extLst>
          </p:cNvPr>
          <p:cNvCxnSpPr>
            <a:cxnSpLocks/>
          </p:cNvCxnSpPr>
          <p:nvPr/>
        </p:nvCxnSpPr>
        <p:spPr>
          <a:xfrm>
            <a:off x="1379565" y="183958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19DDE249-FB11-7F36-CBF2-B852F21940C0}"/>
              </a:ext>
            </a:extLst>
          </p:cNvPr>
          <p:cNvCxnSpPr>
            <a:cxnSpLocks/>
          </p:cNvCxnSpPr>
          <p:nvPr/>
        </p:nvCxnSpPr>
        <p:spPr>
          <a:xfrm>
            <a:off x="1422428" y="183958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4" name="Straight Connector 963">
            <a:extLst>
              <a:ext uri="{FF2B5EF4-FFF2-40B4-BE49-F238E27FC236}">
                <a16:creationId xmlns:a16="http://schemas.microsoft.com/office/drawing/2014/main" id="{5C61B371-DEAD-735E-F748-541268C36B06}"/>
              </a:ext>
            </a:extLst>
          </p:cNvPr>
          <p:cNvCxnSpPr>
            <a:cxnSpLocks/>
          </p:cNvCxnSpPr>
          <p:nvPr/>
        </p:nvCxnSpPr>
        <p:spPr>
          <a:xfrm>
            <a:off x="1503391" y="18848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5" name="Straight Connector 964">
            <a:extLst>
              <a:ext uri="{FF2B5EF4-FFF2-40B4-BE49-F238E27FC236}">
                <a16:creationId xmlns:a16="http://schemas.microsoft.com/office/drawing/2014/main" id="{B2DE426E-DAFC-5A62-1436-22FBAAADAEF4}"/>
              </a:ext>
            </a:extLst>
          </p:cNvPr>
          <p:cNvCxnSpPr>
            <a:cxnSpLocks/>
          </p:cNvCxnSpPr>
          <p:nvPr/>
        </p:nvCxnSpPr>
        <p:spPr>
          <a:xfrm>
            <a:off x="1546253" y="188959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id="{2691C4CE-B28F-A1B4-DE7A-FC6EBAFE9DEE}"/>
              </a:ext>
            </a:extLst>
          </p:cNvPr>
          <p:cNvCxnSpPr>
            <a:cxnSpLocks/>
          </p:cNvCxnSpPr>
          <p:nvPr/>
        </p:nvCxnSpPr>
        <p:spPr>
          <a:xfrm>
            <a:off x="1684367" y="20324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id="{04D3497C-6079-374C-74B9-9D8BAA30A22B}"/>
              </a:ext>
            </a:extLst>
          </p:cNvPr>
          <p:cNvCxnSpPr>
            <a:cxnSpLocks/>
          </p:cNvCxnSpPr>
          <p:nvPr/>
        </p:nvCxnSpPr>
        <p:spPr>
          <a:xfrm>
            <a:off x="1751041" y="22229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id="{E8864B17-C4F0-AFC1-E724-7D970E365843}"/>
              </a:ext>
            </a:extLst>
          </p:cNvPr>
          <p:cNvCxnSpPr>
            <a:cxnSpLocks/>
          </p:cNvCxnSpPr>
          <p:nvPr/>
        </p:nvCxnSpPr>
        <p:spPr>
          <a:xfrm>
            <a:off x="1793903" y="222059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id="{E38DF3F0-4B57-8DFE-EC21-A4E03EFC133E}"/>
              </a:ext>
            </a:extLst>
          </p:cNvPr>
          <p:cNvCxnSpPr>
            <a:cxnSpLocks/>
          </p:cNvCxnSpPr>
          <p:nvPr/>
        </p:nvCxnSpPr>
        <p:spPr>
          <a:xfrm>
            <a:off x="1812953" y="222059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0" name="Straight Connector 969">
            <a:extLst>
              <a:ext uri="{FF2B5EF4-FFF2-40B4-BE49-F238E27FC236}">
                <a16:creationId xmlns:a16="http://schemas.microsoft.com/office/drawing/2014/main" id="{391DD6AA-5D00-BCF3-CBE0-7A9C8AB0E07E}"/>
              </a:ext>
            </a:extLst>
          </p:cNvPr>
          <p:cNvCxnSpPr>
            <a:cxnSpLocks/>
          </p:cNvCxnSpPr>
          <p:nvPr/>
        </p:nvCxnSpPr>
        <p:spPr>
          <a:xfrm>
            <a:off x="1939159" y="248252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1" name="Straight Connector 970">
            <a:extLst>
              <a:ext uri="{FF2B5EF4-FFF2-40B4-BE49-F238E27FC236}">
                <a16:creationId xmlns:a16="http://schemas.microsoft.com/office/drawing/2014/main" id="{E2991EB1-69AB-2069-5632-2896C42BED5D}"/>
              </a:ext>
            </a:extLst>
          </p:cNvPr>
          <p:cNvCxnSpPr>
            <a:cxnSpLocks/>
          </p:cNvCxnSpPr>
          <p:nvPr/>
        </p:nvCxnSpPr>
        <p:spPr>
          <a:xfrm>
            <a:off x="1993928" y="259206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2" name="Straight Connector 971">
            <a:extLst>
              <a:ext uri="{FF2B5EF4-FFF2-40B4-BE49-F238E27FC236}">
                <a16:creationId xmlns:a16="http://schemas.microsoft.com/office/drawing/2014/main" id="{9C80F6F9-C455-5374-C12A-BA03AF43FBE7}"/>
              </a:ext>
            </a:extLst>
          </p:cNvPr>
          <p:cNvCxnSpPr>
            <a:cxnSpLocks/>
          </p:cNvCxnSpPr>
          <p:nvPr/>
        </p:nvCxnSpPr>
        <p:spPr>
          <a:xfrm>
            <a:off x="2189191" y="286829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id="{43A77CA1-7B23-4127-E732-A54229BD745C}"/>
              </a:ext>
            </a:extLst>
          </p:cNvPr>
          <p:cNvCxnSpPr>
            <a:cxnSpLocks/>
          </p:cNvCxnSpPr>
          <p:nvPr/>
        </p:nvCxnSpPr>
        <p:spPr>
          <a:xfrm>
            <a:off x="2844035" y="327072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3" name="Straight Connector 1012">
            <a:extLst>
              <a:ext uri="{FF2B5EF4-FFF2-40B4-BE49-F238E27FC236}">
                <a16:creationId xmlns:a16="http://schemas.microsoft.com/office/drawing/2014/main" id="{C7F9BAED-DBF6-CAC1-10B2-870B386C97B0}"/>
              </a:ext>
            </a:extLst>
          </p:cNvPr>
          <p:cNvCxnSpPr>
            <a:cxnSpLocks/>
          </p:cNvCxnSpPr>
          <p:nvPr/>
        </p:nvCxnSpPr>
        <p:spPr>
          <a:xfrm>
            <a:off x="3086923" y="327310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5" name="Straight Connector 1014">
            <a:extLst>
              <a:ext uri="{FF2B5EF4-FFF2-40B4-BE49-F238E27FC236}">
                <a16:creationId xmlns:a16="http://schemas.microsoft.com/office/drawing/2014/main" id="{C6E0F9C3-FE6E-1758-5BD9-2B7AEA10E15F}"/>
              </a:ext>
            </a:extLst>
          </p:cNvPr>
          <p:cNvCxnSpPr>
            <a:cxnSpLocks/>
          </p:cNvCxnSpPr>
          <p:nvPr/>
        </p:nvCxnSpPr>
        <p:spPr>
          <a:xfrm>
            <a:off x="3110735" y="327310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75" name="Group 1374">
            <a:extLst>
              <a:ext uri="{FF2B5EF4-FFF2-40B4-BE49-F238E27FC236}">
                <a16:creationId xmlns:a16="http://schemas.microsoft.com/office/drawing/2014/main" id="{AE6638AA-70AC-AB14-0565-B0EA0927E74B}"/>
              </a:ext>
            </a:extLst>
          </p:cNvPr>
          <p:cNvGrpSpPr>
            <a:grpSpLocks/>
          </p:cNvGrpSpPr>
          <p:nvPr/>
        </p:nvGrpSpPr>
        <p:grpSpPr>
          <a:xfrm>
            <a:off x="1095841" y="2975444"/>
            <a:ext cx="1991417" cy="1425011"/>
            <a:chOff x="1214156" y="3072146"/>
            <a:chExt cx="1248392" cy="1850447"/>
          </a:xfrm>
        </p:grpSpPr>
        <p:cxnSp>
          <p:nvCxnSpPr>
            <p:cNvPr id="1376" name="Straight Connector 1375">
              <a:extLst>
                <a:ext uri="{FF2B5EF4-FFF2-40B4-BE49-F238E27FC236}">
                  <a16:creationId xmlns:a16="http://schemas.microsoft.com/office/drawing/2014/main" id="{45EE9BFD-36FA-4CBE-17EF-23E527885946}"/>
                </a:ext>
              </a:extLst>
            </p:cNvPr>
            <p:cNvCxnSpPr>
              <a:cxnSpLocks/>
            </p:cNvCxnSpPr>
            <p:nvPr/>
          </p:nvCxnSpPr>
          <p:spPr>
            <a:xfrm>
              <a:off x="1214156" y="3080967"/>
              <a:ext cx="1243913" cy="0"/>
            </a:xfrm>
            <a:prstGeom prst="line">
              <a:avLst/>
            </a:prstGeom>
            <a:ln w="19050">
              <a:solidFill>
                <a:srgbClr val="000000"/>
              </a:solidFill>
              <a:prstDash val="dash"/>
            </a:ln>
          </p:spPr>
          <p:style>
            <a:lnRef idx="1">
              <a:schemeClr val="accent4"/>
            </a:lnRef>
            <a:fillRef idx="0">
              <a:schemeClr val="accent4"/>
            </a:fillRef>
            <a:effectRef idx="0">
              <a:schemeClr val="accent4"/>
            </a:effectRef>
            <a:fontRef idx="minor">
              <a:schemeClr val="tx1"/>
            </a:fontRef>
          </p:style>
        </p:cxnSp>
        <p:cxnSp>
          <p:nvCxnSpPr>
            <p:cNvPr id="1377" name="Straight Connector 1376">
              <a:extLst>
                <a:ext uri="{FF2B5EF4-FFF2-40B4-BE49-F238E27FC236}">
                  <a16:creationId xmlns:a16="http://schemas.microsoft.com/office/drawing/2014/main" id="{8CDE02C9-C169-9258-0616-915AC041ADCE}"/>
                </a:ext>
              </a:extLst>
            </p:cNvPr>
            <p:cNvCxnSpPr>
              <a:cxnSpLocks/>
            </p:cNvCxnSpPr>
            <p:nvPr/>
          </p:nvCxnSpPr>
          <p:spPr>
            <a:xfrm>
              <a:off x="2003650" y="3072146"/>
              <a:ext cx="0" cy="185044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8" name="Straight Connector 1377">
              <a:extLst>
                <a:ext uri="{FF2B5EF4-FFF2-40B4-BE49-F238E27FC236}">
                  <a16:creationId xmlns:a16="http://schemas.microsoft.com/office/drawing/2014/main" id="{3DFBCEF9-CF3F-A6F6-CB9C-C8374368C7DB}"/>
                </a:ext>
              </a:extLst>
            </p:cNvPr>
            <p:cNvCxnSpPr>
              <a:cxnSpLocks/>
            </p:cNvCxnSpPr>
            <p:nvPr/>
          </p:nvCxnSpPr>
          <p:spPr>
            <a:xfrm>
              <a:off x="2462548" y="3072146"/>
              <a:ext cx="0" cy="185044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384" name="TextBox 1383">
            <a:extLst>
              <a:ext uri="{FF2B5EF4-FFF2-40B4-BE49-F238E27FC236}">
                <a16:creationId xmlns:a16="http://schemas.microsoft.com/office/drawing/2014/main" id="{6CF95516-1080-91F5-070B-E32DFF874EE6}"/>
              </a:ext>
            </a:extLst>
          </p:cNvPr>
          <p:cNvSpPr txBox="1">
            <a:spLocks/>
          </p:cNvSpPr>
          <p:nvPr/>
        </p:nvSpPr>
        <p:spPr>
          <a:xfrm>
            <a:off x="1117919" y="3039101"/>
            <a:ext cx="1204831" cy="523220"/>
          </a:xfrm>
          <a:prstGeom prst="rect">
            <a:avLst/>
          </a:prstGeom>
        </p:spPr>
        <p:style>
          <a:lnRef idx="1">
            <a:schemeClr val="accent5"/>
          </a:lnRef>
          <a:fillRef idx="3">
            <a:schemeClr val="accent5"/>
          </a:fillRef>
          <a:effectRef idx="2">
            <a:schemeClr val="accent5"/>
          </a:effectRef>
          <a:fontRef idx="minor">
            <a:schemeClr val="lt1"/>
          </a:fontRef>
        </p:style>
        <p:txBody>
          <a:bodyPr wrap="square" lIns="0" rIns="0"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TPC</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mPFS</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 8.3 </a:t>
            </a: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mo</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016" name="Straight Connector 1015">
            <a:extLst>
              <a:ext uri="{FF2B5EF4-FFF2-40B4-BE49-F238E27FC236}">
                <a16:creationId xmlns:a16="http://schemas.microsoft.com/office/drawing/2014/main" id="{B89779A1-801B-7D18-765B-2A0145B46FE6}"/>
              </a:ext>
            </a:extLst>
          </p:cNvPr>
          <p:cNvCxnSpPr>
            <a:cxnSpLocks/>
          </p:cNvCxnSpPr>
          <p:nvPr/>
        </p:nvCxnSpPr>
        <p:spPr>
          <a:xfrm>
            <a:off x="3365529" y="327786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7" name="Straight Connector 1016">
            <a:extLst>
              <a:ext uri="{FF2B5EF4-FFF2-40B4-BE49-F238E27FC236}">
                <a16:creationId xmlns:a16="http://schemas.microsoft.com/office/drawing/2014/main" id="{71D19137-FF50-E382-8AEC-98563868792A}"/>
              </a:ext>
            </a:extLst>
          </p:cNvPr>
          <p:cNvCxnSpPr>
            <a:cxnSpLocks/>
          </p:cNvCxnSpPr>
          <p:nvPr/>
        </p:nvCxnSpPr>
        <p:spPr>
          <a:xfrm>
            <a:off x="3401248" y="335882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8" name="Straight Connector 1017">
            <a:extLst>
              <a:ext uri="{FF2B5EF4-FFF2-40B4-BE49-F238E27FC236}">
                <a16:creationId xmlns:a16="http://schemas.microsoft.com/office/drawing/2014/main" id="{CE6A0858-823B-2188-8242-F5C40686F1B0}"/>
              </a:ext>
            </a:extLst>
          </p:cNvPr>
          <p:cNvCxnSpPr>
            <a:cxnSpLocks/>
          </p:cNvCxnSpPr>
          <p:nvPr/>
        </p:nvCxnSpPr>
        <p:spPr>
          <a:xfrm>
            <a:off x="3708429" y="353980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9" name="Straight Connector 1018">
            <a:extLst>
              <a:ext uri="{FF2B5EF4-FFF2-40B4-BE49-F238E27FC236}">
                <a16:creationId xmlns:a16="http://schemas.microsoft.com/office/drawing/2014/main" id="{A0CBE12F-1EF0-714A-E72A-3571005F5C8C}"/>
              </a:ext>
            </a:extLst>
          </p:cNvPr>
          <p:cNvCxnSpPr>
            <a:cxnSpLocks/>
          </p:cNvCxnSpPr>
          <p:nvPr/>
        </p:nvCxnSpPr>
        <p:spPr>
          <a:xfrm>
            <a:off x="4058473" y="353980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0" name="Straight Connector 1019">
            <a:extLst>
              <a:ext uri="{FF2B5EF4-FFF2-40B4-BE49-F238E27FC236}">
                <a16:creationId xmlns:a16="http://schemas.microsoft.com/office/drawing/2014/main" id="{39BC262E-0DEE-0051-2B68-78215F9245A5}"/>
              </a:ext>
            </a:extLst>
          </p:cNvPr>
          <p:cNvCxnSpPr>
            <a:cxnSpLocks/>
          </p:cNvCxnSpPr>
          <p:nvPr/>
        </p:nvCxnSpPr>
        <p:spPr>
          <a:xfrm>
            <a:off x="4596635" y="36755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1" name="Straight Connector 1020">
            <a:extLst>
              <a:ext uri="{FF2B5EF4-FFF2-40B4-BE49-F238E27FC236}">
                <a16:creationId xmlns:a16="http://schemas.microsoft.com/office/drawing/2014/main" id="{2D5F46BA-63E2-95A3-8322-D1892CAB867D}"/>
              </a:ext>
            </a:extLst>
          </p:cNvPr>
          <p:cNvCxnSpPr>
            <a:cxnSpLocks/>
          </p:cNvCxnSpPr>
          <p:nvPr/>
        </p:nvCxnSpPr>
        <p:spPr>
          <a:xfrm>
            <a:off x="4675217" y="36755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2" name="Straight Connector 1021">
            <a:extLst>
              <a:ext uri="{FF2B5EF4-FFF2-40B4-BE49-F238E27FC236}">
                <a16:creationId xmlns:a16="http://schemas.microsoft.com/office/drawing/2014/main" id="{7ED6C7DF-9733-CC7B-EAC0-8DA9C489B834}"/>
              </a:ext>
            </a:extLst>
          </p:cNvPr>
          <p:cNvCxnSpPr>
            <a:cxnSpLocks/>
          </p:cNvCxnSpPr>
          <p:nvPr/>
        </p:nvCxnSpPr>
        <p:spPr>
          <a:xfrm>
            <a:off x="4968111" y="36755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3" name="Straight Connector 1022">
            <a:extLst>
              <a:ext uri="{FF2B5EF4-FFF2-40B4-BE49-F238E27FC236}">
                <a16:creationId xmlns:a16="http://schemas.microsoft.com/office/drawing/2014/main" id="{E21E2321-33F2-C89A-E67D-A710C8FA1AF2}"/>
              </a:ext>
            </a:extLst>
          </p:cNvPr>
          <p:cNvCxnSpPr>
            <a:cxnSpLocks/>
          </p:cNvCxnSpPr>
          <p:nvPr/>
        </p:nvCxnSpPr>
        <p:spPr>
          <a:xfrm>
            <a:off x="5110987" y="36755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C865D0D-D29B-6D2B-2F08-1039BFAE46D4}"/>
              </a:ext>
            </a:extLst>
          </p:cNvPr>
          <p:cNvCxnSpPr>
            <a:cxnSpLocks/>
          </p:cNvCxnSpPr>
          <p:nvPr/>
        </p:nvCxnSpPr>
        <p:spPr>
          <a:xfrm>
            <a:off x="5203855" y="36755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08CC006-BD3A-922D-E134-5CD3C875D658}"/>
              </a:ext>
            </a:extLst>
          </p:cNvPr>
          <p:cNvCxnSpPr>
            <a:cxnSpLocks/>
          </p:cNvCxnSpPr>
          <p:nvPr/>
        </p:nvCxnSpPr>
        <p:spPr>
          <a:xfrm>
            <a:off x="10329895" y="346331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8DD31E3-8742-65A5-F116-0461072D6AEF}"/>
              </a:ext>
            </a:extLst>
          </p:cNvPr>
          <p:cNvCxnSpPr>
            <a:cxnSpLocks/>
          </p:cNvCxnSpPr>
          <p:nvPr/>
        </p:nvCxnSpPr>
        <p:spPr>
          <a:xfrm>
            <a:off x="10498963" y="346331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5FEE0C1-A645-CFB3-C458-D1BE3F92AD1C}"/>
              </a:ext>
            </a:extLst>
          </p:cNvPr>
          <p:cNvCxnSpPr>
            <a:cxnSpLocks/>
          </p:cNvCxnSpPr>
          <p:nvPr/>
        </p:nvCxnSpPr>
        <p:spPr>
          <a:xfrm>
            <a:off x="10553731" y="346331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7213CCE-BBF6-87F5-CACC-F200B3B5814F}"/>
              </a:ext>
            </a:extLst>
          </p:cNvPr>
          <p:cNvCxnSpPr>
            <a:cxnSpLocks/>
          </p:cNvCxnSpPr>
          <p:nvPr/>
        </p:nvCxnSpPr>
        <p:spPr>
          <a:xfrm>
            <a:off x="11196669" y="331091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049A91-DABF-B688-2AE7-565720D64B28}"/>
              </a:ext>
            </a:extLst>
          </p:cNvPr>
          <p:cNvCxnSpPr>
            <a:cxnSpLocks/>
          </p:cNvCxnSpPr>
          <p:nvPr/>
        </p:nvCxnSpPr>
        <p:spPr>
          <a:xfrm>
            <a:off x="10720419" y="331091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9255CC-DD3E-5874-3582-693D9768257A}"/>
              </a:ext>
            </a:extLst>
          </p:cNvPr>
          <p:cNvCxnSpPr>
            <a:cxnSpLocks/>
          </p:cNvCxnSpPr>
          <p:nvPr/>
        </p:nvCxnSpPr>
        <p:spPr>
          <a:xfrm>
            <a:off x="10608499" y="331091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DD9D063-D3AA-A871-EB06-9EA9DF13E7BC}"/>
              </a:ext>
            </a:extLst>
          </p:cNvPr>
          <p:cNvCxnSpPr>
            <a:cxnSpLocks/>
          </p:cNvCxnSpPr>
          <p:nvPr/>
        </p:nvCxnSpPr>
        <p:spPr>
          <a:xfrm>
            <a:off x="10367993" y="331091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C7B962A-34E3-8CAC-2646-52023677BA7D}"/>
              </a:ext>
            </a:extLst>
          </p:cNvPr>
          <p:cNvCxnSpPr>
            <a:cxnSpLocks/>
          </p:cNvCxnSpPr>
          <p:nvPr/>
        </p:nvCxnSpPr>
        <p:spPr>
          <a:xfrm>
            <a:off x="10148919" y="304898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A4AEEF7-78F5-10D0-72C5-8829809E6D6C}"/>
              </a:ext>
            </a:extLst>
          </p:cNvPr>
          <p:cNvCxnSpPr>
            <a:cxnSpLocks/>
          </p:cNvCxnSpPr>
          <p:nvPr/>
        </p:nvCxnSpPr>
        <p:spPr>
          <a:xfrm>
            <a:off x="10013187" y="304898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DC2EFF1-7C72-8F7C-4406-9335D469A59D}"/>
              </a:ext>
            </a:extLst>
          </p:cNvPr>
          <p:cNvCxnSpPr>
            <a:cxnSpLocks/>
          </p:cNvCxnSpPr>
          <p:nvPr/>
        </p:nvCxnSpPr>
        <p:spPr>
          <a:xfrm>
            <a:off x="9891743" y="285133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89E4777-630F-E54A-566F-F988B4446E46}"/>
              </a:ext>
            </a:extLst>
          </p:cNvPr>
          <p:cNvCxnSpPr>
            <a:cxnSpLocks/>
          </p:cNvCxnSpPr>
          <p:nvPr/>
        </p:nvCxnSpPr>
        <p:spPr>
          <a:xfrm>
            <a:off x="9782207"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CFB1655-EDD4-196F-50E2-12439A4E1E45}"/>
              </a:ext>
            </a:extLst>
          </p:cNvPr>
          <p:cNvCxnSpPr>
            <a:cxnSpLocks/>
          </p:cNvCxnSpPr>
          <p:nvPr/>
        </p:nvCxnSpPr>
        <p:spPr>
          <a:xfrm>
            <a:off x="9720293"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293E2DB-B739-0226-2601-A0D41637B809}"/>
              </a:ext>
            </a:extLst>
          </p:cNvPr>
          <p:cNvCxnSpPr>
            <a:cxnSpLocks/>
          </p:cNvCxnSpPr>
          <p:nvPr/>
        </p:nvCxnSpPr>
        <p:spPr>
          <a:xfrm>
            <a:off x="9670287"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2AA2BB0-3600-1211-487E-8BBFEBB93065}"/>
              </a:ext>
            </a:extLst>
          </p:cNvPr>
          <p:cNvCxnSpPr>
            <a:cxnSpLocks/>
          </p:cNvCxnSpPr>
          <p:nvPr/>
        </p:nvCxnSpPr>
        <p:spPr>
          <a:xfrm>
            <a:off x="9639331"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C761D75-0105-A8AE-4F29-89D4BCF130C6}"/>
              </a:ext>
            </a:extLst>
          </p:cNvPr>
          <p:cNvCxnSpPr>
            <a:cxnSpLocks/>
          </p:cNvCxnSpPr>
          <p:nvPr/>
        </p:nvCxnSpPr>
        <p:spPr>
          <a:xfrm>
            <a:off x="9527412"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5FA56C6-782B-B28E-2B33-9A69474372BB}"/>
              </a:ext>
            </a:extLst>
          </p:cNvPr>
          <p:cNvCxnSpPr>
            <a:cxnSpLocks/>
          </p:cNvCxnSpPr>
          <p:nvPr/>
        </p:nvCxnSpPr>
        <p:spPr>
          <a:xfrm>
            <a:off x="9417875"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655F47D-6E98-850B-42B4-F2A1A47AC9BC}"/>
              </a:ext>
            </a:extLst>
          </p:cNvPr>
          <p:cNvCxnSpPr>
            <a:cxnSpLocks/>
          </p:cNvCxnSpPr>
          <p:nvPr/>
        </p:nvCxnSpPr>
        <p:spPr>
          <a:xfrm>
            <a:off x="9132125"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1FD42CC-5E38-64CC-7A1A-F466A34336BF}"/>
              </a:ext>
            </a:extLst>
          </p:cNvPr>
          <p:cNvCxnSpPr>
            <a:cxnSpLocks/>
          </p:cNvCxnSpPr>
          <p:nvPr/>
        </p:nvCxnSpPr>
        <p:spPr>
          <a:xfrm>
            <a:off x="9063068" y="270607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4E43597-A6CC-5F76-3372-A7DBFD37B564}"/>
              </a:ext>
            </a:extLst>
          </p:cNvPr>
          <p:cNvCxnSpPr>
            <a:cxnSpLocks/>
          </p:cNvCxnSpPr>
          <p:nvPr/>
        </p:nvCxnSpPr>
        <p:spPr>
          <a:xfrm>
            <a:off x="8989251" y="252748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AC54DAC-3FA1-4050-AA2D-1F934660278C}"/>
              </a:ext>
            </a:extLst>
          </p:cNvPr>
          <p:cNvCxnSpPr>
            <a:cxnSpLocks/>
          </p:cNvCxnSpPr>
          <p:nvPr/>
        </p:nvCxnSpPr>
        <p:spPr>
          <a:xfrm>
            <a:off x="8908287" y="252748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6237B70-1492-CB9E-E662-98A45226A102}"/>
              </a:ext>
            </a:extLst>
          </p:cNvPr>
          <p:cNvCxnSpPr>
            <a:cxnSpLocks/>
          </p:cNvCxnSpPr>
          <p:nvPr/>
        </p:nvCxnSpPr>
        <p:spPr>
          <a:xfrm>
            <a:off x="8874951" y="252748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CF3C2D8-6589-75AA-1AEE-D86D9DC47FB6}"/>
              </a:ext>
            </a:extLst>
          </p:cNvPr>
          <p:cNvCxnSpPr>
            <a:cxnSpLocks/>
          </p:cNvCxnSpPr>
          <p:nvPr/>
        </p:nvCxnSpPr>
        <p:spPr>
          <a:xfrm>
            <a:off x="8813041" y="245366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3B53E02-D227-C07A-B4B4-458D32B6D476}"/>
              </a:ext>
            </a:extLst>
          </p:cNvPr>
          <p:cNvCxnSpPr>
            <a:cxnSpLocks/>
          </p:cNvCxnSpPr>
          <p:nvPr/>
        </p:nvCxnSpPr>
        <p:spPr>
          <a:xfrm>
            <a:off x="8748744" y="245366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0F4B631-4155-C642-E974-2F635CBC7325}"/>
              </a:ext>
            </a:extLst>
          </p:cNvPr>
          <p:cNvCxnSpPr>
            <a:cxnSpLocks/>
          </p:cNvCxnSpPr>
          <p:nvPr/>
        </p:nvCxnSpPr>
        <p:spPr>
          <a:xfrm>
            <a:off x="8715407" y="245366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771F686-FAB3-299F-2AD2-3FA37A8A8F43}"/>
              </a:ext>
            </a:extLst>
          </p:cNvPr>
          <p:cNvCxnSpPr>
            <a:cxnSpLocks/>
          </p:cNvCxnSpPr>
          <p:nvPr/>
        </p:nvCxnSpPr>
        <p:spPr>
          <a:xfrm>
            <a:off x="8615395" y="233936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183F1C8-B79B-6269-3910-15DBE1BD85FF}"/>
              </a:ext>
            </a:extLst>
          </p:cNvPr>
          <p:cNvCxnSpPr>
            <a:cxnSpLocks/>
          </p:cNvCxnSpPr>
          <p:nvPr/>
        </p:nvCxnSpPr>
        <p:spPr>
          <a:xfrm>
            <a:off x="8693975" y="239413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A364B57-8804-0EA0-5B0D-71A5E957D686}"/>
              </a:ext>
            </a:extLst>
          </p:cNvPr>
          <p:cNvCxnSpPr>
            <a:cxnSpLocks/>
          </p:cNvCxnSpPr>
          <p:nvPr/>
        </p:nvCxnSpPr>
        <p:spPr>
          <a:xfrm>
            <a:off x="8660637" y="239413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88991C2-66D0-E057-E22E-4F17D442BB46}"/>
              </a:ext>
            </a:extLst>
          </p:cNvPr>
          <p:cNvCxnSpPr>
            <a:cxnSpLocks/>
          </p:cNvCxnSpPr>
          <p:nvPr/>
        </p:nvCxnSpPr>
        <p:spPr>
          <a:xfrm>
            <a:off x="8605871" y="228697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ACAF859-6750-BEC3-9360-7C5AF06150C7}"/>
              </a:ext>
            </a:extLst>
          </p:cNvPr>
          <p:cNvCxnSpPr>
            <a:cxnSpLocks/>
          </p:cNvCxnSpPr>
          <p:nvPr/>
        </p:nvCxnSpPr>
        <p:spPr>
          <a:xfrm>
            <a:off x="8567769" y="22369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8CDD1D1-EAC0-9683-71EF-5D20D2EDB893}"/>
              </a:ext>
            </a:extLst>
          </p:cNvPr>
          <p:cNvCxnSpPr>
            <a:cxnSpLocks/>
          </p:cNvCxnSpPr>
          <p:nvPr/>
        </p:nvCxnSpPr>
        <p:spPr>
          <a:xfrm>
            <a:off x="8546337" y="22369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B76415F-E879-5522-D68F-66CCBF227FAD}"/>
              </a:ext>
            </a:extLst>
          </p:cNvPr>
          <p:cNvCxnSpPr>
            <a:cxnSpLocks/>
          </p:cNvCxnSpPr>
          <p:nvPr/>
        </p:nvCxnSpPr>
        <p:spPr>
          <a:xfrm>
            <a:off x="8491568" y="223697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8C2C96C-9840-85A5-BB49-AB2F0B389D30}"/>
              </a:ext>
            </a:extLst>
          </p:cNvPr>
          <p:cNvCxnSpPr>
            <a:cxnSpLocks/>
          </p:cNvCxnSpPr>
          <p:nvPr/>
        </p:nvCxnSpPr>
        <p:spPr>
          <a:xfrm>
            <a:off x="8443944"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DC2DC64-8F1F-0EE7-3E89-3FCE604CE201}"/>
              </a:ext>
            </a:extLst>
          </p:cNvPr>
          <p:cNvCxnSpPr>
            <a:cxnSpLocks/>
          </p:cNvCxnSpPr>
          <p:nvPr/>
        </p:nvCxnSpPr>
        <p:spPr>
          <a:xfrm>
            <a:off x="8415368"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F4A6BE3-A14A-F40E-1777-02EA08C1B38F}"/>
              </a:ext>
            </a:extLst>
          </p:cNvPr>
          <p:cNvCxnSpPr>
            <a:cxnSpLocks/>
          </p:cNvCxnSpPr>
          <p:nvPr/>
        </p:nvCxnSpPr>
        <p:spPr>
          <a:xfrm>
            <a:off x="8382031"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B5D6DEE-D474-851E-D57F-32738C444A16}"/>
              </a:ext>
            </a:extLst>
          </p:cNvPr>
          <p:cNvCxnSpPr>
            <a:cxnSpLocks/>
          </p:cNvCxnSpPr>
          <p:nvPr/>
        </p:nvCxnSpPr>
        <p:spPr>
          <a:xfrm>
            <a:off x="8351075"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FF4CF35-37F2-1C7D-F9B9-995AD0BAAA89}"/>
              </a:ext>
            </a:extLst>
          </p:cNvPr>
          <p:cNvCxnSpPr>
            <a:cxnSpLocks/>
          </p:cNvCxnSpPr>
          <p:nvPr/>
        </p:nvCxnSpPr>
        <p:spPr>
          <a:xfrm>
            <a:off x="8236775"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9963863-B525-D144-4988-1A4C856FF00C}"/>
              </a:ext>
            </a:extLst>
          </p:cNvPr>
          <p:cNvCxnSpPr>
            <a:cxnSpLocks/>
          </p:cNvCxnSpPr>
          <p:nvPr/>
        </p:nvCxnSpPr>
        <p:spPr>
          <a:xfrm>
            <a:off x="8212963" y="218934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9F03654-629E-F452-8DF0-A30B38E09E48}"/>
              </a:ext>
            </a:extLst>
          </p:cNvPr>
          <p:cNvCxnSpPr>
            <a:cxnSpLocks/>
          </p:cNvCxnSpPr>
          <p:nvPr/>
        </p:nvCxnSpPr>
        <p:spPr>
          <a:xfrm>
            <a:off x="9608376"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660897D-D4DC-F7C9-C930-3DFAA7659282}"/>
              </a:ext>
            </a:extLst>
          </p:cNvPr>
          <p:cNvCxnSpPr>
            <a:cxnSpLocks/>
          </p:cNvCxnSpPr>
          <p:nvPr/>
        </p:nvCxnSpPr>
        <p:spPr>
          <a:xfrm>
            <a:off x="9579800"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DD6BB1E-FB81-EB42-2D5D-017403BF64D4}"/>
              </a:ext>
            </a:extLst>
          </p:cNvPr>
          <p:cNvCxnSpPr>
            <a:cxnSpLocks/>
          </p:cNvCxnSpPr>
          <p:nvPr/>
        </p:nvCxnSpPr>
        <p:spPr>
          <a:xfrm>
            <a:off x="9689337"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6825E274-3F8B-216E-B726-C4FDC8AA82A4}"/>
              </a:ext>
            </a:extLst>
          </p:cNvPr>
          <p:cNvCxnSpPr>
            <a:cxnSpLocks/>
          </p:cNvCxnSpPr>
          <p:nvPr/>
        </p:nvCxnSpPr>
        <p:spPr>
          <a:xfrm>
            <a:off x="9503601"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EA2D778-1E81-B56E-D97F-4693F58AA7A6}"/>
              </a:ext>
            </a:extLst>
          </p:cNvPr>
          <p:cNvCxnSpPr>
            <a:cxnSpLocks/>
          </p:cNvCxnSpPr>
          <p:nvPr/>
        </p:nvCxnSpPr>
        <p:spPr>
          <a:xfrm>
            <a:off x="9401207"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E29ACBCD-9123-1AE7-D062-0DBE88AAAEAA}"/>
              </a:ext>
            </a:extLst>
          </p:cNvPr>
          <p:cNvCxnSpPr>
            <a:cxnSpLocks/>
          </p:cNvCxnSpPr>
          <p:nvPr/>
        </p:nvCxnSpPr>
        <p:spPr>
          <a:xfrm>
            <a:off x="9377395"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34964C0-3D82-A155-93F5-885B2DEA36C9}"/>
              </a:ext>
            </a:extLst>
          </p:cNvPr>
          <p:cNvCxnSpPr>
            <a:cxnSpLocks/>
          </p:cNvCxnSpPr>
          <p:nvPr/>
        </p:nvCxnSpPr>
        <p:spPr>
          <a:xfrm>
            <a:off x="9715532"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C66405C-C3D7-276E-761E-C11CCEA67CD4}"/>
              </a:ext>
            </a:extLst>
          </p:cNvPr>
          <p:cNvCxnSpPr>
            <a:cxnSpLocks/>
          </p:cNvCxnSpPr>
          <p:nvPr/>
        </p:nvCxnSpPr>
        <p:spPr>
          <a:xfrm>
            <a:off x="9820307"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BF26566-C35D-FDE9-8C8D-64E02E5D3043}"/>
              </a:ext>
            </a:extLst>
          </p:cNvPr>
          <p:cNvCxnSpPr>
            <a:cxnSpLocks/>
          </p:cNvCxnSpPr>
          <p:nvPr/>
        </p:nvCxnSpPr>
        <p:spPr>
          <a:xfrm>
            <a:off x="9965561"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1275E02-C220-6A41-4497-D391ED76F535}"/>
              </a:ext>
            </a:extLst>
          </p:cNvPr>
          <p:cNvCxnSpPr>
            <a:cxnSpLocks/>
          </p:cNvCxnSpPr>
          <p:nvPr/>
        </p:nvCxnSpPr>
        <p:spPr>
          <a:xfrm>
            <a:off x="9848880"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340A34C-E5E8-77A4-CC06-34FFFEA05F74}"/>
              </a:ext>
            </a:extLst>
          </p:cNvPr>
          <p:cNvCxnSpPr>
            <a:cxnSpLocks/>
          </p:cNvCxnSpPr>
          <p:nvPr/>
        </p:nvCxnSpPr>
        <p:spPr>
          <a:xfrm>
            <a:off x="9665524"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79CFC9C-0BCE-7233-E95B-088AF4CA182D}"/>
              </a:ext>
            </a:extLst>
          </p:cNvPr>
          <p:cNvCxnSpPr>
            <a:cxnSpLocks/>
          </p:cNvCxnSpPr>
          <p:nvPr/>
        </p:nvCxnSpPr>
        <p:spPr>
          <a:xfrm>
            <a:off x="9320243" y="22250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FC57E05-68F4-1EA0-9F84-9634945976FE}"/>
              </a:ext>
            </a:extLst>
          </p:cNvPr>
          <p:cNvCxnSpPr>
            <a:cxnSpLocks/>
          </p:cNvCxnSpPr>
          <p:nvPr/>
        </p:nvCxnSpPr>
        <p:spPr>
          <a:xfrm>
            <a:off x="9044019" y="215124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D0037C1-9BA4-9941-7403-5F8CB3BA8EAE}"/>
              </a:ext>
            </a:extLst>
          </p:cNvPr>
          <p:cNvCxnSpPr>
            <a:cxnSpLocks/>
          </p:cNvCxnSpPr>
          <p:nvPr/>
        </p:nvCxnSpPr>
        <p:spPr>
          <a:xfrm>
            <a:off x="8970199" y="215124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B35426D-3B44-E869-4126-0549B68DD36E}"/>
              </a:ext>
            </a:extLst>
          </p:cNvPr>
          <p:cNvCxnSpPr>
            <a:cxnSpLocks/>
          </p:cNvCxnSpPr>
          <p:nvPr/>
        </p:nvCxnSpPr>
        <p:spPr>
          <a:xfrm>
            <a:off x="8924955" y="215124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BA3F7EBB-6C63-D1E6-9D37-ED40050D9629}"/>
              </a:ext>
            </a:extLst>
          </p:cNvPr>
          <p:cNvCxnSpPr>
            <a:cxnSpLocks/>
          </p:cNvCxnSpPr>
          <p:nvPr/>
        </p:nvCxnSpPr>
        <p:spPr>
          <a:xfrm>
            <a:off x="8886855" y="215124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BFD67D7A-4494-7064-436D-6A28F97A1A6A}"/>
              </a:ext>
            </a:extLst>
          </p:cNvPr>
          <p:cNvCxnSpPr>
            <a:cxnSpLocks/>
          </p:cNvCxnSpPr>
          <p:nvPr/>
        </p:nvCxnSpPr>
        <p:spPr>
          <a:xfrm>
            <a:off x="8858279"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70C285FB-8B4A-061D-0402-D4C912102FFF}"/>
              </a:ext>
            </a:extLst>
          </p:cNvPr>
          <p:cNvCxnSpPr>
            <a:cxnSpLocks/>
          </p:cNvCxnSpPr>
          <p:nvPr/>
        </p:nvCxnSpPr>
        <p:spPr>
          <a:xfrm>
            <a:off x="8832085"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84CFF998-67DD-35F9-C4C3-E5B7499615A8}"/>
              </a:ext>
            </a:extLst>
          </p:cNvPr>
          <p:cNvCxnSpPr>
            <a:cxnSpLocks/>
          </p:cNvCxnSpPr>
          <p:nvPr/>
        </p:nvCxnSpPr>
        <p:spPr>
          <a:xfrm>
            <a:off x="8777317"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69DF6FF9-7910-FDF1-E594-1D02CD5FBD58}"/>
              </a:ext>
            </a:extLst>
          </p:cNvPr>
          <p:cNvCxnSpPr>
            <a:cxnSpLocks/>
          </p:cNvCxnSpPr>
          <p:nvPr/>
        </p:nvCxnSpPr>
        <p:spPr>
          <a:xfrm>
            <a:off x="8748743"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7B1FA3A8-D1C4-F320-3305-D20AF2E89820}"/>
              </a:ext>
            </a:extLst>
          </p:cNvPr>
          <p:cNvCxnSpPr>
            <a:cxnSpLocks/>
          </p:cNvCxnSpPr>
          <p:nvPr/>
        </p:nvCxnSpPr>
        <p:spPr>
          <a:xfrm>
            <a:off x="8722549"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69F6431B-446C-F60F-EC80-DF20D7B0BEE6}"/>
              </a:ext>
            </a:extLst>
          </p:cNvPr>
          <p:cNvCxnSpPr>
            <a:cxnSpLocks/>
          </p:cNvCxnSpPr>
          <p:nvPr/>
        </p:nvCxnSpPr>
        <p:spPr>
          <a:xfrm>
            <a:off x="8691592"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4956C023-9749-39C6-E72A-47A383DE541F}"/>
              </a:ext>
            </a:extLst>
          </p:cNvPr>
          <p:cNvCxnSpPr>
            <a:cxnSpLocks/>
          </p:cNvCxnSpPr>
          <p:nvPr/>
        </p:nvCxnSpPr>
        <p:spPr>
          <a:xfrm>
            <a:off x="8624917"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CA4E758A-F92B-2A01-71AE-948BFD807719}"/>
              </a:ext>
            </a:extLst>
          </p:cNvPr>
          <p:cNvCxnSpPr>
            <a:cxnSpLocks/>
          </p:cNvCxnSpPr>
          <p:nvPr/>
        </p:nvCxnSpPr>
        <p:spPr>
          <a:xfrm>
            <a:off x="8582055"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A2CDA7E3-8D01-4B28-46FE-B6ECA97D728D}"/>
              </a:ext>
            </a:extLst>
          </p:cNvPr>
          <p:cNvCxnSpPr>
            <a:cxnSpLocks/>
          </p:cNvCxnSpPr>
          <p:nvPr/>
        </p:nvCxnSpPr>
        <p:spPr>
          <a:xfrm>
            <a:off x="8555861" y="20798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7F236A1B-47F9-F911-052D-4ADD94108B5B}"/>
              </a:ext>
            </a:extLst>
          </p:cNvPr>
          <p:cNvCxnSpPr>
            <a:cxnSpLocks/>
          </p:cNvCxnSpPr>
          <p:nvPr/>
        </p:nvCxnSpPr>
        <p:spPr>
          <a:xfrm>
            <a:off x="8470137" y="2025039"/>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261477DC-082D-10D4-697F-E31F78DB5C54}"/>
              </a:ext>
            </a:extLst>
          </p:cNvPr>
          <p:cNvCxnSpPr>
            <a:cxnSpLocks/>
          </p:cNvCxnSpPr>
          <p:nvPr/>
        </p:nvCxnSpPr>
        <p:spPr>
          <a:xfrm>
            <a:off x="8446324"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009933B5-BA6F-13C9-39C8-B3CF045C8A14}"/>
              </a:ext>
            </a:extLst>
          </p:cNvPr>
          <p:cNvCxnSpPr>
            <a:cxnSpLocks/>
          </p:cNvCxnSpPr>
          <p:nvPr/>
        </p:nvCxnSpPr>
        <p:spPr>
          <a:xfrm>
            <a:off x="8401080"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0C2DB502-E1B4-E0E2-F947-6791263E0E10}"/>
              </a:ext>
            </a:extLst>
          </p:cNvPr>
          <p:cNvCxnSpPr>
            <a:cxnSpLocks/>
          </p:cNvCxnSpPr>
          <p:nvPr/>
        </p:nvCxnSpPr>
        <p:spPr>
          <a:xfrm>
            <a:off x="8374887"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id="{3D825662-5F8C-D917-95DE-911D8EB1D1E4}"/>
              </a:ext>
            </a:extLst>
          </p:cNvPr>
          <p:cNvCxnSpPr>
            <a:cxnSpLocks/>
          </p:cNvCxnSpPr>
          <p:nvPr/>
        </p:nvCxnSpPr>
        <p:spPr>
          <a:xfrm>
            <a:off x="8315355"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F6DE5929-8C31-9303-CBD0-C8546CC4A289}"/>
              </a:ext>
            </a:extLst>
          </p:cNvPr>
          <p:cNvCxnSpPr>
            <a:cxnSpLocks/>
          </p:cNvCxnSpPr>
          <p:nvPr/>
        </p:nvCxnSpPr>
        <p:spPr>
          <a:xfrm>
            <a:off x="8291543"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DA8F026D-1726-E252-F17C-44BE38F4DB77}"/>
              </a:ext>
            </a:extLst>
          </p:cNvPr>
          <p:cNvCxnSpPr>
            <a:cxnSpLocks/>
          </p:cNvCxnSpPr>
          <p:nvPr/>
        </p:nvCxnSpPr>
        <p:spPr>
          <a:xfrm>
            <a:off x="8265349" y="199170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1F47379F-5875-1ADB-E5F4-9E2F1BB433AA}"/>
              </a:ext>
            </a:extLst>
          </p:cNvPr>
          <p:cNvCxnSpPr>
            <a:cxnSpLocks/>
          </p:cNvCxnSpPr>
          <p:nvPr/>
        </p:nvCxnSpPr>
        <p:spPr>
          <a:xfrm>
            <a:off x="7262843" y="156545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55E13404-D3B2-E7B0-D28C-A6E4E80AF7A5}"/>
              </a:ext>
            </a:extLst>
          </p:cNvPr>
          <p:cNvCxnSpPr>
            <a:cxnSpLocks/>
          </p:cNvCxnSpPr>
          <p:nvPr/>
        </p:nvCxnSpPr>
        <p:spPr>
          <a:xfrm>
            <a:off x="7436675" y="161070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6AC7316B-EE73-D70A-E672-0771345A9879}"/>
              </a:ext>
            </a:extLst>
          </p:cNvPr>
          <p:cNvCxnSpPr>
            <a:cxnSpLocks/>
          </p:cNvCxnSpPr>
          <p:nvPr/>
        </p:nvCxnSpPr>
        <p:spPr>
          <a:xfrm>
            <a:off x="6977092" y="15345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34737902-8899-035E-17B5-84F7EEE8BDDF}"/>
              </a:ext>
            </a:extLst>
          </p:cNvPr>
          <p:cNvCxnSpPr>
            <a:cxnSpLocks/>
          </p:cNvCxnSpPr>
          <p:nvPr/>
        </p:nvCxnSpPr>
        <p:spPr>
          <a:xfrm>
            <a:off x="6943755" y="153212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B9B172A3-DC2F-9A9D-F29E-53462038BBF4}"/>
              </a:ext>
            </a:extLst>
          </p:cNvPr>
          <p:cNvCxnSpPr>
            <a:cxnSpLocks/>
          </p:cNvCxnSpPr>
          <p:nvPr/>
        </p:nvCxnSpPr>
        <p:spPr>
          <a:xfrm>
            <a:off x="6731823" y="14964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9B7E84DE-67CB-4B32-95E5-D54B2D960CBF}"/>
              </a:ext>
            </a:extLst>
          </p:cNvPr>
          <p:cNvCxnSpPr>
            <a:cxnSpLocks/>
          </p:cNvCxnSpPr>
          <p:nvPr/>
        </p:nvCxnSpPr>
        <p:spPr>
          <a:xfrm>
            <a:off x="6760399" y="149640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76351AAC-0398-0F20-654B-9CBF410CB760}"/>
              </a:ext>
            </a:extLst>
          </p:cNvPr>
          <p:cNvCxnSpPr>
            <a:cxnSpLocks/>
          </p:cNvCxnSpPr>
          <p:nvPr/>
        </p:nvCxnSpPr>
        <p:spPr>
          <a:xfrm>
            <a:off x="10144157" y="283705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2D8AC07E-904B-4746-43A5-EB59BD929E26}"/>
              </a:ext>
            </a:extLst>
          </p:cNvPr>
          <p:cNvCxnSpPr>
            <a:cxnSpLocks/>
          </p:cNvCxnSpPr>
          <p:nvPr/>
        </p:nvCxnSpPr>
        <p:spPr>
          <a:xfrm>
            <a:off x="10229883" y="30085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16" name="TextBox 1115">
            <a:extLst>
              <a:ext uri="{FF2B5EF4-FFF2-40B4-BE49-F238E27FC236}">
                <a16:creationId xmlns:a16="http://schemas.microsoft.com/office/drawing/2014/main" id="{913F3863-21F7-D9B0-542D-DBC8F109D951}"/>
              </a:ext>
            </a:extLst>
          </p:cNvPr>
          <p:cNvSpPr txBox="1">
            <a:spLocks/>
          </p:cNvSpPr>
          <p:nvPr/>
        </p:nvSpPr>
        <p:spPr>
          <a:xfrm>
            <a:off x="7659105"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1117" name="TextBox 1116">
            <a:extLst>
              <a:ext uri="{FF2B5EF4-FFF2-40B4-BE49-F238E27FC236}">
                <a16:creationId xmlns:a16="http://schemas.microsoft.com/office/drawing/2014/main" id="{FA94133F-EB1F-B1D9-28C8-3CCE91274C44}"/>
              </a:ext>
            </a:extLst>
          </p:cNvPr>
          <p:cNvSpPr txBox="1">
            <a:spLocks/>
          </p:cNvSpPr>
          <p:nvPr/>
        </p:nvSpPr>
        <p:spPr>
          <a:xfrm>
            <a:off x="8004673"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1124" name="TextBox 1123">
            <a:extLst>
              <a:ext uri="{FF2B5EF4-FFF2-40B4-BE49-F238E27FC236}">
                <a16:creationId xmlns:a16="http://schemas.microsoft.com/office/drawing/2014/main" id="{4AE48AAD-6F6D-1ABD-90D8-E1BEC7B79F9F}"/>
              </a:ext>
            </a:extLst>
          </p:cNvPr>
          <p:cNvSpPr txBox="1">
            <a:spLocks/>
          </p:cNvSpPr>
          <p:nvPr/>
        </p:nvSpPr>
        <p:spPr>
          <a:xfrm>
            <a:off x="8349737"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1125" name="TextBox 1124">
            <a:extLst>
              <a:ext uri="{FF2B5EF4-FFF2-40B4-BE49-F238E27FC236}">
                <a16:creationId xmlns:a16="http://schemas.microsoft.com/office/drawing/2014/main" id="{B5562ABF-BCCA-439A-3139-4FCF2CEB36D7}"/>
              </a:ext>
            </a:extLst>
          </p:cNvPr>
          <p:cNvSpPr txBox="1">
            <a:spLocks/>
          </p:cNvSpPr>
          <p:nvPr/>
        </p:nvSpPr>
        <p:spPr>
          <a:xfrm>
            <a:off x="8711183"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1126" name="TextBox 1125">
            <a:extLst>
              <a:ext uri="{FF2B5EF4-FFF2-40B4-BE49-F238E27FC236}">
                <a16:creationId xmlns:a16="http://schemas.microsoft.com/office/drawing/2014/main" id="{4A2CEFCF-37DD-1339-43C9-D5CED637ECE3}"/>
              </a:ext>
            </a:extLst>
          </p:cNvPr>
          <p:cNvSpPr txBox="1">
            <a:spLocks/>
          </p:cNvSpPr>
          <p:nvPr/>
        </p:nvSpPr>
        <p:spPr>
          <a:xfrm>
            <a:off x="9056753"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1127" name="TextBox 1126">
            <a:extLst>
              <a:ext uri="{FF2B5EF4-FFF2-40B4-BE49-F238E27FC236}">
                <a16:creationId xmlns:a16="http://schemas.microsoft.com/office/drawing/2014/main" id="{D80634BC-00A9-EE40-DAA1-7914AC369461}"/>
              </a:ext>
            </a:extLst>
          </p:cNvPr>
          <p:cNvSpPr txBox="1">
            <a:spLocks/>
          </p:cNvSpPr>
          <p:nvPr/>
        </p:nvSpPr>
        <p:spPr>
          <a:xfrm>
            <a:off x="9412645"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1128" name="TextBox 1127">
            <a:extLst>
              <a:ext uri="{FF2B5EF4-FFF2-40B4-BE49-F238E27FC236}">
                <a16:creationId xmlns:a16="http://schemas.microsoft.com/office/drawing/2014/main" id="{D17C4B59-0325-07D1-1698-DB6438B91B3B}"/>
              </a:ext>
            </a:extLst>
          </p:cNvPr>
          <p:cNvSpPr txBox="1">
            <a:spLocks/>
          </p:cNvSpPr>
          <p:nvPr/>
        </p:nvSpPr>
        <p:spPr>
          <a:xfrm>
            <a:off x="9762977"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1130" name="TextBox 1129">
            <a:extLst>
              <a:ext uri="{FF2B5EF4-FFF2-40B4-BE49-F238E27FC236}">
                <a16:creationId xmlns:a16="http://schemas.microsoft.com/office/drawing/2014/main" id="{578F8D8A-C744-7EAC-99F0-9E41280982CC}"/>
              </a:ext>
            </a:extLst>
          </p:cNvPr>
          <p:cNvSpPr txBox="1">
            <a:spLocks/>
          </p:cNvSpPr>
          <p:nvPr/>
        </p:nvSpPr>
        <p:spPr>
          <a:xfrm>
            <a:off x="10115977"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1131" name="TextBox 1130">
            <a:extLst>
              <a:ext uri="{FF2B5EF4-FFF2-40B4-BE49-F238E27FC236}">
                <a16:creationId xmlns:a16="http://schemas.microsoft.com/office/drawing/2014/main" id="{78ED16B6-C237-4BAB-1D89-9E6353D69541}"/>
              </a:ext>
            </a:extLst>
          </p:cNvPr>
          <p:cNvSpPr txBox="1">
            <a:spLocks/>
          </p:cNvSpPr>
          <p:nvPr/>
        </p:nvSpPr>
        <p:spPr>
          <a:xfrm>
            <a:off x="10468695"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1132" name="TextBox 1131">
            <a:extLst>
              <a:ext uri="{FF2B5EF4-FFF2-40B4-BE49-F238E27FC236}">
                <a16:creationId xmlns:a16="http://schemas.microsoft.com/office/drawing/2014/main" id="{682AACB1-CEE9-C5B7-2D51-BD6694B7D409}"/>
              </a:ext>
            </a:extLst>
          </p:cNvPr>
          <p:cNvSpPr txBox="1">
            <a:spLocks/>
          </p:cNvSpPr>
          <p:nvPr/>
        </p:nvSpPr>
        <p:spPr>
          <a:xfrm>
            <a:off x="10820616"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1133" name="TextBox 1132">
            <a:extLst>
              <a:ext uri="{FF2B5EF4-FFF2-40B4-BE49-F238E27FC236}">
                <a16:creationId xmlns:a16="http://schemas.microsoft.com/office/drawing/2014/main" id="{D4D4785A-1D8E-EADA-56CA-C95FE926B72F}"/>
              </a:ext>
            </a:extLst>
          </p:cNvPr>
          <p:cNvSpPr txBox="1">
            <a:spLocks/>
          </p:cNvSpPr>
          <p:nvPr/>
        </p:nvSpPr>
        <p:spPr>
          <a:xfrm>
            <a:off x="11193177"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1135" name="Free-form: Shape 1004">
            <a:extLst>
              <a:ext uri="{FF2B5EF4-FFF2-40B4-BE49-F238E27FC236}">
                <a16:creationId xmlns:a16="http://schemas.microsoft.com/office/drawing/2014/main" id="{FB8F627E-EE18-1B52-08D2-3DEFB1361D26}"/>
              </a:ext>
            </a:extLst>
          </p:cNvPr>
          <p:cNvSpPr/>
          <p:nvPr/>
        </p:nvSpPr>
        <p:spPr>
          <a:xfrm>
            <a:off x="7792219"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36" name="Free-form: Shape 1005">
            <a:extLst>
              <a:ext uri="{FF2B5EF4-FFF2-40B4-BE49-F238E27FC236}">
                <a16:creationId xmlns:a16="http://schemas.microsoft.com/office/drawing/2014/main" id="{E95B5ED7-B600-C829-0C1B-46B31B0462EC}"/>
              </a:ext>
            </a:extLst>
          </p:cNvPr>
          <p:cNvSpPr/>
          <p:nvPr/>
        </p:nvSpPr>
        <p:spPr>
          <a:xfrm>
            <a:off x="8130435"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38" name="Free-form: Shape 1007">
            <a:extLst>
              <a:ext uri="{FF2B5EF4-FFF2-40B4-BE49-F238E27FC236}">
                <a16:creationId xmlns:a16="http://schemas.microsoft.com/office/drawing/2014/main" id="{D99F7EC0-C9C9-0B15-05BE-E557F09A961C}"/>
              </a:ext>
            </a:extLst>
          </p:cNvPr>
          <p:cNvSpPr/>
          <p:nvPr/>
        </p:nvSpPr>
        <p:spPr>
          <a:xfrm>
            <a:off x="8484539"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39" name="Free-form: Shape 1008">
            <a:extLst>
              <a:ext uri="{FF2B5EF4-FFF2-40B4-BE49-F238E27FC236}">
                <a16:creationId xmlns:a16="http://schemas.microsoft.com/office/drawing/2014/main" id="{718914F3-3216-0A7D-61B3-BA0A76102B88}"/>
              </a:ext>
            </a:extLst>
          </p:cNvPr>
          <p:cNvSpPr/>
          <p:nvPr/>
        </p:nvSpPr>
        <p:spPr>
          <a:xfrm>
            <a:off x="8833089"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0" name="Free-form: Shape 1009">
            <a:extLst>
              <a:ext uri="{FF2B5EF4-FFF2-40B4-BE49-F238E27FC236}">
                <a16:creationId xmlns:a16="http://schemas.microsoft.com/office/drawing/2014/main" id="{AA746209-719F-1D0F-61D8-CEB632E2B84B}"/>
              </a:ext>
            </a:extLst>
          </p:cNvPr>
          <p:cNvSpPr/>
          <p:nvPr/>
        </p:nvSpPr>
        <p:spPr>
          <a:xfrm>
            <a:off x="9187179"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1" name="Free-form: Shape 1010">
            <a:extLst>
              <a:ext uri="{FF2B5EF4-FFF2-40B4-BE49-F238E27FC236}">
                <a16:creationId xmlns:a16="http://schemas.microsoft.com/office/drawing/2014/main" id="{FDA20C24-6A72-C530-44B9-BBA5A4A2B36D}"/>
              </a:ext>
            </a:extLst>
          </p:cNvPr>
          <p:cNvSpPr/>
          <p:nvPr/>
        </p:nvSpPr>
        <p:spPr>
          <a:xfrm>
            <a:off x="9537322"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2" name="Free-form: Shape 1011">
            <a:extLst>
              <a:ext uri="{FF2B5EF4-FFF2-40B4-BE49-F238E27FC236}">
                <a16:creationId xmlns:a16="http://schemas.microsoft.com/office/drawing/2014/main" id="{B18CA5CB-B32F-CFA2-CEDF-8686B98F4EAA}"/>
              </a:ext>
            </a:extLst>
          </p:cNvPr>
          <p:cNvSpPr/>
          <p:nvPr/>
        </p:nvSpPr>
        <p:spPr>
          <a:xfrm>
            <a:off x="9889030"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4" name="Free-form: Shape 1013">
            <a:extLst>
              <a:ext uri="{FF2B5EF4-FFF2-40B4-BE49-F238E27FC236}">
                <a16:creationId xmlns:a16="http://schemas.microsoft.com/office/drawing/2014/main" id="{760FC74C-CF43-E22B-A01E-558DF3B6DF1D}"/>
              </a:ext>
            </a:extLst>
          </p:cNvPr>
          <p:cNvSpPr/>
          <p:nvPr/>
        </p:nvSpPr>
        <p:spPr>
          <a:xfrm>
            <a:off x="10242402"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5" name="Free-form: Shape 1014">
            <a:extLst>
              <a:ext uri="{FF2B5EF4-FFF2-40B4-BE49-F238E27FC236}">
                <a16:creationId xmlns:a16="http://schemas.microsoft.com/office/drawing/2014/main" id="{8C8DC6D1-35CE-6909-BC01-65C48AA487CB}"/>
              </a:ext>
            </a:extLst>
          </p:cNvPr>
          <p:cNvSpPr/>
          <p:nvPr/>
        </p:nvSpPr>
        <p:spPr>
          <a:xfrm>
            <a:off x="10591749"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6" name="Free-form: Shape 1015">
            <a:extLst>
              <a:ext uri="{FF2B5EF4-FFF2-40B4-BE49-F238E27FC236}">
                <a16:creationId xmlns:a16="http://schemas.microsoft.com/office/drawing/2014/main" id="{F98F78F7-6D8D-B2B8-830C-5872F4B382D7}"/>
              </a:ext>
            </a:extLst>
          </p:cNvPr>
          <p:cNvSpPr/>
          <p:nvPr/>
        </p:nvSpPr>
        <p:spPr>
          <a:xfrm>
            <a:off x="10947445"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7" name="Free-form: Shape 1016">
            <a:extLst>
              <a:ext uri="{FF2B5EF4-FFF2-40B4-BE49-F238E27FC236}">
                <a16:creationId xmlns:a16="http://schemas.microsoft.com/office/drawing/2014/main" id="{619CF701-B7DC-7D61-2F35-B2C3ACCFD6E4}"/>
              </a:ext>
            </a:extLst>
          </p:cNvPr>
          <p:cNvSpPr/>
          <p:nvPr/>
        </p:nvSpPr>
        <p:spPr>
          <a:xfrm>
            <a:off x="11310185"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50" name="TextBox 1149">
            <a:extLst>
              <a:ext uri="{FF2B5EF4-FFF2-40B4-BE49-F238E27FC236}">
                <a16:creationId xmlns:a16="http://schemas.microsoft.com/office/drawing/2014/main" id="{BE4F8BB5-D617-1A6E-C5F9-6371D50D5C92}"/>
              </a:ext>
            </a:extLst>
          </p:cNvPr>
          <p:cNvSpPr txBox="1">
            <a:spLocks/>
          </p:cNvSpPr>
          <p:nvPr/>
        </p:nvSpPr>
        <p:spPr>
          <a:xfrm>
            <a:off x="6605290" y="4456584"/>
            <a:ext cx="251599"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1151" name="Freeform: Shape 1833">
            <a:extLst>
              <a:ext uri="{FF2B5EF4-FFF2-40B4-BE49-F238E27FC236}">
                <a16:creationId xmlns:a16="http://schemas.microsoft.com/office/drawing/2014/main" id="{2121EE83-9DFE-25D5-7550-E454EA6289DA}"/>
              </a:ext>
            </a:extLst>
          </p:cNvPr>
          <p:cNvSpPr>
            <a:spLocks/>
          </p:cNvSpPr>
          <p:nvPr/>
        </p:nvSpPr>
        <p:spPr>
          <a:xfrm>
            <a:off x="6731661" y="4405943"/>
            <a:ext cx="22160"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89" name="TextBox 1188">
            <a:extLst>
              <a:ext uri="{FF2B5EF4-FFF2-40B4-BE49-F238E27FC236}">
                <a16:creationId xmlns:a16="http://schemas.microsoft.com/office/drawing/2014/main" id="{68216BBD-64FF-4F47-7519-36BB4642024D}"/>
              </a:ext>
            </a:extLst>
          </p:cNvPr>
          <p:cNvSpPr txBox="1">
            <a:spLocks/>
          </p:cNvSpPr>
          <p:nvPr/>
        </p:nvSpPr>
        <p:spPr>
          <a:xfrm>
            <a:off x="7281783" y="4503700"/>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1191" name="Free-form: Shape 1003">
            <a:extLst>
              <a:ext uri="{FF2B5EF4-FFF2-40B4-BE49-F238E27FC236}">
                <a16:creationId xmlns:a16="http://schemas.microsoft.com/office/drawing/2014/main" id="{CA93049F-3D59-3B67-A74E-63938EE61404}"/>
              </a:ext>
            </a:extLst>
          </p:cNvPr>
          <p:cNvSpPr/>
          <p:nvPr/>
        </p:nvSpPr>
        <p:spPr>
          <a:xfrm>
            <a:off x="7411935" y="440594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93" name="TextBox 1192">
            <a:extLst>
              <a:ext uri="{FF2B5EF4-FFF2-40B4-BE49-F238E27FC236}">
                <a16:creationId xmlns:a16="http://schemas.microsoft.com/office/drawing/2014/main" id="{D8D7FF15-EA00-3FE1-9C82-13303A5854E5}"/>
              </a:ext>
            </a:extLst>
          </p:cNvPr>
          <p:cNvSpPr txBox="1">
            <a:spLocks/>
          </p:cNvSpPr>
          <p:nvPr/>
        </p:nvSpPr>
        <p:spPr>
          <a:xfrm>
            <a:off x="6933714" y="4456584"/>
            <a:ext cx="272127"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1194" name="Freeform: Shape 1786">
            <a:extLst>
              <a:ext uri="{FF2B5EF4-FFF2-40B4-BE49-F238E27FC236}">
                <a16:creationId xmlns:a16="http://schemas.microsoft.com/office/drawing/2014/main" id="{2CCA50D1-A08E-2B4E-8204-4A8BC4FCB47F}"/>
              </a:ext>
            </a:extLst>
          </p:cNvPr>
          <p:cNvSpPr>
            <a:spLocks/>
          </p:cNvSpPr>
          <p:nvPr/>
        </p:nvSpPr>
        <p:spPr>
          <a:xfrm>
            <a:off x="7068501" y="4405943"/>
            <a:ext cx="22160"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8EA0504-4CE7-7DA9-CEE5-27530A4F6D3B}"/>
              </a:ext>
            </a:extLst>
          </p:cNvPr>
          <p:cNvSpPr txBox="1">
            <a:spLocks/>
          </p:cNvSpPr>
          <p:nvPr/>
        </p:nvSpPr>
        <p:spPr>
          <a:xfrm>
            <a:off x="2266166" y="3578694"/>
            <a:ext cx="960815" cy="276999"/>
          </a:xfrm>
          <a:prstGeom prst="rect">
            <a:avLst/>
          </a:prstGeom>
          <a:solidFill>
            <a:srgbClr val="FFFFFF">
              <a:alpha val="75000"/>
            </a:srgbClr>
          </a:solidFill>
        </p:spPr>
        <p:txBody>
          <a:bodyPr wrap="square" lIns="0" tIns="0" rIns="0" bIns="0"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Δ 4.9 </a:t>
            </a:r>
            <a:r>
              <a:rPr kumimoji="0" lang="en-US" sz="1800" b="1" i="0" u="none" strike="noStrike" kern="1200" cap="none" spc="0" normalizeH="0" baseline="0" noProof="0" err="1">
                <a:ln>
                  <a:noFill/>
                </a:ln>
                <a:solidFill>
                  <a:srgbClr val="000000"/>
                </a:solidFill>
                <a:effectLst/>
                <a:uLnTx/>
                <a:uFillTx/>
                <a:latin typeface="Arial" panose="020B0604020202020204"/>
                <a:ea typeface="+mn-ea"/>
                <a:cs typeface="+mn-cs"/>
              </a:rPr>
              <a:t>mo</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11" name="Content Placeholder 4">
            <a:extLst>
              <a:ext uri="{FF2B5EF4-FFF2-40B4-BE49-F238E27FC236}">
                <a16:creationId xmlns:a16="http://schemas.microsoft.com/office/drawing/2014/main" id="{57EE8435-31F4-B687-00DC-B5E60BB0DE89}"/>
              </a:ext>
            </a:extLst>
          </p:cNvPr>
          <p:cNvSpPr txBox="1">
            <a:spLocks/>
          </p:cNvSpPr>
          <p:nvPr/>
        </p:nvSpPr>
        <p:spPr>
          <a:xfrm>
            <a:off x="143456" y="6432057"/>
            <a:ext cx="15318597" cy="307776"/>
          </a:xfrm>
          <a:prstGeom prst="rect">
            <a:avLst/>
          </a:prstGeom>
        </p:spPr>
        <p:txBody>
          <a:bodyPr/>
          <a:lstStyle>
            <a:lvl1pPr marL="171450" indent="-171450" algn="l" defTabSz="685800" rtl="0" eaLnBrk="1" latinLnBrk="0" hangingPunct="1">
              <a:lnSpc>
                <a:spcPct val="100000"/>
              </a:lnSpc>
              <a:spcBef>
                <a:spcPts val="450"/>
              </a:spcBef>
              <a:spcAft>
                <a:spcPts val="450"/>
              </a:spcAft>
              <a:buFont typeface="Arial" panose="020B0604020202020204" pitchFamily="34" charset="0"/>
              <a:buChar char="•"/>
              <a:defRPr sz="1350" kern="1200">
                <a:solidFill>
                  <a:schemeClr val="tx1"/>
                </a:solidFill>
                <a:latin typeface="+mn-lt"/>
                <a:ea typeface="+mn-ea"/>
                <a:cs typeface="+mn-cs"/>
              </a:defRPr>
            </a:lvl1pPr>
            <a:lvl2pPr marL="345600" marR="0" indent="-171450" algn="l" defTabSz="685800" rtl="0" eaLnBrk="1" fontAlgn="auto" latinLnBrk="0" hangingPunct="1">
              <a:lnSpc>
                <a:spcPct val="100000"/>
              </a:lnSpc>
              <a:spcBef>
                <a:spcPts val="0"/>
              </a:spcBef>
              <a:spcAft>
                <a:spcPts val="600"/>
              </a:spcAft>
              <a:buClrTx/>
              <a:buSzPct val="100000"/>
              <a:buFont typeface="Arial" panose="020B0604020202020204" pitchFamily="34" charset="0"/>
              <a:buChar char="•"/>
              <a:tabLst/>
              <a:defRPr lang="en-US" sz="1200" kern="1200" dirty="0">
                <a:solidFill>
                  <a:schemeClr val="tx1"/>
                </a:solidFill>
                <a:latin typeface="+mn-lt"/>
                <a:ea typeface="+mn-ea"/>
                <a:cs typeface="+mn-cs"/>
              </a:defRPr>
            </a:lvl2pPr>
            <a:lvl3pPr marL="518400" indent="-171450" algn="l" defTabSz="685800" rtl="0" eaLnBrk="1" latinLnBrk="0" hangingPunct="1">
              <a:lnSpc>
                <a:spcPct val="100000"/>
              </a:lnSpc>
              <a:spcBef>
                <a:spcPts val="0"/>
              </a:spcBef>
              <a:spcAft>
                <a:spcPts val="600"/>
              </a:spcAft>
              <a:buClrTx/>
              <a:buSzPct val="100000"/>
              <a:buFont typeface="Arial" panose="020B0604020202020204" pitchFamily="34" charset="0"/>
              <a:buChar char="•"/>
              <a:defRPr sz="1050" kern="1200">
                <a:solidFill>
                  <a:schemeClr val="tx1"/>
                </a:solidFill>
                <a:latin typeface="+mn-lt"/>
                <a:ea typeface="+mn-ea"/>
                <a:cs typeface="+mn-cs"/>
              </a:defRPr>
            </a:lvl3pPr>
            <a:lvl4pPr marL="691200" indent="-171450" algn="l" defTabSz="685800" rtl="0" eaLnBrk="1" latinLnBrk="0" hangingPunct="1">
              <a:lnSpc>
                <a:spcPct val="100000"/>
              </a:lnSpc>
              <a:spcBef>
                <a:spcPts val="0"/>
              </a:spcBef>
              <a:spcAft>
                <a:spcPts val="600"/>
              </a:spcAft>
              <a:buClrTx/>
              <a:buSzPct val="100000"/>
              <a:buFont typeface="Arial" panose="020B0604020202020204" pitchFamily="34" charset="0"/>
              <a:buChar char="•"/>
              <a:defRPr lang="en-US" sz="900" kern="1200" dirty="0" smtClean="0">
                <a:solidFill>
                  <a:schemeClr val="tx1"/>
                </a:solidFill>
                <a:latin typeface="+mn-lt"/>
                <a:ea typeface="+mn-ea"/>
                <a:cs typeface="+mn-cs"/>
              </a:defRPr>
            </a:lvl4pPr>
            <a:lvl5pPr marL="864000" indent="-171450" algn="l" defTabSz="685800" rtl="0" eaLnBrk="1" latinLnBrk="0" hangingPunct="1">
              <a:lnSpc>
                <a:spcPct val="100000"/>
              </a:lnSpc>
              <a:spcBef>
                <a:spcPts val="0"/>
              </a:spcBef>
              <a:spcAft>
                <a:spcPts val="600"/>
              </a:spcAft>
              <a:buClrTx/>
              <a:buSzPct val="100000"/>
              <a:buFont typeface="Arial" panose="020B0604020202020204" pitchFamily="34" charset="0"/>
              <a:buChar char="•"/>
              <a:defRPr sz="8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70B08"/>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C4E83EE5-FA9E-44A9-3D35-86F0A539C355}"/>
              </a:ext>
            </a:extLst>
          </p:cNvPr>
          <p:cNvSpPr>
            <a:spLocks noGrp="1"/>
          </p:cNvSpPr>
          <p:nvPr>
            <p:ph type="ftr" sz="quarter" idx="10"/>
          </p:nvPr>
        </p:nvSpPr>
        <p:spPr>
          <a:xfrm>
            <a:off x="1416735" y="6054437"/>
            <a:ext cx="10469712" cy="803564"/>
          </a:xfrm>
        </p:spPr>
        <p:txBody>
          <a:bodyPr/>
          <a:lstStyle/>
          <a:p>
            <a:r>
              <a:rPr lang="en-US" sz="1000" b="0">
                <a:solidFill>
                  <a:schemeClr val="tx1"/>
                </a:solidFill>
                <a:latin typeface="Arial" panose="020B0604020202020204" pitchFamily="34" charset="0"/>
                <a:cs typeface="Arial" panose="020B0604020202020204" pitchFamily="34" charset="0"/>
              </a:rPr>
              <a:t>*34.9% maturity (of total N for population) at this first interim analysis; median duration of follow up was 16.8 months.</a:t>
            </a:r>
            <a:br>
              <a:rPr lang="en-US" sz="1000" b="0">
                <a:solidFill>
                  <a:schemeClr val="tx1"/>
                </a:solidFill>
                <a:latin typeface="Arial" panose="020B0604020202020204" pitchFamily="34" charset="0"/>
                <a:cs typeface="Arial" panose="020B0604020202020204" pitchFamily="34" charset="0"/>
              </a:rPr>
            </a:br>
            <a:r>
              <a:rPr lang="en-US" sz="1000" b="0">
                <a:solidFill>
                  <a:schemeClr val="tx1"/>
                </a:solidFill>
                <a:latin typeface="Arial" panose="020B0604020202020204" pitchFamily="34" charset="0"/>
                <a:cs typeface="Arial" panose="020B0604020202020204" pitchFamily="34" charset="0"/>
              </a:rPr>
              <a:t>BICR, blinded independent central review; CI, confidence interval; HER2, human epidermal growth factor receptor 2; </a:t>
            </a:r>
            <a:r>
              <a:rPr lang="en-US" sz="1000" b="0" err="1">
                <a:solidFill>
                  <a:schemeClr val="tx1"/>
                </a:solidFill>
                <a:latin typeface="Arial" panose="020B0604020202020204" pitchFamily="34" charset="0"/>
                <a:cs typeface="Arial" panose="020B0604020202020204" pitchFamily="34" charset="0"/>
              </a:rPr>
              <a:t>mPFS</a:t>
            </a:r>
            <a:r>
              <a:rPr lang="en-US" sz="1000" b="0">
                <a:solidFill>
                  <a:schemeClr val="tx1"/>
                </a:solidFill>
                <a:latin typeface="Arial" panose="020B0604020202020204" pitchFamily="34" charset="0"/>
                <a:cs typeface="Arial" panose="020B0604020202020204" pitchFamily="34" charset="0"/>
              </a:rPr>
              <a:t>, (median) progression-free survival</a:t>
            </a:r>
            <a:r>
              <a:rPr lang="en-US" sz="1000" b="0">
                <a:latin typeface="Arial" panose="020B0604020202020204" pitchFamily="34" charset="0"/>
                <a:cs typeface="Arial" panose="020B0604020202020204" pitchFamily="34" charset="0"/>
              </a:rPr>
              <a:t>; OS, overall survival; PFS, progression-free survival; T-DXd</a:t>
            </a:r>
            <a:r>
              <a:rPr lang="en-US" sz="1000" b="0">
                <a:solidFill>
                  <a:schemeClr val="tx1"/>
                </a:solidFill>
                <a:latin typeface="Arial" panose="020B0604020202020204" pitchFamily="34" charset="0"/>
                <a:cs typeface="Arial" panose="020B0604020202020204" pitchFamily="34" charset="0"/>
              </a:rPr>
              <a:t>, trastuzumab deruxtecan; TPC, chemotherapy treatment of physician’s choice.</a:t>
            </a:r>
            <a:b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GB"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Curigliano</a:t>
            </a:r>
            <a: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G, et al. ASCO 2024. Abstract LBA1000. </a:t>
            </a:r>
            <a:r>
              <a:rPr kumimoji="0" lang="en-US"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 Engl J Med.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2024;391(22):2110-2122.</a:t>
            </a:r>
          </a:p>
        </p:txBody>
      </p:sp>
    </p:spTree>
    <p:extLst>
      <p:ext uri="{BB962C8B-B14F-4D97-AF65-F5344CB8AC3E}">
        <p14:creationId xmlns:p14="http://schemas.microsoft.com/office/powerpoint/2010/main" val="2848554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151525"/>
            <a:ext cx="10515600" cy="1064798"/>
          </a:xfrm>
        </p:spPr>
        <p:txBody>
          <a:bodyPr>
            <a:normAutofit/>
          </a:bodyPr>
          <a:lstStyle/>
          <a:p>
            <a:r>
              <a:rPr lang="en-US" sz="3200"/>
              <a:t>OS in HER2-Low and ITT: Key Secondary Endpoints (~40% Maturity)</a:t>
            </a:r>
          </a:p>
        </p:txBody>
      </p:sp>
      <p:sp>
        <p:nvSpPr>
          <p:cNvPr id="2160" name="TextBox 2159">
            <a:extLst>
              <a:ext uri="{FF2B5EF4-FFF2-40B4-BE49-F238E27FC236}">
                <a16:creationId xmlns:a16="http://schemas.microsoft.com/office/drawing/2014/main" id="{DCDB82FB-C6D4-6F03-79D9-1EACDF3296D0}"/>
              </a:ext>
            </a:extLst>
          </p:cNvPr>
          <p:cNvSpPr txBox="1">
            <a:spLocks/>
          </p:cNvSpPr>
          <p:nvPr/>
        </p:nvSpPr>
        <p:spPr>
          <a:xfrm>
            <a:off x="6562116"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436</a:t>
            </a:r>
          </a:p>
        </p:txBody>
      </p:sp>
      <p:sp>
        <p:nvSpPr>
          <p:cNvPr id="2161" name="TextBox 2160">
            <a:extLst>
              <a:ext uri="{FF2B5EF4-FFF2-40B4-BE49-F238E27FC236}">
                <a16:creationId xmlns:a16="http://schemas.microsoft.com/office/drawing/2014/main" id="{D8AB75A4-CBD8-6370-E66F-E5AC34742E31}"/>
              </a:ext>
            </a:extLst>
          </p:cNvPr>
          <p:cNvSpPr txBox="1">
            <a:spLocks/>
          </p:cNvSpPr>
          <p:nvPr/>
        </p:nvSpPr>
        <p:spPr>
          <a:xfrm>
            <a:off x="6562116"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430</a:t>
            </a:r>
          </a:p>
        </p:txBody>
      </p:sp>
      <p:sp>
        <p:nvSpPr>
          <p:cNvPr id="2162" name="TextBox 2161">
            <a:extLst>
              <a:ext uri="{FF2B5EF4-FFF2-40B4-BE49-F238E27FC236}">
                <a16:creationId xmlns:a16="http://schemas.microsoft.com/office/drawing/2014/main" id="{A43BC605-8C7A-F997-A24D-31F20BCD4EB3}"/>
              </a:ext>
            </a:extLst>
          </p:cNvPr>
          <p:cNvSpPr txBox="1">
            <a:spLocks/>
          </p:cNvSpPr>
          <p:nvPr/>
        </p:nvSpPr>
        <p:spPr>
          <a:xfrm>
            <a:off x="6870066"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431</a:t>
            </a:r>
          </a:p>
        </p:txBody>
      </p:sp>
      <p:sp>
        <p:nvSpPr>
          <p:cNvPr id="2163" name="TextBox 2162">
            <a:extLst>
              <a:ext uri="{FF2B5EF4-FFF2-40B4-BE49-F238E27FC236}">
                <a16:creationId xmlns:a16="http://schemas.microsoft.com/office/drawing/2014/main" id="{18205E66-5F2F-DCF9-B33E-ED3B4764F39D}"/>
              </a:ext>
            </a:extLst>
          </p:cNvPr>
          <p:cNvSpPr txBox="1">
            <a:spLocks/>
          </p:cNvSpPr>
          <p:nvPr/>
        </p:nvSpPr>
        <p:spPr>
          <a:xfrm>
            <a:off x="6870066"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402</a:t>
            </a:r>
          </a:p>
        </p:txBody>
      </p:sp>
      <p:sp>
        <p:nvSpPr>
          <p:cNvPr id="2164" name="TextBox 2163">
            <a:extLst>
              <a:ext uri="{FF2B5EF4-FFF2-40B4-BE49-F238E27FC236}">
                <a16:creationId xmlns:a16="http://schemas.microsoft.com/office/drawing/2014/main" id="{C18DABED-8F94-724A-95F5-31061D7B7943}"/>
              </a:ext>
            </a:extLst>
          </p:cNvPr>
          <p:cNvSpPr txBox="1">
            <a:spLocks/>
          </p:cNvSpPr>
          <p:nvPr/>
        </p:nvSpPr>
        <p:spPr>
          <a:xfrm>
            <a:off x="7179600"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412</a:t>
            </a:r>
          </a:p>
        </p:txBody>
      </p:sp>
      <p:sp>
        <p:nvSpPr>
          <p:cNvPr id="2165" name="TextBox 2164">
            <a:extLst>
              <a:ext uri="{FF2B5EF4-FFF2-40B4-BE49-F238E27FC236}">
                <a16:creationId xmlns:a16="http://schemas.microsoft.com/office/drawing/2014/main" id="{D7E50441-52F3-EE90-6A0C-BB8346196183}"/>
              </a:ext>
            </a:extLst>
          </p:cNvPr>
          <p:cNvSpPr txBox="1">
            <a:spLocks/>
          </p:cNvSpPr>
          <p:nvPr/>
        </p:nvSpPr>
        <p:spPr>
          <a:xfrm>
            <a:off x="7179600"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387</a:t>
            </a:r>
          </a:p>
        </p:txBody>
      </p:sp>
      <p:sp>
        <p:nvSpPr>
          <p:cNvPr id="2166" name="TextBox 2165">
            <a:extLst>
              <a:ext uri="{FF2B5EF4-FFF2-40B4-BE49-F238E27FC236}">
                <a16:creationId xmlns:a16="http://schemas.microsoft.com/office/drawing/2014/main" id="{C2AC2518-7CA7-0896-2EB4-2B9ACA501FB5}"/>
              </a:ext>
            </a:extLst>
          </p:cNvPr>
          <p:cNvSpPr txBox="1">
            <a:spLocks/>
          </p:cNvSpPr>
          <p:nvPr/>
        </p:nvSpPr>
        <p:spPr>
          <a:xfrm>
            <a:off x="7495486"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391</a:t>
            </a:r>
          </a:p>
        </p:txBody>
      </p:sp>
      <p:sp>
        <p:nvSpPr>
          <p:cNvPr id="2167" name="TextBox 2166">
            <a:extLst>
              <a:ext uri="{FF2B5EF4-FFF2-40B4-BE49-F238E27FC236}">
                <a16:creationId xmlns:a16="http://schemas.microsoft.com/office/drawing/2014/main" id="{249F14FB-6175-228A-559C-844D3C7AD7D1}"/>
              </a:ext>
            </a:extLst>
          </p:cNvPr>
          <p:cNvSpPr txBox="1">
            <a:spLocks/>
          </p:cNvSpPr>
          <p:nvPr/>
        </p:nvSpPr>
        <p:spPr>
          <a:xfrm>
            <a:off x="7495486"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360</a:t>
            </a:r>
          </a:p>
        </p:txBody>
      </p:sp>
      <p:sp>
        <p:nvSpPr>
          <p:cNvPr id="2168" name="TextBox 2167">
            <a:extLst>
              <a:ext uri="{FF2B5EF4-FFF2-40B4-BE49-F238E27FC236}">
                <a16:creationId xmlns:a16="http://schemas.microsoft.com/office/drawing/2014/main" id="{EADDDCA7-5E9B-91C6-1483-5AD8E51569AF}"/>
              </a:ext>
            </a:extLst>
          </p:cNvPr>
          <p:cNvSpPr txBox="1">
            <a:spLocks/>
          </p:cNvSpPr>
          <p:nvPr/>
        </p:nvSpPr>
        <p:spPr>
          <a:xfrm>
            <a:off x="7808195"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373</a:t>
            </a:r>
          </a:p>
        </p:txBody>
      </p:sp>
      <p:sp>
        <p:nvSpPr>
          <p:cNvPr id="2169" name="TextBox 2168">
            <a:extLst>
              <a:ext uri="{FF2B5EF4-FFF2-40B4-BE49-F238E27FC236}">
                <a16:creationId xmlns:a16="http://schemas.microsoft.com/office/drawing/2014/main" id="{C837DC42-A0F9-6E62-335A-C2B70259D26A}"/>
              </a:ext>
            </a:extLst>
          </p:cNvPr>
          <p:cNvSpPr txBox="1">
            <a:spLocks/>
          </p:cNvSpPr>
          <p:nvPr/>
        </p:nvSpPr>
        <p:spPr>
          <a:xfrm>
            <a:off x="7808195"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328</a:t>
            </a:r>
          </a:p>
        </p:txBody>
      </p:sp>
      <p:sp>
        <p:nvSpPr>
          <p:cNvPr id="2170" name="TextBox 2169">
            <a:extLst>
              <a:ext uri="{FF2B5EF4-FFF2-40B4-BE49-F238E27FC236}">
                <a16:creationId xmlns:a16="http://schemas.microsoft.com/office/drawing/2014/main" id="{8BDBF570-AA90-950E-071C-DFA0C38940CE}"/>
              </a:ext>
            </a:extLst>
          </p:cNvPr>
          <p:cNvSpPr txBox="1">
            <a:spLocks/>
          </p:cNvSpPr>
          <p:nvPr/>
        </p:nvSpPr>
        <p:spPr>
          <a:xfrm>
            <a:off x="8115582"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329</a:t>
            </a:r>
          </a:p>
        </p:txBody>
      </p:sp>
      <p:sp>
        <p:nvSpPr>
          <p:cNvPr id="2171" name="TextBox 2170">
            <a:extLst>
              <a:ext uri="{FF2B5EF4-FFF2-40B4-BE49-F238E27FC236}">
                <a16:creationId xmlns:a16="http://schemas.microsoft.com/office/drawing/2014/main" id="{24AF23AD-C897-317D-94F0-4DE47BEA16C5}"/>
              </a:ext>
            </a:extLst>
          </p:cNvPr>
          <p:cNvSpPr txBox="1">
            <a:spLocks/>
          </p:cNvSpPr>
          <p:nvPr/>
        </p:nvSpPr>
        <p:spPr>
          <a:xfrm>
            <a:off x="8115582"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292</a:t>
            </a:r>
          </a:p>
        </p:txBody>
      </p:sp>
      <p:sp>
        <p:nvSpPr>
          <p:cNvPr id="2172" name="TextBox 2171">
            <a:extLst>
              <a:ext uri="{FF2B5EF4-FFF2-40B4-BE49-F238E27FC236}">
                <a16:creationId xmlns:a16="http://schemas.microsoft.com/office/drawing/2014/main" id="{51FFA49D-8591-755D-9FEA-BCDCEE8A7CE5}"/>
              </a:ext>
            </a:extLst>
          </p:cNvPr>
          <p:cNvSpPr txBox="1">
            <a:spLocks/>
          </p:cNvSpPr>
          <p:nvPr/>
        </p:nvSpPr>
        <p:spPr>
          <a:xfrm>
            <a:off x="8439964"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235</a:t>
            </a:r>
          </a:p>
        </p:txBody>
      </p:sp>
      <p:sp>
        <p:nvSpPr>
          <p:cNvPr id="2173" name="TextBox 2172">
            <a:extLst>
              <a:ext uri="{FF2B5EF4-FFF2-40B4-BE49-F238E27FC236}">
                <a16:creationId xmlns:a16="http://schemas.microsoft.com/office/drawing/2014/main" id="{F42696FE-0B0B-C83F-D160-19CF409F2ECD}"/>
              </a:ext>
            </a:extLst>
          </p:cNvPr>
          <p:cNvSpPr txBox="1">
            <a:spLocks/>
          </p:cNvSpPr>
          <p:nvPr/>
        </p:nvSpPr>
        <p:spPr>
          <a:xfrm>
            <a:off x="8439964"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210</a:t>
            </a:r>
          </a:p>
        </p:txBody>
      </p:sp>
      <p:sp>
        <p:nvSpPr>
          <p:cNvPr id="2174" name="TextBox 2173">
            <a:extLst>
              <a:ext uri="{FF2B5EF4-FFF2-40B4-BE49-F238E27FC236}">
                <a16:creationId xmlns:a16="http://schemas.microsoft.com/office/drawing/2014/main" id="{6B9EF3E8-B7A3-7D1A-DEBD-8CAA5FC71856}"/>
              </a:ext>
            </a:extLst>
          </p:cNvPr>
          <p:cNvSpPr txBox="1">
            <a:spLocks/>
          </p:cNvSpPr>
          <p:nvPr/>
        </p:nvSpPr>
        <p:spPr>
          <a:xfrm>
            <a:off x="8739974"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169</a:t>
            </a:r>
          </a:p>
        </p:txBody>
      </p:sp>
      <p:sp>
        <p:nvSpPr>
          <p:cNvPr id="2175" name="TextBox 2174">
            <a:extLst>
              <a:ext uri="{FF2B5EF4-FFF2-40B4-BE49-F238E27FC236}">
                <a16:creationId xmlns:a16="http://schemas.microsoft.com/office/drawing/2014/main" id="{8EFF2628-3164-93CB-2387-A7BC9E362091}"/>
              </a:ext>
            </a:extLst>
          </p:cNvPr>
          <p:cNvSpPr txBox="1">
            <a:spLocks/>
          </p:cNvSpPr>
          <p:nvPr/>
        </p:nvSpPr>
        <p:spPr>
          <a:xfrm>
            <a:off x="8739974"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143</a:t>
            </a:r>
          </a:p>
        </p:txBody>
      </p:sp>
      <p:sp>
        <p:nvSpPr>
          <p:cNvPr id="1312" name="TextBox 1311">
            <a:extLst>
              <a:ext uri="{FF2B5EF4-FFF2-40B4-BE49-F238E27FC236}">
                <a16:creationId xmlns:a16="http://schemas.microsoft.com/office/drawing/2014/main" id="{77600BF7-FD0C-CA74-2E32-AA34AF702BFB}"/>
              </a:ext>
            </a:extLst>
          </p:cNvPr>
          <p:cNvSpPr txBox="1">
            <a:spLocks/>
          </p:cNvSpPr>
          <p:nvPr/>
        </p:nvSpPr>
        <p:spPr>
          <a:xfrm>
            <a:off x="9039984"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120</a:t>
            </a:r>
          </a:p>
        </p:txBody>
      </p:sp>
      <p:sp>
        <p:nvSpPr>
          <p:cNvPr id="1313" name="TextBox 1312">
            <a:extLst>
              <a:ext uri="{FF2B5EF4-FFF2-40B4-BE49-F238E27FC236}">
                <a16:creationId xmlns:a16="http://schemas.microsoft.com/office/drawing/2014/main" id="{AC1AA7E1-8A67-2E73-ACD7-9E42A3B05657}"/>
              </a:ext>
            </a:extLst>
          </p:cNvPr>
          <p:cNvSpPr txBox="1">
            <a:spLocks/>
          </p:cNvSpPr>
          <p:nvPr/>
        </p:nvSpPr>
        <p:spPr>
          <a:xfrm>
            <a:off x="9039984"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101</a:t>
            </a:r>
          </a:p>
        </p:txBody>
      </p:sp>
      <p:sp>
        <p:nvSpPr>
          <p:cNvPr id="1314" name="TextBox 1313">
            <a:extLst>
              <a:ext uri="{FF2B5EF4-FFF2-40B4-BE49-F238E27FC236}">
                <a16:creationId xmlns:a16="http://schemas.microsoft.com/office/drawing/2014/main" id="{4F5B8F42-2667-9B2A-F02B-FE311A1183B6}"/>
              </a:ext>
            </a:extLst>
          </p:cNvPr>
          <p:cNvSpPr txBox="1">
            <a:spLocks/>
          </p:cNvSpPr>
          <p:nvPr/>
        </p:nvSpPr>
        <p:spPr>
          <a:xfrm>
            <a:off x="9339994"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69</a:t>
            </a:r>
          </a:p>
        </p:txBody>
      </p:sp>
      <p:sp>
        <p:nvSpPr>
          <p:cNvPr id="1315" name="TextBox 1314">
            <a:extLst>
              <a:ext uri="{FF2B5EF4-FFF2-40B4-BE49-F238E27FC236}">
                <a16:creationId xmlns:a16="http://schemas.microsoft.com/office/drawing/2014/main" id="{DE550880-254A-A0E4-4B43-3F9DFCF43392}"/>
              </a:ext>
            </a:extLst>
          </p:cNvPr>
          <p:cNvSpPr txBox="1">
            <a:spLocks/>
          </p:cNvSpPr>
          <p:nvPr/>
        </p:nvSpPr>
        <p:spPr>
          <a:xfrm>
            <a:off x="9339994"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62</a:t>
            </a:r>
          </a:p>
        </p:txBody>
      </p:sp>
      <p:sp>
        <p:nvSpPr>
          <p:cNvPr id="1316" name="TextBox 1315">
            <a:extLst>
              <a:ext uri="{FF2B5EF4-FFF2-40B4-BE49-F238E27FC236}">
                <a16:creationId xmlns:a16="http://schemas.microsoft.com/office/drawing/2014/main" id="{FECDAF4A-AB98-00ED-B34A-77E676086E3A}"/>
              </a:ext>
            </a:extLst>
          </p:cNvPr>
          <p:cNvSpPr txBox="1">
            <a:spLocks/>
          </p:cNvSpPr>
          <p:nvPr/>
        </p:nvSpPr>
        <p:spPr>
          <a:xfrm>
            <a:off x="9640003"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39</a:t>
            </a:r>
          </a:p>
        </p:txBody>
      </p:sp>
      <p:sp>
        <p:nvSpPr>
          <p:cNvPr id="1317" name="TextBox 1316">
            <a:extLst>
              <a:ext uri="{FF2B5EF4-FFF2-40B4-BE49-F238E27FC236}">
                <a16:creationId xmlns:a16="http://schemas.microsoft.com/office/drawing/2014/main" id="{71172DF2-4AC5-B66F-3224-5F142D66CB3E}"/>
              </a:ext>
            </a:extLst>
          </p:cNvPr>
          <p:cNvSpPr txBox="1">
            <a:spLocks/>
          </p:cNvSpPr>
          <p:nvPr/>
        </p:nvSpPr>
        <p:spPr>
          <a:xfrm>
            <a:off x="9640003"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27</a:t>
            </a:r>
          </a:p>
        </p:txBody>
      </p:sp>
      <p:sp>
        <p:nvSpPr>
          <p:cNvPr id="1318" name="TextBox 1317">
            <a:extLst>
              <a:ext uri="{FF2B5EF4-FFF2-40B4-BE49-F238E27FC236}">
                <a16:creationId xmlns:a16="http://schemas.microsoft.com/office/drawing/2014/main" id="{151B69E3-8EE1-67EC-A81E-63CDEDDEC0FD}"/>
              </a:ext>
            </a:extLst>
          </p:cNvPr>
          <p:cNvSpPr txBox="1">
            <a:spLocks/>
          </p:cNvSpPr>
          <p:nvPr/>
        </p:nvSpPr>
        <p:spPr>
          <a:xfrm>
            <a:off x="9940012"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16</a:t>
            </a:r>
          </a:p>
        </p:txBody>
      </p:sp>
      <p:sp>
        <p:nvSpPr>
          <p:cNvPr id="1319" name="TextBox 1318">
            <a:extLst>
              <a:ext uri="{FF2B5EF4-FFF2-40B4-BE49-F238E27FC236}">
                <a16:creationId xmlns:a16="http://schemas.microsoft.com/office/drawing/2014/main" id="{98291E1B-9C7C-5689-0037-6AF70D3BEF4B}"/>
              </a:ext>
            </a:extLst>
          </p:cNvPr>
          <p:cNvSpPr txBox="1">
            <a:spLocks/>
          </p:cNvSpPr>
          <p:nvPr/>
        </p:nvSpPr>
        <p:spPr>
          <a:xfrm>
            <a:off x="9949538"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9</a:t>
            </a:r>
          </a:p>
        </p:txBody>
      </p:sp>
      <p:sp>
        <p:nvSpPr>
          <p:cNvPr id="1320" name="TextBox 1319">
            <a:extLst>
              <a:ext uri="{FF2B5EF4-FFF2-40B4-BE49-F238E27FC236}">
                <a16:creationId xmlns:a16="http://schemas.microsoft.com/office/drawing/2014/main" id="{90FA1942-C63C-44E2-C28C-8CF8745BF5BC}"/>
              </a:ext>
            </a:extLst>
          </p:cNvPr>
          <p:cNvSpPr txBox="1">
            <a:spLocks/>
          </p:cNvSpPr>
          <p:nvPr/>
        </p:nvSpPr>
        <p:spPr>
          <a:xfrm>
            <a:off x="10240023"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a:t>
            </a:r>
          </a:p>
        </p:txBody>
      </p:sp>
      <p:sp>
        <p:nvSpPr>
          <p:cNvPr id="1321" name="TextBox 1320">
            <a:extLst>
              <a:ext uri="{FF2B5EF4-FFF2-40B4-BE49-F238E27FC236}">
                <a16:creationId xmlns:a16="http://schemas.microsoft.com/office/drawing/2014/main" id="{723FF550-4817-C4DE-D17E-A5E1F6F2C2E7}"/>
              </a:ext>
            </a:extLst>
          </p:cNvPr>
          <p:cNvSpPr txBox="1">
            <a:spLocks/>
          </p:cNvSpPr>
          <p:nvPr/>
        </p:nvSpPr>
        <p:spPr>
          <a:xfrm>
            <a:off x="10240023"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a:t>
            </a:r>
          </a:p>
        </p:txBody>
      </p:sp>
      <p:sp>
        <p:nvSpPr>
          <p:cNvPr id="1322" name="TextBox 1321">
            <a:extLst>
              <a:ext uri="{FF2B5EF4-FFF2-40B4-BE49-F238E27FC236}">
                <a16:creationId xmlns:a16="http://schemas.microsoft.com/office/drawing/2014/main" id="{917F8952-B361-5D4F-5DAC-B3649C65041D}"/>
              </a:ext>
            </a:extLst>
          </p:cNvPr>
          <p:cNvSpPr txBox="1">
            <a:spLocks/>
          </p:cNvSpPr>
          <p:nvPr/>
        </p:nvSpPr>
        <p:spPr>
          <a:xfrm>
            <a:off x="10540032"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a:t>
            </a:r>
          </a:p>
        </p:txBody>
      </p:sp>
      <p:sp>
        <p:nvSpPr>
          <p:cNvPr id="1323" name="TextBox 1322">
            <a:extLst>
              <a:ext uri="{FF2B5EF4-FFF2-40B4-BE49-F238E27FC236}">
                <a16:creationId xmlns:a16="http://schemas.microsoft.com/office/drawing/2014/main" id="{BF831F5E-FAAB-EFFD-3C58-80AACBE9349F}"/>
              </a:ext>
            </a:extLst>
          </p:cNvPr>
          <p:cNvSpPr txBox="1">
            <a:spLocks/>
          </p:cNvSpPr>
          <p:nvPr/>
        </p:nvSpPr>
        <p:spPr>
          <a:xfrm>
            <a:off x="10540032"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1324" name="TextBox 1323">
            <a:extLst>
              <a:ext uri="{FF2B5EF4-FFF2-40B4-BE49-F238E27FC236}">
                <a16:creationId xmlns:a16="http://schemas.microsoft.com/office/drawing/2014/main" id="{5116B1D9-3381-54B6-25F2-3C6D8F258F54}"/>
              </a:ext>
            </a:extLst>
          </p:cNvPr>
          <p:cNvSpPr txBox="1">
            <a:spLocks/>
          </p:cNvSpPr>
          <p:nvPr/>
        </p:nvSpPr>
        <p:spPr>
          <a:xfrm>
            <a:off x="10840042"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325" name="TextBox 1324">
            <a:extLst>
              <a:ext uri="{FF2B5EF4-FFF2-40B4-BE49-F238E27FC236}">
                <a16:creationId xmlns:a16="http://schemas.microsoft.com/office/drawing/2014/main" id="{A98BBEE6-CD32-4327-CAF5-5E7D4D3874B0}"/>
              </a:ext>
            </a:extLst>
          </p:cNvPr>
          <p:cNvSpPr txBox="1">
            <a:spLocks/>
          </p:cNvSpPr>
          <p:nvPr/>
        </p:nvSpPr>
        <p:spPr>
          <a:xfrm>
            <a:off x="10840042"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1326" name="TextBox 1325">
            <a:extLst>
              <a:ext uri="{FF2B5EF4-FFF2-40B4-BE49-F238E27FC236}">
                <a16:creationId xmlns:a16="http://schemas.microsoft.com/office/drawing/2014/main" id="{C970A382-4F56-4642-A757-DBDA20FAB234}"/>
              </a:ext>
            </a:extLst>
          </p:cNvPr>
          <p:cNvSpPr txBox="1">
            <a:spLocks/>
          </p:cNvSpPr>
          <p:nvPr/>
        </p:nvSpPr>
        <p:spPr>
          <a:xfrm>
            <a:off x="11140044" y="5005395"/>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1327" name="TextBox 1326">
            <a:extLst>
              <a:ext uri="{FF2B5EF4-FFF2-40B4-BE49-F238E27FC236}">
                <a16:creationId xmlns:a16="http://schemas.microsoft.com/office/drawing/2014/main" id="{41D6B4C0-5B5B-FF9E-EFE5-FBA5757C2AC4}"/>
              </a:ext>
            </a:extLst>
          </p:cNvPr>
          <p:cNvSpPr txBox="1">
            <a:spLocks/>
          </p:cNvSpPr>
          <p:nvPr/>
        </p:nvSpPr>
        <p:spPr>
          <a:xfrm>
            <a:off x="11140044" y="5129142"/>
            <a:ext cx="259019"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0</a:t>
            </a:r>
          </a:p>
        </p:txBody>
      </p:sp>
      <p:sp>
        <p:nvSpPr>
          <p:cNvPr id="2506" name="TextBox 2505">
            <a:extLst>
              <a:ext uri="{FF2B5EF4-FFF2-40B4-BE49-F238E27FC236}">
                <a16:creationId xmlns:a16="http://schemas.microsoft.com/office/drawing/2014/main" id="{0CA1F9E3-7299-E207-C700-27C4FFF5A249}"/>
              </a:ext>
            </a:extLst>
          </p:cNvPr>
          <p:cNvSpPr txBox="1"/>
          <p:nvPr/>
        </p:nvSpPr>
        <p:spPr>
          <a:xfrm>
            <a:off x="9500297" y="1835028"/>
            <a:ext cx="2418295" cy="553998"/>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Arial" panose="020B0604020202020204"/>
                <a:ea typeface="+mn-ea"/>
                <a:cs typeface="+mn-cs"/>
              </a:rPr>
              <a:t>Hazard ratio 0.81</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a:ea typeface="+mn-ea"/>
                <a:cs typeface="+mn-cs"/>
              </a:rPr>
              <a:t>95% CI 0.65–1.00</a:t>
            </a:r>
            <a:r>
              <a:rPr kumimoji="0" lang="en-US" sz="1100" b="1" i="0" u="none" strike="noStrike" kern="1200" cap="none" spc="0" normalizeH="0" baseline="30000" noProof="0">
                <a:ln>
                  <a:noFill/>
                </a:ln>
                <a:effectLst/>
                <a:uLnTx/>
                <a:uFillTx/>
                <a:latin typeface="Arial" panose="020B0604020202020204" pitchFamily="34" charset="0"/>
                <a:ea typeface="+mn-ea"/>
                <a:cs typeface="+mn-cs"/>
              </a:rPr>
              <a:t>‡</a:t>
            </a:r>
            <a:endParaRPr kumimoji="0" lang="en-US" sz="1100" b="1" i="0" u="none" strike="noStrike" kern="1200" cap="none" spc="0" normalizeH="0" baseline="0" noProof="0">
              <a:ln>
                <a:noFill/>
              </a:ln>
              <a:effectLst/>
              <a:uLnTx/>
              <a:uFillTx/>
              <a:latin typeface="Arial" panose="020B0604020202020204"/>
              <a:ea typeface="+mn-ea"/>
              <a:cs typeface="+mn-cs"/>
            </a:endParaRPr>
          </a:p>
        </p:txBody>
      </p:sp>
      <p:sp>
        <p:nvSpPr>
          <p:cNvPr id="1088" name="TextBox 1087">
            <a:extLst>
              <a:ext uri="{FF2B5EF4-FFF2-40B4-BE49-F238E27FC236}">
                <a16:creationId xmlns:a16="http://schemas.microsoft.com/office/drawing/2014/main" id="{C09E03F3-6AEB-1181-0CE1-8F6993232D71}"/>
              </a:ext>
            </a:extLst>
          </p:cNvPr>
          <p:cNvSpPr txBox="1">
            <a:spLocks/>
          </p:cNvSpPr>
          <p:nvPr/>
        </p:nvSpPr>
        <p:spPr>
          <a:xfrm>
            <a:off x="7173088"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1089" name="TextBox 1088">
            <a:extLst>
              <a:ext uri="{FF2B5EF4-FFF2-40B4-BE49-F238E27FC236}">
                <a16:creationId xmlns:a16="http://schemas.microsoft.com/office/drawing/2014/main" id="{EEF17E05-42D2-2F9C-B3EF-F2AA9C6E7B34}"/>
              </a:ext>
            </a:extLst>
          </p:cNvPr>
          <p:cNvSpPr txBox="1">
            <a:spLocks/>
          </p:cNvSpPr>
          <p:nvPr/>
        </p:nvSpPr>
        <p:spPr>
          <a:xfrm>
            <a:off x="7477384"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1090" name="TextBox 1089">
            <a:extLst>
              <a:ext uri="{FF2B5EF4-FFF2-40B4-BE49-F238E27FC236}">
                <a16:creationId xmlns:a16="http://schemas.microsoft.com/office/drawing/2014/main" id="{50DE1141-9700-551A-39DF-A795372A5DA1}"/>
              </a:ext>
            </a:extLst>
          </p:cNvPr>
          <p:cNvSpPr txBox="1">
            <a:spLocks/>
          </p:cNvSpPr>
          <p:nvPr/>
        </p:nvSpPr>
        <p:spPr>
          <a:xfrm>
            <a:off x="7791998"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1091" name="TextBox 1090">
            <a:extLst>
              <a:ext uri="{FF2B5EF4-FFF2-40B4-BE49-F238E27FC236}">
                <a16:creationId xmlns:a16="http://schemas.microsoft.com/office/drawing/2014/main" id="{4E67767E-0D99-FB61-69F1-7EE68F414E07}"/>
              </a:ext>
            </a:extLst>
          </p:cNvPr>
          <p:cNvSpPr txBox="1">
            <a:spLocks/>
          </p:cNvSpPr>
          <p:nvPr/>
        </p:nvSpPr>
        <p:spPr>
          <a:xfrm>
            <a:off x="8097087"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1093" name="TextBox 1092">
            <a:extLst>
              <a:ext uri="{FF2B5EF4-FFF2-40B4-BE49-F238E27FC236}">
                <a16:creationId xmlns:a16="http://schemas.microsoft.com/office/drawing/2014/main" id="{6C899448-0C50-B56A-EA94-6BDFD7056021}"/>
              </a:ext>
            </a:extLst>
          </p:cNvPr>
          <p:cNvSpPr txBox="1">
            <a:spLocks/>
          </p:cNvSpPr>
          <p:nvPr/>
        </p:nvSpPr>
        <p:spPr>
          <a:xfrm>
            <a:off x="8389476"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1094" name="TextBox 1093">
            <a:extLst>
              <a:ext uri="{FF2B5EF4-FFF2-40B4-BE49-F238E27FC236}">
                <a16:creationId xmlns:a16="http://schemas.microsoft.com/office/drawing/2014/main" id="{20C1336E-687F-17FC-77B6-4320B6EF200E}"/>
              </a:ext>
            </a:extLst>
          </p:cNvPr>
          <p:cNvSpPr txBox="1">
            <a:spLocks/>
          </p:cNvSpPr>
          <p:nvPr/>
        </p:nvSpPr>
        <p:spPr>
          <a:xfrm>
            <a:off x="8710440"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1095" name="TextBox 1094">
            <a:extLst>
              <a:ext uri="{FF2B5EF4-FFF2-40B4-BE49-F238E27FC236}">
                <a16:creationId xmlns:a16="http://schemas.microsoft.com/office/drawing/2014/main" id="{42C63C67-B16B-484E-B840-19FFF76D91C5}"/>
              </a:ext>
            </a:extLst>
          </p:cNvPr>
          <p:cNvSpPr txBox="1">
            <a:spLocks/>
          </p:cNvSpPr>
          <p:nvPr/>
        </p:nvSpPr>
        <p:spPr>
          <a:xfrm>
            <a:off x="9006004"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1096" name="TextBox 1095">
            <a:extLst>
              <a:ext uri="{FF2B5EF4-FFF2-40B4-BE49-F238E27FC236}">
                <a16:creationId xmlns:a16="http://schemas.microsoft.com/office/drawing/2014/main" id="{231E1674-BDE4-F27E-9645-86472D3F7EE6}"/>
              </a:ext>
            </a:extLst>
          </p:cNvPr>
          <p:cNvSpPr txBox="1">
            <a:spLocks/>
          </p:cNvSpPr>
          <p:nvPr/>
        </p:nvSpPr>
        <p:spPr>
          <a:xfrm>
            <a:off x="9314268"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1097" name="TextBox 1096">
            <a:extLst>
              <a:ext uri="{FF2B5EF4-FFF2-40B4-BE49-F238E27FC236}">
                <a16:creationId xmlns:a16="http://schemas.microsoft.com/office/drawing/2014/main" id="{3360D1ED-342B-5A6B-E25C-2AC480CCA273}"/>
              </a:ext>
            </a:extLst>
          </p:cNvPr>
          <p:cNvSpPr txBox="1">
            <a:spLocks/>
          </p:cNvSpPr>
          <p:nvPr/>
        </p:nvSpPr>
        <p:spPr>
          <a:xfrm>
            <a:off x="9619356"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1098" name="TextBox 1097">
            <a:extLst>
              <a:ext uri="{FF2B5EF4-FFF2-40B4-BE49-F238E27FC236}">
                <a16:creationId xmlns:a16="http://schemas.microsoft.com/office/drawing/2014/main" id="{63A810BA-978A-EB8A-A3E2-C1E6D8665A1B}"/>
              </a:ext>
            </a:extLst>
          </p:cNvPr>
          <p:cNvSpPr txBox="1">
            <a:spLocks/>
          </p:cNvSpPr>
          <p:nvPr/>
        </p:nvSpPr>
        <p:spPr>
          <a:xfrm>
            <a:off x="9924446"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1099" name="TextBox 1098">
            <a:extLst>
              <a:ext uri="{FF2B5EF4-FFF2-40B4-BE49-F238E27FC236}">
                <a16:creationId xmlns:a16="http://schemas.microsoft.com/office/drawing/2014/main" id="{FF81E215-6AC0-5C62-D508-566A16D68D03}"/>
              </a:ext>
            </a:extLst>
          </p:cNvPr>
          <p:cNvSpPr txBox="1">
            <a:spLocks/>
          </p:cNvSpPr>
          <p:nvPr/>
        </p:nvSpPr>
        <p:spPr>
          <a:xfrm>
            <a:off x="10229535"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1309" name="TextBox 1308">
            <a:extLst>
              <a:ext uri="{FF2B5EF4-FFF2-40B4-BE49-F238E27FC236}">
                <a16:creationId xmlns:a16="http://schemas.microsoft.com/office/drawing/2014/main" id="{F10407DA-6E64-E127-A6AE-5BBD0C59773F}"/>
              </a:ext>
            </a:extLst>
          </p:cNvPr>
          <p:cNvSpPr txBox="1">
            <a:spLocks/>
          </p:cNvSpPr>
          <p:nvPr/>
        </p:nvSpPr>
        <p:spPr>
          <a:xfrm>
            <a:off x="10534624"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1310" name="TextBox 1309">
            <a:extLst>
              <a:ext uri="{FF2B5EF4-FFF2-40B4-BE49-F238E27FC236}">
                <a16:creationId xmlns:a16="http://schemas.microsoft.com/office/drawing/2014/main" id="{B1386CFD-1C40-FF68-A510-E314913802BB}"/>
              </a:ext>
            </a:extLst>
          </p:cNvPr>
          <p:cNvSpPr txBox="1">
            <a:spLocks/>
          </p:cNvSpPr>
          <p:nvPr/>
        </p:nvSpPr>
        <p:spPr>
          <a:xfrm>
            <a:off x="10836538"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42</a:t>
            </a:r>
          </a:p>
        </p:txBody>
      </p:sp>
      <p:sp>
        <p:nvSpPr>
          <p:cNvPr id="1311" name="TextBox 1310">
            <a:extLst>
              <a:ext uri="{FF2B5EF4-FFF2-40B4-BE49-F238E27FC236}">
                <a16:creationId xmlns:a16="http://schemas.microsoft.com/office/drawing/2014/main" id="{1299E1E8-DB6D-2D39-7332-03F48ABD725F}"/>
              </a:ext>
            </a:extLst>
          </p:cNvPr>
          <p:cNvSpPr txBox="1">
            <a:spLocks/>
          </p:cNvSpPr>
          <p:nvPr/>
        </p:nvSpPr>
        <p:spPr>
          <a:xfrm>
            <a:off x="11154332" y="4601158"/>
            <a:ext cx="259019"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45</a:t>
            </a:r>
          </a:p>
        </p:txBody>
      </p:sp>
      <p:sp>
        <p:nvSpPr>
          <p:cNvPr id="2222" name="Free-form: Shape 1003">
            <a:extLst>
              <a:ext uri="{FF2B5EF4-FFF2-40B4-BE49-F238E27FC236}">
                <a16:creationId xmlns:a16="http://schemas.microsoft.com/office/drawing/2014/main" id="{76D7A93A-8321-2978-B940-922FAB4E4C79}"/>
              </a:ext>
            </a:extLst>
          </p:cNvPr>
          <p:cNvSpPr/>
          <p:nvPr/>
        </p:nvSpPr>
        <p:spPr>
          <a:xfrm>
            <a:off x="7303240"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3" name="Free-form: Shape 1004">
            <a:extLst>
              <a:ext uri="{FF2B5EF4-FFF2-40B4-BE49-F238E27FC236}">
                <a16:creationId xmlns:a16="http://schemas.microsoft.com/office/drawing/2014/main" id="{88F10C1D-F5AD-F9C3-DDD1-9DEE46F2686E}"/>
              </a:ext>
            </a:extLst>
          </p:cNvPr>
          <p:cNvSpPr/>
          <p:nvPr/>
        </p:nvSpPr>
        <p:spPr>
          <a:xfrm>
            <a:off x="7610498"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4" name="Free-form: Shape 1005">
            <a:extLst>
              <a:ext uri="{FF2B5EF4-FFF2-40B4-BE49-F238E27FC236}">
                <a16:creationId xmlns:a16="http://schemas.microsoft.com/office/drawing/2014/main" id="{8BA40BAA-8972-A26D-7A0D-D8E9735BC4BF}"/>
              </a:ext>
            </a:extLst>
          </p:cNvPr>
          <p:cNvSpPr/>
          <p:nvPr/>
        </p:nvSpPr>
        <p:spPr>
          <a:xfrm>
            <a:off x="7917758"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5" name="Free-form: Shape 1006">
            <a:extLst>
              <a:ext uri="{FF2B5EF4-FFF2-40B4-BE49-F238E27FC236}">
                <a16:creationId xmlns:a16="http://schemas.microsoft.com/office/drawing/2014/main" id="{3BD67805-1A8D-8186-3871-425F94B4323F}"/>
              </a:ext>
            </a:extLst>
          </p:cNvPr>
          <p:cNvSpPr/>
          <p:nvPr/>
        </p:nvSpPr>
        <p:spPr>
          <a:xfrm>
            <a:off x="8219478"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6" name="Free-form: Shape 1007">
            <a:extLst>
              <a:ext uri="{FF2B5EF4-FFF2-40B4-BE49-F238E27FC236}">
                <a16:creationId xmlns:a16="http://schemas.microsoft.com/office/drawing/2014/main" id="{344BF115-A3D5-9656-E003-F04C9EBD3901}"/>
              </a:ext>
            </a:extLst>
          </p:cNvPr>
          <p:cNvSpPr/>
          <p:nvPr/>
        </p:nvSpPr>
        <p:spPr>
          <a:xfrm>
            <a:off x="8524277"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7" name="Free-form: Shape 1008">
            <a:extLst>
              <a:ext uri="{FF2B5EF4-FFF2-40B4-BE49-F238E27FC236}">
                <a16:creationId xmlns:a16="http://schemas.microsoft.com/office/drawing/2014/main" id="{547A5EDA-B91D-F63D-76C4-415818586454}"/>
              </a:ext>
            </a:extLst>
          </p:cNvPr>
          <p:cNvSpPr/>
          <p:nvPr/>
        </p:nvSpPr>
        <p:spPr>
          <a:xfrm>
            <a:off x="8832346"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8" name="Free-form: Shape 1009">
            <a:extLst>
              <a:ext uri="{FF2B5EF4-FFF2-40B4-BE49-F238E27FC236}">
                <a16:creationId xmlns:a16="http://schemas.microsoft.com/office/drawing/2014/main" id="{882B0A30-BA36-103F-1335-C11E1D317E19}"/>
              </a:ext>
            </a:extLst>
          </p:cNvPr>
          <p:cNvSpPr/>
          <p:nvPr/>
        </p:nvSpPr>
        <p:spPr>
          <a:xfrm>
            <a:off x="9136430"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9" name="Free-form: Shape 1010">
            <a:extLst>
              <a:ext uri="{FF2B5EF4-FFF2-40B4-BE49-F238E27FC236}">
                <a16:creationId xmlns:a16="http://schemas.microsoft.com/office/drawing/2014/main" id="{F511F28B-FD9F-FCFE-C36B-77650DB8A8EC}"/>
              </a:ext>
            </a:extLst>
          </p:cNvPr>
          <p:cNvSpPr/>
          <p:nvPr/>
        </p:nvSpPr>
        <p:spPr>
          <a:xfrm>
            <a:off x="9441325"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0" name="Free-form: Shape 1011">
            <a:extLst>
              <a:ext uri="{FF2B5EF4-FFF2-40B4-BE49-F238E27FC236}">
                <a16:creationId xmlns:a16="http://schemas.microsoft.com/office/drawing/2014/main" id="{C22153A3-96B4-3A84-D002-CEB0E53911E3}"/>
              </a:ext>
            </a:extLst>
          </p:cNvPr>
          <p:cNvSpPr/>
          <p:nvPr/>
        </p:nvSpPr>
        <p:spPr>
          <a:xfrm>
            <a:off x="9745409"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1" name="Free-form: Shape 1012">
            <a:extLst>
              <a:ext uri="{FF2B5EF4-FFF2-40B4-BE49-F238E27FC236}">
                <a16:creationId xmlns:a16="http://schemas.microsoft.com/office/drawing/2014/main" id="{D36782BF-B73A-D0C0-38EE-540BC72419FA}"/>
              </a:ext>
            </a:extLst>
          </p:cNvPr>
          <p:cNvSpPr/>
          <p:nvPr/>
        </p:nvSpPr>
        <p:spPr>
          <a:xfrm>
            <a:off x="10050304"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2" name="Free-form: Shape 1013">
            <a:extLst>
              <a:ext uri="{FF2B5EF4-FFF2-40B4-BE49-F238E27FC236}">
                <a16:creationId xmlns:a16="http://schemas.microsoft.com/office/drawing/2014/main" id="{FF06F445-7152-BA73-96DC-D234C29F8FA3}"/>
              </a:ext>
            </a:extLst>
          </p:cNvPr>
          <p:cNvSpPr/>
          <p:nvPr/>
        </p:nvSpPr>
        <p:spPr>
          <a:xfrm>
            <a:off x="10353578"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3" name="Free-form: Shape 1014">
            <a:extLst>
              <a:ext uri="{FF2B5EF4-FFF2-40B4-BE49-F238E27FC236}">
                <a16:creationId xmlns:a16="http://schemas.microsoft.com/office/drawing/2014/main" id="{D51B3E7E-6622-9ECF-E312-4D8400A4C245}"/>
              </a:ext>
            </a:extLst>
          </p:cNvPr>
          <p:cNvSpPr/>
          <p:nvPr/>
        </p:nvSpPr>
        <p:spPr>
          <a:xfrm>
            <a:off x="10655297"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4" name="Free-form: Shape 1015">
            <a:extLst>
              <a:ext uri="{FF2B5EF4-FFF2-40B4-BE49-F238E27FC236}">
                <a16:creationId xmlns:a16="http://schemas.microsoft.com/office/drawing/2014/main" id="{168968C3-2F38-3727-2146-179395BB61D5}"/>
              </a:ext>
            </a:extLst>
          </p:cNvPr>
          <p:cNvSpPr/>
          <p:nvPr/>
        </p:nvSpPr>
        <p:spPr>
          <a:xfrm>
            <a:off x="10963366"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5" name="Free-form: Shape 1016">
            <a:extLst>
              <a:ext uri="{FF2B5EF4-FFF2-40B4-BE49-F238E27FC236}">
                <a16:creationId xmlns:a16="http://schemas.microsoft.com/office/drawing/2014/main" id="{52F895F0-A510-9C41-5956-BDC2DE1A3F50}"/>
              </a:ext>
            </a:extLst>
          </p:cNvPr>
          <p:cNvSpPr/>
          <p:nvPr/>
        </p:nvSpPr>
        <p:spPr>
          <a:xfrm>
            <a:off x="11271340" y="4503402"/>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6" name="TextBox 2235">
            <a:extLst>
              <a:ext uri="{FF2B5EF4-FFF2-40B4-BE49-F238E27FC236}">
                <a16:creationId xmlns:a16="http://schemas.microsoft.com/office/drawing/2014/main" id="{9B7F5EDE-1ECB-0172-C96F-6A82B07F2FDD}"/>
              </a:ext>
            </a:extLst>
          </p:cNvPr>
          <p:cNvSpPr txBox="1">
            <a:spLocks/>
          </p:cNvSpPr>
          <p:nvPr/>
        </p:nvSpPr>
        <p:spPr>
          <a:xfrm>
            <a:off x="6863118" y="4554042"/>
            <a:ext cx="272127"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2237" name="Freeform: Shape 1786">
            <a:extLst>
              <a:ext uri="{FF2B5EF4-FFF2-40B4-BE49-F238E27FC236}">
                <a16:creationId xmlns:a16="http://schemas.microsoft.com/office/drawing/2014/main" id="{91335A3A-DB80-F45F-B125-B9922957D2C0}"/>
              </a:ext>
            </a:extLst>
          </p:cNvPr>
          <p:cNvSpPr>
            <a:spLocks/>
          </p:cNvSpPr>
          <p:nvPr/>
        </p:nvSpPr>
        <p:spPr>
          <a:xfrm>
            <a:off x="6997906" y="4503401"/>
            <a:ext cx="22160"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7" name="TextBox 2506">
            <a:extLst>
              <a:ext uri="{FF2B5EF4-FFF2-40B4-BE49-F238E27FC236}">
                <a16:creationId xmlns:a16="http://schemas.microsoft.com/office/drawing/2014/main" id="{A543D592-F9CD-CD6B-7923-779F4BE75E2C}"/>
              </a:ext>
            </a:extLst>
          </p:cNvPr>
          <p:cNvSpPr txBox="1">
            <a:spLocks/>
          </p:cNvSpPr>
          <p:nvPr/>
        </p:nvSpPr>
        <p:spPr>
          <a:xfrm>
            <a:off x="6566445" y="4554042"/>
            <a:ext cx="251599"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2508" name="Freeform: Shape 1833">
            <a:extLst>
              <a:ext uri="{FF2B5EF4-FFF2-40B4-BE49-F238E27FC236}">
                <a16:creationId xmlns:a16="http://schemas.microsoft.com/office/drawing/2014/main" id="{201AA62E-7947-F8DA-F5ED-C401AC1ED357}"/>
              </a:ext>
            </a:extLst>
          </p:cNvPr>
          <p:cNvSpPr>
            <a:spLocks/>
          </p:cNvSpPr>
          <p:nvPr/>
        </p:nvSpPr>
        <p:spPr>
          <a:xfrm>
            <a:off x="6692816" y="4503401"/>
            <a:ext cx="22160"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9" name="TextBox 2528">
            <a:extLst>
              <a:ext uri="{FF2B5EF4-FFF2-40B4-BE49-F238E27FC236}">
                <a16:creationId xmlns:a16="http://schemas.microsoft.com/office/drawing/2014/main" id="{5FCCA3D0-D3F7-420C-EEAA-D7B7D34D988D}"/>
              </a:ext>
            </a:extLst>
          </p:cNvPr>
          <p:cNvSpPr txBox="1"/>
          <p:nvPr/>
        </p:nvSpPr>
        <p:spPr>
          <a:xfrm>
            <a:off x="7074548" y="1133396"/>
            <a:ext cx="4447051" cy="615553"/>
          </a:xfrm>
          <a:prstGeom prst="rect">
            <a:avLst/>
          </a:prstGeom>
          <a:noFill/>
        </p:spPr>
        <p:txBody>
          <a:bodyPr wrap="non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ITT (HER2-low + HER2-ultralow)</a:t>
            </a:r>
          </a:p>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N=866</a:t>
            </a:r>
          </a:p>
        </p:txBody>
      </p:sp>
      <p:sp>
        <p:nvSpPr>
          <p:cNvPr id="2532" name="TextBox 2531">
            <a:extLst>
              <a:ext uri="{FF2B5EF4-FFF2-40B4-BE49-F238E27FC236}">
                <a16:creationId xmlns:a16="http://schemas.microsoft.com/office/drawing/2014/main" id="{AFDAD306-553B-B7A6-9F48-EFF6F23C2456}"/>
              </a:ext>
            </a:extLst>
          </p:cNvPr>
          <p:cNvSpPr txBox="1">
            <a:spLocks/>
          </p:cNvSpPr>
          <p:nvPr/>
        </p:nvSpPr>
        <p:spPr>
          <a:xfrm rot="16200000">
            <a:off x="5463442" y="2824242"/>
            <a:ext cx="1513556" cy="276999"/>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Probability of OS</a:t>
            </a:r>
          </a:p>
        </p:txBody>
      </p:sp>
      <p:grpSp>
        <p:nvGrpSpPr>
          <p:cNvPr id="2533" name="Group 2532">
            <a:extLst>
              <a:ext uri="{FF2B5EF4-FFF2-40B4-BE49-F238E27FC236}">
                <a16:creationId xmlns:a16="http://schemas.microsoft.com/office/drawing/2014/main" id="{B6195E38-2934-7DDE-40BB-C4085E03FEB7}"/>
              </a:ext>
            </a:extLst>
          </p:cNvPr>
          <p:cNvGrpSpPr/>
          <p:nvPr/>
        </p:nvGrpSpPr>
        <p:grpSpPr>
          <a:xfrm>
            <a:off x="6168694" y="1510224"/>
            <a:ext cx="605827" cy="3124699"/>
            <a:chOff x="6050637" y="1501838"/>
            <a:chExt cx="605826" cy="3124698"/>
          </a:xfrm>
        </p:grpSpPr>
        <p:sp>
          <p:nvSpPr>
            <p:cNvPr id="2534" name="TextBox 2533">
              <a:extLst>
                <a:ext uri="{FF2B5EF4-FFF2-40B4-BE49-F238E27FC236}">
                  <a16:creationId xmlns:a16="http://schemas.microsoft.com/office/drawing/2014/main" id="{B2ABA948-F6B7-ACCE-BF22-3125645D2462}"/>
                </a:ext>
              </a:extLst>
            </p:cNvPr>
            <p:cNvSpPr txBox="1">
              <a:spLocks/>
            </p:cNvSpPr>
            <p:nvPr/>
          </p:nvSpPr>
          <p:spPr>
            <a:xfrm>
              <a:off x="6092925" y="4380315"/>
              <a:ext cx="481405" cy="246221"/>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2535" name="TextBox 2534">
              <a:extLst>
                <a:ext uri="{FF2B5EF4-FFF2-40B4-BE49-F238E27FC236}">
                  <a16:creationId xmlns:a16="http://schemas.microsoft.com/office/drawing/2014/main" id="{04A0FF18-91D1-9BA3-2B25-E193AEF9185F}"/>
                </a:ext>
              </a:extLst>
            </p:cNvPr>
            <p:cNvSpPr txBox="1">
              <a:spLocks/>
            </p:cNvSpPr>
            <p:nvPr/>
          </p:nvSpPr>
          <p:spPr>
            <a:xfrm>
              <a:off x="6050637" y="1501838"/>
              <a:ext cx="521947" cy="246221"/>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2536" name="TextBox 2535">
              <a:extLst>
                <a:ext uri="{FF2B5EF4-FFF2-40B4-BE49-F238E27FC236}">
                  <a16:creationId xmlns:a16="http://schemas.microsoft.com/office/drawing/2014/main" id="{117F14C2-3B66-4DF9-0F23-0F30F0F483B3}"/>
                </a:ext>
              </a:extLst>
            </p:cNvPr>
            <p:cNvSpPr txBox="1">
              <a:spLocks/>
            </p:cNvSpPr>
            <p:nvPr/>
          </p:nvSpPr>
          <p:spPr>
            <a:xfrm>
              <a:off x="6214475" y="2072790"/>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2537" name="TextBox 2536">
              <a:extLst>
                <a:ext uri="{FF2B5EF4-FFF2-40B4-BE49-F238E27FC236}">
                  <a16:creationId xmlns:a16="http://schemas.microsoft.com/office/drawing/2014/main" id="{2CC84B6E-3CAF-E91A-6AC9-FF203766B92F}"/>
                </a:ext>
              </a:extLst>
            </p:cNvPr>
            <p:cNvSpPr txBox="1">
              <a:spLocks/>
            </p:cNvSpPr>
            <p:nvPr/>
          </p:nvSpPr>
          <p:spPr>
            <a:xfrm>
              <a:off x="6214507" y="264849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2538" name="TextBox 2537">
              <a:extLst>
                <a:ext uri="{FF2B5EF4-FFF2-40B4-BE49-F238E27FC236}">
                  <a16:creationId xmlns:a16="http://schemas.microsoft.com/office/drawing/2014/main" id="{044C9074-F16D-D364-932B-21F90851F1F9}"/>
                </a:ext>
              </a:extLst>
            </p:cNvPr>
            <p:cNvSpPr txBox="1">
              <a:spLocks/>
            </p:cNvSpPr>
            <p:nvPr/>
          </p:nvSpPr>
          <p:spPr>
            <a:xfrm>
              <a:off x="6211375" y="321775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2539" name="TextBox 2538">
              <a:extLst>
                <a:ext uri="{FF2B5EF4-FFF2-40B4-BE49-F238E27FC236}">
                  <a16:creationId xmlns:a16="http://schemas.microsoft.com/office/drawing/2014/main" id="{A3A55D1A-3489-F8B7-1D95-1967FA2C56A9}"/>
                </a:ext>
              </a:extLst>
            </p:cNvPr>
            <p:cNvSpPr txBox="1">
              <a:spLocks/>
            </p:cNvSpPr>
            <p:nvPr/>
          </p:nvSpPr>
          <p:spPr>
            <a:xfrm>
              <a:off x="6213650" y="3790622"/>
              <a:ext cx="441956"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0.2</a:t>
              </a:r>
            </a:p>
          </p:txBody>
        </p:sp>
        <p:sp>
          <p:nvSpPr>
            <p:cNvPr id="2540" name="Freeform: Shape 2539">
              <a:extLst>
                <a:ext uri="{FF2B5EF4-FFF2-40B4-BE49-F238E27FC236}">
                  <a16:creationId xmlns:a16="http://schemas.microsoft.com/office/drawing/2014/main" id="{C7722D6E-E9CF-1B62-6494-0AAAA50FFB78}"/>
                </a:ext>
              </a:extLst>
            </p:cNvPr>
            <p:cNvSpPr>
              <a:spLocks/>
            </p:cNvSpPr>
            <p:nvPr/>
          </p:nvSpPr>
          <p:spPr>
            <a:xfrm>
              <a:off x="6516086" y="1622862"/>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1" name="Freeform: Shape 2540">
              <a:extLst>
                <a:ext uri="{FF2B5EF4-FFF2-40B4-BE49-F238E27FC236}">
                  <a16:creationId xmlns:a16="http://schemas.microsoft.com/office/drawing/2014/main" id="{09CF4550-46D3-D3EA-0DAB-E2316A0CDAD8}"/>
                </a:ext>
              </a:extLst>
            </p:cNvPr>
            <p:cNvSpPr>
              <a:spLocks/>
            </p:cNvSpPr>
            <p:nvPr/>
          </p:nvSpPr>
          <p:spPr>
            <a:xfrm>
              <a:off x="6516086" y="220121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2" name="Freeform: Shape 2541">
              <a:extLst>
                <a:ext uri="{FF2B5EF4-FFF2-40B4-BE49-F238E27FC236}">
                  <a16:creationId xmlns:a16="http://schemas.microsoft.com/office/drawing/2014/main" id="{E7D35E98-A306-4653-E77F-85503CCC93C0}"/>
                </a:ext>
              </a:extLst>
            </p:cNvPr>
            <p:cNvSpPr>
              <a:spLocks/>
            </p:cNvSpPr>
            <p:nvPr/>
          </p:nvSpPr>
          <p:spPr>
            <a:xfrm>
              <a:off x="6516086" y="277320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3" name="Freeform: Shape 2542">
              <a:extLst>
                <a:ext uri="{FF2B5EF4-FFF2-40B4-BE49-F238E27FC236}">
                  <a16:creationId xmlns:a16="http://schemas.microsoft.com/office/drawing/2014/main" id="{D6D90782-ECFE-A542-4884-04118D72A4CF}"/>
                </a:ext>
              </a:extLst>
            </p:cNvPr>
            <p:cNvSpPr>
              <a:spLocks/>
            </p:cNvSpPr>
            <p:nvPr/>
          </p:nvSpPr>
          <p:spPr>
            <a:xfrm>
              <a:off x="6516086" y="3345522"/>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4" name="Freeform: Shape 2543">
              <a:extLst>
                <a:ext uri="{FF2B5EF4-FFF2-40B4-BE49-F238E27FC236}">
                  <a16:creationId xmlns:a16="http://schemas.microsoft.com/office/drawing/2014/main" id="{B8E39416-A73D-807B-3757-7F3144C8F87A}"/>
                </a:ext>
              </a:extLst>
            </p:cNvPr>
            <p:cNvSpPr>
              <a:spLocks/>
            </p:cNvSpPr>
            <p:nvPr/>
          </p:nvSpPr>
          <p:spPr>
            <a:xfrm>
              <a:off x="6516086" y="3917837"/>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5" name="Freeform: Shape 2544">
              <a:extLst>
                <a:ext uri="{FF2B5EF4-FFF2-40B4-BE49-F238E27FC236}">
                  <a16:creationId xmlns:a16="http://schemas.microsoft.com/office/drawing/2014/main" id="{CD19C8E3-235F-A2FD-569E-B525969AF16E}"/>
                </a:ext>
              </a:extLst>
            </p:cNvPr>
            <p:cNvSpPr>
              <a:spLocks/>
            </p:cNvSpPr>
            <p:nvPr/>
          </p:nvSpPr>
          <p:spPr>
            <a:xfrm>
              <a:off x="6514758" y="4494706"/>
              <a:ext cx="57380" cy="32518"/>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547" name="Free-form: Shape 201">
            <a:extLst>
              <a:ext uri="{FF2B5EF4-FFF2-40B4-BE49-F238E27FC236}">
                <a16:creationId xmlns:a16="http://schemas.microsoft.com/office/drawing/2014/main" id="{CCCCDF3B-A9A3-159F-157F-5DBB5C507A06}"/>
              </a:ext>
            </a:extLst>
          </p:cNvPr>
          <p:cNvSpPr/>
          <p:nvPr/>
        </p:nvSpPr>
        <p:spPr>
          <a:xfrm>
            <a:off x="6692252" y="1628649"/>
            <a:ext cx="4585833" cy="2874443"/>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cxnSp>
        <p:nvCxnSpPr>
          <p:cNvPr id="2550" name="Straight Connector 2549">
            <a:extLst>
              <a:ext uri="{FF2B5EF4-FFF2-40B4-BE49-F238E27FC236}">
                <a16:creationId xmlns:a16="http://schemas.microsoft.com/office/drawing/2014/main" id="{54BBA452-1E69-02BF-7816-D466E8A6FC02}"/>
              </a:ext>
            </a:extLst>
          </p:cNvPr>
          <p:cNvCxnSpPr>
            <a:cxnSpLocks/>
          </p:cNvCxnSpPr>
          <p:nvPr/>
        </p:nvCxnSpPr>
        <p:spPr>
          <a:xfrm>
            <a:off x="7916182" y="1556544"/>
            <a:ext cx="0" cy="2952000"/>
          </a:xfrm>
          <a:prstGeom prst="line">
            <a:avLst/>
          </a:prstGeom>
          <a:ln w="12700">
            <a:solidFill>
              <a:schemeClr val="tx1"/>
            </a:solidFill>
            <a:prstDash val="dash"/>
          </a:ln>
        </p:spPr>
        <p:style>
          <a:lnRef idx="1">
            <a:schemeClr val="accent3"/>
          </a:lnRef>
          <a:fillRef idx="0">
            <a:schemeClr val="accent3"/>
          </a:fillRef>
          <a:effectRef idx="0">
            <a:schemeClr val="accent3"/>
          </a:effectRef>
          <a:fontRef idx="minor">
            <a:schemeClr val="tx1"/>
          </a:fontRef>
        </p:style>
      </p:cxnSp>
      <p:sp>
        <p:nvSpPr>
          <p:cNvPr id="2551" name="TextBox 2550">
            <a:extLst>
              <a:ext uri="{FF2B5EF4-FFF2-40B4-BE49-F238E27FC236}">
                <a16:creationId xmlns:a16="http://schemas.microsoft.com/office/drawing/2014/main" id="{5E921D6B-B727-5D57-49C6-0F8C99415494}"/>
              </a:ext>
            </a:extLst>
          </p:cNvPr>
          <p:cNvSpPr txBox="1"/>
          <p:nvPr/>
        </p:nvSpPr>
        <p:spPr>
          <a:xfrm>
            <a:off x="7883123" y="1704602"/>
            <a:ext cx="1546803"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rPr>
              <a:t>87.0%, T-DXd</a:t>
            </a:r>
          </a:p>
        </p:txBody>
      </p:sp>
      <p:sp>
        <p:nvSpPr>
          <p:cNvPr id="2552" name="TextBox 2551">
            <a:extLst>
              <a:ext uri="{FF2B5EF4-FFF2-40B4-BE49-F238E27FC236}">
                <a16:creationId xmlns:a16="http://schemas.microsoft.com/office/drawing/2014/main" id="{74604B35-D36C-3233-1F7C-435B53B29259}"/>
              </a:ext>
            </a:extLst>
          </p:cNvPr>
          <p:cNvSpPr txBox="1"/>
          <p:nvPr/>
        </p:nvSpPr>
        <p:spPr>
          <a:xfrm>
            <a:off x="6623345" y="2135487"/>
            <a:ext cx="1396047"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5"/>
                </a:solidFill>
                <a:effectLst/>
                <a:uLnTx/>
                <a:uFillTx/>
                <a:latin typeface="Arial" panose="020B0604020202020204" pitchFamily="34" charset="0"/>
                <a:ea typeface="Arial" panose="020B0604020202020204" pitchFamily="34" charset="0"/>
                <a:cs typeface="Arial" panose="020B0604020202020204" pitchFamily="34" charset="0"/>
              </a:rPr>
              <a:t>TPC, 81.1%</a:t>
            </a:r>
          </a:p>
        </p:txBody>
      </p:sp>
      <p:sp>
        <p:nvSpPr>
          <p:cNvPr id="2557" name="TextBox 2556">
            <a:extLst>
              <a:ext uri="{FF2B5EF4-FFF2-40B4-BE49-F238E27FC236}">
                <a16:creationId xmlns:a16="http://schemas.microsoft.com/office/drawing/2014/main" id="{6BC5BFEE-6321-4AF4-A4F1-75C00130E9EC}"/>
              </a:ext>
            </a:extLst>
          </p:cNvPr>
          <p:cNvSpPr txBox="1"/>
          <p:nvPr/>
        </p:nvSpPr>
        <p:spPr>
          <a:xfrm>
            <a:off x="7961257" y="4188668"/>
            <a:ext cx="1890583" cy="307777"/>
          </a:xfrm>
          <a:prstGeom prst="rect">
            <a:avLst/>
          </a:prstGeom>
          <a:noFill/>
        </p:spPr>
        <p:txBody>
          <a:bodyPr wrap="square" lIns="3600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557"/>
                </a:solidFill>
                <a:effectLst/>
                <a:uLnTx/>
                <a:uFillTx/>
                <a:latin typeface="Arial" panose="020B0604020202020204"/>
                <a:ea typeface="+mn-ea"/>
                <a:cs typeface="+mn-cs"/>
              </a:rPr>
              <a:t>12-month OS rate</a:t>
            </a:r>
          </a:p>
        </p:txBody>
      </p:sp>
      <p:sp>
        <p:nvSpPr>
          <p:cNvPr id="1328" name="TextBox 1327">
            <a:extLst>
              <a:ext uri="{FF2B5EF4-FFF2-40B4-BE49-F238E27FC236}">
                <a16:creationId xmlns:a16="http://schemas.microsoft.com/office/drawing/2014/main" id="{7E058472-549B-0DB2-6FCC-B13EE533426C}"/>
              </a:ext>
            </a:extLst>
          </p:cNvPr>
          <p:cNvSpPr txBox="1">
            <a:spLocks/>
          </p:cNvSpPr>
          <p:nvPr/>
        </p:nvSpPr>
        <p:spPr>
          <a:xfrm>
            <a:off x="1069769"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359</a:t>
            </a:r>
          </a:p>
        </p:txBody>
      </p:sp>
      <p:sp>
        <p:nvSpPr>
          <p:cNvPr id="1329" name="TextBox 1328">
            <a:extLst>
              <a:ext uri="{FF2B5EF4-FFF2-40B4-BE49-F238E27FC236}">
                <a16:creationId xmlns:a16="http://schemas.microsoft.com/office/drawing/2014/main" id="{0EE40080-F8B3-ACA5-398A-6A4EDE2B8A8F}"/>
              </a:ext>
            </a:extLst>
          </p:cNvPr>
          <p:cNvSpPr txBox="1">
            <a:spLocks/>
          </p:cNvSpPr>
          <p:nvPr/>
        </p:nvSpPr>
        <p:spPr>
          <a:xfrm>
            <a:off x="1370249"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354</a:t>
            </a:r>
          </a:p>
        </p:txBody>
      </p:sp>
      <p:sp>
        <p:nvSpPr>
          <p:cNvPr id="1330" name="TextBox 1329">
            <a:extLst>
              <a:ext uri="{FF2B5EF4-FFF2-40B4-BE49-F238E27FC236}">
                <a16:creationId xmlns:a16="http://schemas.microsoft.com/office/drawing/2014/main" id="{AA99CF12-C82F-674B-731D-16B993A4359E}"/>
              </a:ext>
            </a:extLst>
          </p:cNvPr>
          <p:cNvSpPr txBox="1">
            <a:spLocks/>
          </p:cNvSpPr>
          <p:nvPr/>
        </p:nvSpPr>
        <p:spPr>
          <a:xfrm>
            <a:off x="1370249"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333</a:t>
            </a:r>
          </a:p>
        </p:txBody>
      </p:sp>
      <p:sp>
        <p:nvSpPr>
          <p:cNvPr id="1331" name="TextBox 1330">
            <a:extLst>
              <a:ext uri="{FF2B5EF4-FFF2-40B4-BE49-F238E27FC236}">
                <a16:creationId xmlns:a16="http://schemas.microsoft.com/office/drawing/2014/main" id="{0B3D1953-6443-EB1F-ADC0-265A7A201CD7}"/>
              </a:ext>
            </a:extLst>
          </p:cNvPr>
          <p:cNvSpPr txBox="1">
            <a:spLocks/>
          </p:cNvSpPr>
          <p:nvPr/>
        </p:nvSpPr>
        <p:spPr>
          <a:xfrm>
            <a:off x="1670729"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341</a:t>
            </a:r>
          </a:p>
        </p:txBody>
      </p:sp>
      <p:sp>
        <p:nvSpPr>
          <p:cNvPr id="1332" name="TextBox 1331">
            <a:extLst>
              <a:ext uri="{FF2B5EF4-FFF2-40B4-BE49-F238E27FC236}">
                <a16:creationId xmlns:a16="http://schemas.microsoft.com/office/drawing/2014/main" id="{95442E41-BF46-8E0C-AC80-055A2532A7AC}"/>
              </a:ext>
            </a:extLst>
          </p:cNvPr>
          <p:cNvSpPr txBox="1">
            <a:spLocks/>
          </p:cNvSpPr>
          <p:nvPr/>
        </p:nvSpPr>
        <p:spPr>
          <a:xfrm>
            <a:off x="1670729"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319</a:t>
            </a:r>
          </a:p>
        </p:txBody>
      </p:sp>
      <p:sp>
        <p:nvSpPr>
          <p:cNvPr id="1333" name="TextBox 1332">
            <a:extLst>
              <a:ext uri="{FF2B5EF4-FFF2-40B4-BE49-F238E27FC236}">
                <a16:creationId xmlns:a16="http://schemas.microsoft.com/office/drawing/2014/main" id="{3D5BEAC2-BA77-E820-DEB4-FABBA1B73B70}"/>
              </a:ext>
            </a:extLst>
          </p:cNvPr>
          <p:cNvSpPr txBox="1">
            <a:spLocks/>
          </p:cNvSpPr>
          <p:nvPr/>
        </p:nvSpPr>
        <p:spPr>
          <a:xfrm>
            <a:off x="1971209"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324</a:t>
            </a:r>
          </a:p>
        </p:txBody>
      </p:sp>
      <p:sp>
        <p:nvSpPr>
          <p:cNvPr id="1334" name="TextBox 1333">
            <a:extLst>
              <a:ext uri="{FF2B5EF4-FFF2-40B4-BE49-F238E27FC236}">
                <a16:creationId xmlns:a16="http://schemas.microsoft.com/office/drawing/2014/main" id="{ED8A04D9-5683-21E4-AF5E-1DCFD36E4422}"/>
              </a:ext>
            </a:extLst>
          </p:cNvPr>
          <p:cNvSpPr txBox="1">
            <a:spLocks/>
          </p:cNvSpPr>
          <p:nvPr/>
        </p:nvSpPr>
        <p:spPr>
          <a:xfrm>
            <a:off x="1971209"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298</a:t>
            </a:r>
          </a:p>
        </p:txBody>
      </p:sp>
      <p:sp>
        <p:nvSpPr>
          <p:cNvPr id="1336" name="TextBox 1335">
            <a:extLst>
              <a:ext uri="{FF2B5EF4-FFF2-40B4-BE49-F238E27FC236}">
                <a16:creationId xmlns:a16="http://schemas.microsoft.com/office/drawing/2014/main" id="{FBA7F769-066A-1BA8-8F86-C9CF80583478}"/>
              </a:ext>
            </a:extLst>
          </p:cNvPr>
          <p:cNvSpPr txBox="1">
            <a:spLocks/>
          </p:cNvSpPr>
          <p:nvPr/>
        </p:nvSpPr>
        <p:spPr>
          <a:xfrm>
            <a:off x="2271689"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309</a:t>
            </a:r>
          </a:p>
        </p:txBody>
      </p:sp>
      <p:sp>
        <p:nvSpPr>
          <p:cNvPr id="1337" name="TextBox 1336">
            <a:extLst>
              <a:ext uri="{FF2B5EF4-FFF2-40B4-BE49-F238E27FC236}">
                <a16:creationId xmlns:a16="http://schemas.microsoft.com/office/drawing/2014/main" id="{B9C16247-1C31-20F5-1E6E-1509AE51C027}"/>
              </a:ext>
            </a:extLst>
          </p:cNvPr>
          <p:cNvSpPr txBox="1">
            <a:spLocks/>
          </p:cNvSpPr>
          <p:nvPr/>
        </p:nvSpPr>
        <p:spPr>
          <a:xfrm>
            <a:off x="2271689"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273</a:t>
            </a:r>
          </a:p>
        </p:txBody>
      </p:sp>
      <p:sp>
        <p:nvSpPr>
          <p:cNvPr id="1339" name="TextBox 1338">
            <a:extLst>
              <a:ext uri="{FF2B5EF4-FFF2-40B4-BE49-F238E27FC236}">
                <a16:creationId xmlns:a16="http://schemas.microsoft.com/office/drawing/2014/main" id="{465D550B-36D9-5062-FD75-6ED316BD2C27}"/>
              </a:ext>
            </a:extLst>
          </p:cNvPr>
          <p:cNvSpPr txBox="1">
            <a:spLocks/>
          </p:cNvSpPr>
          <p:nvPr/>
        </p:nvSpPr>
        <p:spPr>
          <a:xfrm>
            <a:off x="2566837"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279</a:t>
            </a:r>
          </a:p>
        </p:txBody>
      </p:sp>
      <p:sp>
        <p:nvSpPr>
          <p:cNvPr id="1340" name="TextBox 1339">
            <a:extLst>
              <a:ext uri="{FF2B5EF4-FFF2-40B4-BE49-F238E27FC236}">
                <a16:creationId xmlns:a16="http://schemas.microsoft.com/office/drawing/2014/main" id="{0115FD12-EEE5-730A-8845-CACF146BF374}"/>
              </a:ext>
            </a:extLst>
          </p:cNvPr>
          <p:cNvSpPr txBox="1">
            <a:spLocks/>
          </p:cNvSpPr>
          <p:nvPr/>
        </p:nvSpPr>
        <p:spPr>
          <a:xfrm>
            <a:off x="2566837"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247</a:t>
            </a:r>
          </a:p>
        </p:txBody>
      </p:sp>
      <p:sp>
        <p:nvSpPr>
          <p:cNvPr id="1341" name="TextBox 1340">
            <a:extLst>
              <a:ext uri="{FF2B5EF4-FFF2-40B4-BE49-F238E27FC236}">
                <a16:creationId xmlns:a16="http://schemas.microsoft.com/office/drawing/2014/main" id="{D8F1476C-D926-D57C-D525-1710704555A2}"/>
              </a:ext>
            </a:extLst>
          </p:cNvPr>
          <p:cNvSpPr txBox="1">
            <a:spLocks/>
          </p:cNvSpPr>
          <p:nvPr/>
        </p:nvSpPr>
        <p:spPr>
          <a:xfrm>
            <a:off x="287264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198</a:t>
            </a:r>
          </a:p>
        </p:txBody>
      </p:sp>
      <p:sp>
        <p:nvSpPr>
          <p:cNvPr id="1342" name="TextBox 1341">
            <a:extLst>
              <a:ext uri="{FF2B5EF4-FFF2-40B4-BE49-F238E27FC236}">
                <a16:creationId xmlns:a16="http://schemas.microsoft.com/office/drawing/2014/main" id="{D3E0B76D-1199-C0FA-1B91-193B47430ACE}"/>
              </a:ext>
            </a:extLst>
          </p:cNvPr>
          <p:cNvSpPr txBox="1">
            <a:spLocks/>
          </p:cNvSpPr>
          <p:nvPr/>
        </p:nvSpPr>
        <p:spPr>
          <a:xfrm>
            <a:off x="287264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185</a:t>
            </a:r>
          </a:p>
        </p:txBody>
      </p:sp>
      <p:sp>
        <p:nvSpPr>
          <p:cNvPr id="1343" name="TextBox 1342">
            <a:extLst>
              <a:ext uri="{FF2B5EF4-FFF2-40B4-BE49-F238E27FC236}">
                <a16:creationId xmlns:a16="http://schemas.microsoft.com/office/drawing/2014/main" id="{CF49D609-D1D5-AD41-BF56-AAE69468C327}"/>
              </a:ext>
            </a:extLst>
          </p:cNvPr>
          <p:cNvSpPr txBox="1">
            <a:spLocks/>
          </p:cNvSpPr>
          <p:nvPr/>
        </p:nvSpPr>
        <p:spPr>
          <a:xfrm>
            <a:off x="317312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140</a:t>
            </a:r>
          </a:p>
        </p:txBody>
      </p:sp>
      <p:sp>
        <p:nvSpPr>
          <p:cNvPr id="2176" name="TextBox 2175">
            <a:extLst>
              <a:ext uri="{FF2B5EF4-FFF2-40B4-BE49-F238E27FC236}">
                <a16:creationId xmlns:a16="http://schemas.microsoft.com/office/drawing/2014/main" id="{E2F74E9D-E975-F670-9AAF-89D10F9FAD05}"/>
              </a:ext>
            </a:extLst>
          </p:cNvPr>
          <p:cNvSpPr txBox="1">
            <a:spLocks/>
          </p:cNvSpPr>
          <p:nvPr/>
        </p:nvSpPr>
        <p:spPr>
          <a:xfrm>
            <a:off x="317312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126</a:t>
            </a:r>
          </a:p>
        </p:txBody>
      </p:sp>
      <p:sp>
        <p:nvSpPr>
          <p:cNvPr id="2191" name="TextBox 2190">
            <a:extLst>
              <a:ext uri="{FF2B5EF4-FFF2-40B4-BE49-F238E27FC236}">
                <a16:creationId xmlns:a16="http://schemas.microsoft.com/office/drawing/2014/main" id="{5E1C751A-7C48-4B8A-FC06-73D1655645ED}"/>
              </a:ext>
            </a:extLst>
          </p:cNvPr>
          <p:cNvSpPr txBox="1">
            <a:spLocks/>
          </p:cNvSpPr>
          <p:nvPr/>
        </p:nvSpPr>
        <p:spPr>
          <a:xfrm>
            <a:off x="347360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96</a:t>
            </a:r>
          </a:p>
        </p:txBody>
      </p:sp>
      <p:sp>
        <p:nvSpPr>
          <p:cNvPr id="2192" name="TextBox 2191">
            <a:extLst>
              <a:ext uri="{FF2B5EF4-FFF2-40B4-BE49-F238E27FC236}">
                <a16:creationId xmlns:a16="http://schemas.microsoft.com/office/drawing/2014/main" id="{5D6F52E4-6C37-EC2A-D18C-103A2BEA5132}"/>
              </a:ext>
            </a:extLst>
          </p:cNvPr>
          <p:cNvSpPr txBox="1">
            <a:spLocks/>
          </p:cNvSpPr>
          <p:nvPr/>
        </p:nvSpPr>
        <p:spPr>
          <a:xfrm>
            <a:off x="347360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86</a:t>
            </a:r>
          </a:p>
        </p:txBody>
      </p:sp>
      <p:sp>
        <p:nvSpPr>
          <p:cNvPr id="2193" name="TextBox 2192">
            <a:extLst>
              <a:ext uri="{FF2B5EF4-FFF2-40B4-BE49-F238E27FC236}">
                <a16:creationId xmlns:a16="http://schemas.microsoft.com/office/drawing/2014/main" id="{79E3F4C9-7F9E-C6FF-D3C5-E773E6323287}"/>
              </a:ext>
            </a:extLst>
          </p:cNvPr>
          <p:cNvSpPr txBox="1">
            <a:spLocks/>
          </p:cNvSpPr>
          <p:nvPr/>
        </p:nvSpPr>
        <p:spPr>
          <a:xfrm>
            <a:off x="377408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53</a:t>
            </a:r>
          </a:p>
        </p:txBody>
      </p:sp>
      <p:sp>
        <p:nvSpPr>
          <p:cNvPr id="2194" name="TextBox 2193">
            <a:extLst>
              <a:ext uri="{FF2B5EF4-FFF2-40B4-BE49-F238E27FC236}">
                <a16:creationId xmlns:a16="http://schemas.microsoft.com/office/drawing/2014/main" id="{06D3259B-FDC4-BE7F-21B5-D012C07BF8E1}"/>
              </a:ext>
            </a:extLst>
          </p:cNvPr>
          <p:cNvSpPr txBox="1">
            <a:spLocks/>
          </p:cNvSpPr>
          <p:nvPr/>
        </p:nvSpPr>
        <p:spPr>
          <a:xfrm>
            <a:off x="377408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53</a:t>
            </a:r>
          </a:p>
        </p:txBody>
      </p:sp>
      <p:sp>
        <p:nvSpPr>
          <p:cNvPr id="2195" name="TextBox 2194">
            <a:extLst>
              <a:ext uri="{FF2B5EF4-FFF2-40B4-BE49-F238E27FC236}">
                <a16:creationId xmlns:a16="http://schemas.microsoft.com/office/drawing/2014/main" id="{B416E17F-C971-7592-B4A2-76C7E1948EB6}"/>
              </a:ext>
            </a:extLst>
          </p:cNvPr>
          <p:cNvSpPr txBox="1">
            <a:spLocks/>
          </p:cNvSpPr>
          <p:nvPr/>
        </p:nvSpPr>
        <p:spPr>
          <a:xfrm>
            <a:off x="407456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32</a:t>
            </a:r>
          </a:p>
        </p:txBody>
      </p:sp>
      <p:sp>
        <p:nvSpPr>
          <p:cNvPr id="2196" name="TextBox 2195">
            <a:extLst>
              <a:ext uri="{FF2B5EF4-FFF2-40B4-BE49-F238E27FC236}">
                <a16:creationId xmlns:a16="http://schemas.microsoft.com/office/drawing/2014/main" id="{0F6638BE-CEF1-1B16-4BF0-12749266B36D}"/>
              </a:ext>
            </a:extLst>
          </p:cNvPr>
          <p:cNvSpPr txBox="1">
            <a:spLocks/>
          </p:cNvSpPr>
          <p:nvPr/>
        </p:nvSpPr>
        <p:spPr>
          <a:xfrm>
            <a:off x="407456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23</a:t>
            </a:r>
          </a:p>
        </p:txBody>
      </p:sp>
      <p:sp>
        <p:nvSpPr>
          <p:cNvPr id="2197" name="TextBox 2196">
            <a:extLst>
              <a:ext uri="{FF2B5EF4-FFF2-40B4-BE49-F238E27FC236}">
                <a16:creationId xmlns:a16="http://schemas.microsoft.com/office/drawing/2014/main" id="{16D9CC00-41FB-8EB3-D316-063562EE5548}"/>
              </a:ext>
            </a:extLst>
          </p:cNvPr>
          <p:cNvSpPr txBox="1">
            <a:spLocks/>
          </p:cNvSpPr>
          <p:nvPr/>
        </p:nvSpPr>
        <p:spPr>
          <a:xfrm>
            <a:off x="437504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16</a:t>
            </a:r>
          </a:p>
        </p:txBody>
      </p:sp>
      <p:sp>
        <p:nvSpPr>
          <p:cNvPr id="2198" name="TextBox 2197">
            <a:extLst>
              <a:ext uri="{FF2B5EF4-FFF2-40B4-BE49-F238E27FC236}">
                <a16:creationId xmlns:a16="http://schemas.microsoft.com/office/drawing/2014/main" id="{68F2756D-7704-12CE-B3D7-B7679F8C61BD}"/>
              </a:ext>
            </a:extLst>
          </p:cNvPr>
          <p:cNvSpPr txBox="1">
            <a:spLocks/>
          </p:cNvSpPr>
          <p:nvPr/>
        </p:nvSpPr>
        <p:spPr>
          <a:xfrm>
            <a:off x="4384573"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6</a:t>
            </a:r>
          </a:p>
        </p:txBody>
      </p:sp>
      <p:sp>
        <p:nvSpPr>
          <p:cNvPr id="2199" name="TextBox 2198">
            <a:extLst>
              <a:ext uri="{FF2B5EF4-FFF2-40B4-BE49-F238E27FC236}">
                <a16:creationId xmlns:a16="http://schemas.microsoft.com/office/drawing/2014/main" id="{7EC9EE74-CC91-4CD0-800E-B8CE3B6BD345}"/>
              </a:ext>
            </a:extLst>
          </p:cNvPr>
          <p:cNvSpPr txBox="1">
            <a:spLocks/>
          </p:cNvSpPr>
          <p:nvPr/>
        </p:nvSpPr>
        <p:spPr>
          <a:xfrm>
            <a:off x="467552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7</a:t>
            </a:r>
          </a:p>
        </p:txBody>
      </p:sp>
      <p:sp>
        <p:nvSpPr>
          <p:cNvPr id="2200" name="TextBox 2199">
            <a:extLst>
              <a:ext uri="{FF2B5EF4-FFF2-40B4-BE49-F238E27FC236}">
                <a16:creationId xmlns:a16="http://schemas.microsoft.com/office/drawing/2014/main" id="{B264AD12-A9DF-184A-22EE-5D2A8F075EC7}"/>
              </a:ext>
            </a:extLst>
          </p:cNvPr>
          <p:cNvSpPr txBox="1">
            <a:spLocks/>
          </p:cNvSpPr>
          <p:nvPr/>
        </p:nvSpPr>
        <p:spPr>
          <a:xfrm>
            <a:off x="467552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2</a:t>
            </a:r>
          </a:p>
        </p:txBody>
      </p:sp>
      <p:sp>
        <p:nvSpPr>
          <p:cNvPr id="2201" name="TextBox 2200">
            <a:extLst>
              <a:ext uri="{FF2B5EF4-FFF2-40B4-BE49-F238E27FC236}">
                <a16:creationId xmlns:a16="http://schemas.microsoft.com/office/drawing/2014/main" id="{361B87C8-F4CA-0EC2-DC74-9577F4693AE7}"/>
              </a:ext>
            </a:extLst>
          </p:cNvPr>
          <p:cNvSpPr txBox="1">
            <a:spLocks/>
          </p:cNvSpPr>
          <p:nvPr/>
        </p:nvSpPr>
        <p:spPr>
          <a:xfrm>
            <a:off x="497600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2</a:t>
            </a:r>
          </a:p>
        </p:txBody>
      </p:sp>
      <p:sp>
        <p:nvSpPr>
          <p:cNvPr id="2202" name="TextBox 2201">
            <a:extLst>
              <a:ext uri="{FF2B5EF4-FFF2-40B4-BE49-F238E27FC236}">
                <a16:creationId xmlns:a16="http://schemas.microsoft.com/office/drawing/2014/main" id="{AE02BDEC-3690-8C00-337C-CBFB281227F9}"/>
              </a:ext>
            </a:extLst>
          </p:cNvPr>
          <p:cNvSpPr txBox="1">
            <a:spLocks/>
          </p:cNvSpPr>
          <p:nvPr/>
        </p:nvSpPr>
        <p:spPr>
          <a:xfrm>
            <a:off x="497600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2203" name="TextBox 2202">
            <a:extLst>
              <a:ext uri="{FF2B5EF4-FFF2-40B4-BE49-F238E27FC236}">
                <a16:creationId xmlns:a16="http://schemas.microsoft.com/office/drawing/2014/main" id="{E96B7597-39B1-E388-2C4E-723CF2A2A887}"/>
              </a:ext>
            </a:extLst>
          </p:cNvPr>
          <p:cNvSpPr txBox="1">
            <a:spLocks/>
          </p:cNvSpPr>
          <p:nvPr/>
        </p:nvSpPr>
        <p:spPr>
          <a:xfrm>
            <a:off x="5276488"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2204" name="TextBox 2203">
            <a:extLst>
              <a:ext uri="{FF2B5EF4-FFF2-40B4-BE49-F238E27FC236}">
                <a16:creationId xmlns:a16="http://schemas.microsoft.com/office/drawing/2014/main" id="{4D7C9656-D180-D463-67C0-32840E41E48F}"/>
              </a:ext>
            </a:extLst>
          </p:cNvPr>
          <p:cNvSpPr txBox="1">
            <a:spLocks/>
          </p:cNvSpPr>
          <p:nvPr/>
        </p:nvSpPr>
        <p:spPr>
          <a:xfrm>
            <a:off x="5276488"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1</a:t>
            </a:r>
          </a:p>
        </p:txBody>
      </p:sp>
      <p:sp>
        <p:nvSpPr>
          <p:cNvPr id="2205" name="TextBox 2204">
            <a:extLst>
              <a:ext uri="{FF2B5EF4-FFF2-40B4-BE49-F238E27FC236}">
                <a16:creationId xmlns:a16="http://schemas.microsoft.com/office/drawing/2014/main" id="{E30F78E2-7F61-2030-93A4-D3CBDB6AEEFC}"/>
              </a:ext>
            </a:extLst>
          </p:cNvPr>
          <p:cNvSpPr txBox="1">
            <a:spLocks/>
          </p:cNvSpPr>
          <p:nvPr/>
        </p:nvSpPr>
        <p:spPr>
          <a:xfrm>
            <a:off x="5576963" y="5005395"/>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2985"/>
                </a:solidFill>
                <a:effectLst/>
                <a:uLnTx/>
                <a:uFillTx/>
                <a:latin typeface="Arial"/>
                <a:ea typeface="+mn-ea"/>
                <a:cs typeface="Arial"/>
                <a:sym typeface="Arial"/>
                <a:rtl val="0"/>
              </a:rPr>
              <a:t>0</a:t>
            </a:r>
          </a:p>
        </p:txBody>
      </p:sp>
      <p:sp>
        <p:nvSpPr>
          <p:cNvPr id="2206" name="TextBox 2205">
            <a:extLst>
              <a:ext uri="{FF2B5EF4-FFF2-40B4-BE49-F238E27FC236}">
                <a16:creationId xmlns:a16="http://schemas.microsoft.com/office/drawing/2014/main" id="{B2EC3CC8-7C31-2902-9595-38C9209391B8}"/>
              </a:ext>
            </a:extLst>
          </p:cNvPr>
          <p:cNvSpPr txBox="1">
            <a:spLocks/>
          </p:cNvSpPr>
          <p:nvPr/>
        </p:nvSpPr>
        <p:spPr>
          <a:xfrm>
            <a:off x="5576963" y="5129142"/>
            <a:ext cx="259424" cy="180865"/>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0</a:t>
            </a:r>
          </a:p>
        </p:txBody>
      </p:sp>
      <p:sp>
        <p:nvSpPr>
          <p:cNvPr id="2238" name="TextBox 2237">
            <a:extLst>
              <a:ext uri="{FF2B5EF4-FFF2-40B4-BE49-F238E27FC236}">
                <a16:creationId xmlns:a16="http://schemas.microsoft.com/office/drawing/2014/main" id="{0A3C41F2-19A8-4A24-D927-533AF95FB46A}"/>
              </a:ext>
            </a:extLst>
          </p:cNvPr>
          <p:cNvSpPr txBox="1">
            <a:spLocks/>
          </p:cNvSpPr>
          <p:nvPr/>
        </p:nvSpPr>
        <p:spPr>
          <a:xfrm>
            <a:off x="992874" y="5103279"/>
            <a:ext cx="398487" cy="230832"/>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6E6E6E"/>
                </a:solidFill>
                <a:effectLst/>
                <a:uLnTx/>
                <a:uFillTx/>
                <a:latin typeface="Arial"/>
                <a:ea typeface="+mn-ea"/>
                <a:cs typeface="Arial"/>
                <a:sym typeface="Arial"/>
                <a:rtl val="0"/>
              </a:rPr>
              <a:t>354</a:t>
            </a:r>
          </a:p>
        </p:txBody>
      </p:sp>
      <p:sp>
        <p:nvSpPr>
          <p:cNvPr id="2505" name="TextBox 2504">
            <a:extLst>
              <a:ext uri="{FF2B5EF4-FFF2-40B4-BE49-F238E27FC236}">
                <a16:creationId xmlns:a16="http://schemas.microsoft.com/office/drawing/2014/main" id="{31A98EEB-2BD5-8B08-D681-75BEFACC1467}"/>
              </a:ext>
            </a:extLst>
          </p:cNvPr>
          <p:cNvSpPr txBox="1">
            <a:spLocks/>
          </p:cNvSpPr>
          <p:nvPr/>
        </p:nvSpPr>
        <p:spPr>
          <a:xfrm>
            <a:off x="3950038" y="1659828"/>
            <a:ext cx="2116439" cy="707886"/>
          </a:xfrm>
          <a:prstGeom prst="rect">
            <a:avLst/>
          </a:prstGeom>
          <a:noFill/>
        </p:spPr>
        <p:txBody>
          <a:bodyPr wrap="square" lIns="36000" rIns="36000"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Arial" panose="020B0604020202020204"/>
                <a:ea typeface="+mn-ea"/>
                <a:cs typeface="+mn-cs"/>
              </a:rPr>
              <a:t>Hazard ratio 0.83</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a:ea typeface="+mn-ea"/>
                <a:cs typeface="+mn-cs"/>
              </a:rPr>
              <a:t>95% CI 0.66–1.05</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effectLst/>
                <a:uLnTx/>
                <a:uFillTx/>
                <a:latin typeface="Arial" panose="020B0604020202020204"/>
                <a:ea typeface="+mn-ea"/>
                <a:cs typeface="+mn-cs"/>
              </a:rPr>
              <a:t>P=0.1181</a:t>
            </a:r>
            <a:r>
              <a:rPr kumimoji="0" lang="en-US" sz="1100" b="1" i="0" u="none" strike="noStrike" kern="1200" cap="none" spc="0" normalizeH="0" baseline="30000" noProof="0">
                <a:ln>
                  <a:noFill/>
                </a:ln>
                <a:effectLst/>
                <a:uLnTx/>
                <a:uFillTx/>
                <a:latin typeface="Arial" panose="020B0604020202020204"/>
                <a:ea typeface="+mn-ea"/>
                <a:cs typeface="+mn-cs"/>
              </a:rPr>
              <a:t>†</a:t>
            </a:r>
          </a:p>
        </p:txBody>
      </p:sp>
      <p:grpSp>
        <p:nvGrpSpPr>
          <p:cNvPr id="2513" name="Group 2512">
            <a:extLst>
              <a:ext uri="{FF2B5EF4-FFF2-40B4-BE49-F238E27FC236}">
                <a16:creationId xmlns:a16="http://schemas.microsoft.com/office/drawing/2014/main" id="{F879EBED-FDF8-3D79-EBB9-7FEA1A53B94F}"/>
              </a:ext>
            </a:extLst>
          </p:cNvPr>
          <p:cNvGrpSpPr/>
          <p:nvPr/>
        </p:nvGrpSpPr>
        <p:grpSpPr>
          <a:xfrm>
            <a:off x="681955" y="1510224"/>
            <a:ext cx="605824" cy="3124698"/>
            <a:chOff x="495671" y="872466"/>
            <a:chExt cx="525488" cy="3762592"/>
          </a:xfrm>
        </p:grpSpPr>
        <p:sp>
          <p:nvSpPr>
            <p:cNvPr id="2514" name="TextBox 2513">
              <a:extLst>
                <a:ext uri="{FF2B5EF4-FFF2-40B4-BE49-F238E27FC236}">
                  <a16:creationId xmlns:a16="http://schemas.microsoft.com/office/drawing/2014/main" id="{9315E331-3359-ECC7-D1E5-8F1634149BA4}"/>
                </a:ext>
              </a:extLst>
            </p:cNvPr>
            <p:cNvSpPr txBox="1">
              <a:spLocks/>
            </p:cNvSpPr>
            <p:nvPr/>
          </p:nvSpPr>
          <p:spPr>
            <a:xfrm>
              <a:off x="532350" y="4338572"/>
              <a:ext cx="417567" cy="296486"/>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2515" name="TextBox 2514">
              <a:extLst>
                <a:ext uri="{FF2B5EF4-FFF2-40B4-BE49-F238E27FC236}">
                  <a16:creationId xmlns:a16="http://schemas.microsoft.com/office/drawing/2014/main" id="{B8FC9560-F377-6537-AA43-111B90465B96}"/>
                </a:ext>
              </a:extLst>
            </p:cNvPr>
            <p:cNvSpPr txBox="1">
              <a:spLocks/>
            </p:cNvSpPr>
            <p:nvPr/>
          </p:nvSpPr>
          <p:spPr>
            <a:xfrm>
              <a:off x="495671" y="872466"/>
              <a:ext cx="452733" cy="296486"/>
            </a:xfrm>
            <a:prstGeom prst="rect">
              <a:avLst/>
            </a:prstGeom>
            <a:noFill/>
          </p:spPr>
          <p:txBody>
            <a:bodyPr wrap="square"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1.0</a:t>
              </a:r>
            </a:p>
          </p:txBody>
        </p:sp>
        <p:sp>
          <p:nvSpPr>
            <p:cNvPr id="2516" name="TextBox 2515">
              <a:extLst>
                <a:ext uri="{FF2B5EF4-FFF2-40B4-BE49-F238E27FC236}">
                  <a16:creationId xmlns:a16="http://schemas.microsoft.com/office/drawing/2014/main" id="{0EA3307D-28D1-138F-FE46-EF2F77B48E1B}"/>
                </a:ext>
              </a:extLst>
            </p:cNvPr>
            <p:cNvSpPr txBox="1">
              <a:spLocks/>
            </p:cNvSpPr>
            <p:nvPr/>
          </p:nvSpPr>
          <p:spPr>
            <a:xfrm>
              <a:off x="637782" y="1559975"/>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0.8</a:t>
              </a:r>
            </a:p>
          </p:txBody>
        </p:sp>
        <p:sp>
          <p:nvSpPr>
            <p:cNvPr id="2517" name="TextBox 2516">
              <a:extLst>
                <a:ext uri="{FF2B5EF4-FFF2-40B4-BE49-F238E27FC236}">
                  <a16:creationId xmlns:a16="http://schemas.microsoft.com/office/drawing/2014/main" id="{F2E25AE0-F45E-7DC3-BBDE-74ADEBF4C15D}"/>
                </a:ext>
              </a:extLst>
            </p:cNvPr>
            <p:cNvSpPr txBox="1">
              <a:spLocks/>
            </p:cNvSpPr>
            <p:nvPr/>
          </p:nvSpPr>
          <p:spPr>
            <a:xfrm>
              <a:off x="637810" y="2253203"/>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0.6</a:t>
              </a:r>
            </a:p>
          </p:txBody>
        </p:sp>
        <p:sp>
          <p:nvSpPr>
            <p:cNvPr id="2518" name="TextBox 2517">
              <a:extLst>
                <a:ext uri="{FF2B5EF4-FFF2-40B4-BE49-F238E27FC236}">
                  <a16:creationId xmlns:a16="http://schemas.microsoft.com/office/drawing/2014/main" id="{A4E2C6C9-955A-AB7D-5E32-9B7D61465347}"/>
                </a:ext>
              </a:extLst>
            </p:cNvPr>
            <p:cNvSpPr txBox="1">
              <a:spLocks/>
            </p:cNvSpPr>
            <p:nvPr/>
          </p:nvSpPr>
          <p:spPr>
            <a:xfrm>
              <a:off x="635094" y="2938675"/>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0.4</a:t>
              </a:r>
            </a:p>
          </p:txBody>
        </p:sp>
        <p:sp>
          <p:nvSpPr>
            <p:cNvPr id="2519" name="TextBox 2518">
              <a:extLst>
                <a:ext uri="{FF2B5EF4-FFF2-40B4-BE49-F238E27FC236}">
                  <a16:creationId xmlns:a16="http://schemas.microsoft.com/office/drawing/2014/main" id="{DB340C97-5F34-00F6-141C-13C8ED76913A}"/>
                </a:ext>
              </a:extLst>
            </p:cNvPr>
            <p:cNvSpPr txBox="1">
              <a:spLocks/>
            </p:cNvSpPr>
            <p:nvPr/>
          </p:nvSpPr>
          <p:spPr>
            <a:xfrm>
              <a:off x="637065" y="3628494"/>
              <a:ext cx="383349" cy="296486"/>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0.2</a:t>
              </a:r>
            </a:p>
          </p:txBody>
        </p:sp>
        <p:sp>
          <p:nvSpPr>
            <p:cNvPr id="2520" name="Freeform: Shape 2519">
              <a:extLst>
                <a:ext uri="{FF2B5EF4-FFF2-40B4-BE49-F238E27FC236}">
                  <a16:creationId xmlns:a16="http://schemas.microsoft.com/office/drawing/2014/main" id="{CEB20165-A3B7-DBE8-6EC5-4956244C1BD1}"/>
                </a:ext>
              </a:extLst>
            </p:cNvPr>
            <p:cNvSpPr>
              <a:spLocks/>
            </p:cNvSpPr>
            <p:nvPr/>
          </p:nvSpPr>
          <p:spPr>
            <a:xfrm>
              <a:off x="899397" y="1018197"/>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1" name="Freeform: Shape 2520">
              <a:extLst>
                <a:ext uri="{FF2B5EF4-FFF2-40B4-BE49-F238E27FC236}">
                  <a16:creationId xmlns:a16="http://schemas.microsoft.com/office/drawing/2014/main" id="{565BC81B-D1DB-6D2F-6547-7A1648AC6DCC}"/>
                </a:ext>
              </a:extLst>
            </p:cNvPr>
            <p:cNvSpPr>
              <a:spLocks/>
            </p:cNvSpPr>
            <p:nvPr/>
          </p:nvSpPr>
          <p:spPr>
            <a:xfrm>
              <a:off x="899397" y="1714619"/>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2" name="Freeform: Shape 2521">
              <a:extLst>
                <a:ext uri="{FF2B5EF4-FFF2-40B4-BE49-F238E27FC236}">
                  <a16:creationId xmlns:a16="http://schemas.microsoft.com/office/drawing/2014/main" id="{85474F3A-79C4-BB8F-A213-E776617D6DBF}"/>
                </a:ext>
              </a:extLst>
            </p:cNvPr>
            <p:cNvSpPr>
              <a:spLocks/>
            </p:cNvSpPr>
            <p:nvPr/>
          </p:nvSpPr>
          <p:spPr>
            <a:xfrm>
              <a:off x="899397" y="240337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3" name="Freeform: Shape 2522">
              <a:extLst>
                <a:ext uri="{FF2B5EF4-FFF2-40B4-BE49-F238E27FC236}">
                  <a16:creationId xmlns:a16="http://schemas.microsoft.com/office/drawing/2014/main" id="{9BDF3640-7989-FEB3-6790-9B4389AAFDFE}"/>
                </a:ext>
              </a:extLst>
            </p:cNvPr>
            <p:cNvSpPr>
              <a:spLocks/>
            </p:cNvSpPr>
            <p:nvPr/>
          </p:nvSpPr>
          <p:spPr>
            <a:xfrm>
              <a:off x="899397" y="3092530"/>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4" name="Freeform: Shape 2523">
              <a:extLst>
                <a:ext uri="{FF2B5EF4-FFF2-40B4-BE49-F238E27FC236}">
                  <a16:creationId xmlns:a16="http://schemas.microsoft.com/office/drawing/2014/main" id="{2A6132DA-75DF-6199-92E9-7643BD13DAA1}"/>
                </a:ext>
              </a:extLst>
            </p:cNvPr>
            <p:cNvSpPr>
              <a:spLocks/>
            </p:cNvSpPr>
            <p:nvPr/>
          </p:nvSpPr>
          <p:spPr>
            <a:xfrm>
              <a:off x="899397" y="3781681"/>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5" name="Freeform: Shape 2524">
              <a:extLst>
                <a:ext uri="{FF2B5EF4-FFF2-40B4-BE49-F238E27FC236}">
                  <a16:creationId xmlns:a16="http://schemas.microsoft.com/office/drawing/2014/main" id="{850827EB-C44D-8F59-3463-92E7177F4522}"/>
                </a:ext>
              </a:extLst>
            </p:cNvPr>
            <p:cNvSpPr>
              <a:spLocks/>
            </p:cNvSpPr>
            <p:nvPr/>
          </p:nvSpPr>
          <p:spPr>
            <a:xfrm>
              <a:off x="898245" y="4475914"/>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526" name="TextBox 2525">
            <a:extLst>
              <a:ext uri="{FF2B5EF4-FFF2-40B4-BE49-F238E27FC236}">
                <a16:creationId xmlns:a16="http://schemas.microsoft.com/office/drawing/2014/main" id="{D90CC217-4ADD-DE9D-56F1-BB2526BBDB94}"/>
              </a:ext>
            </a:extLst>
          </p:cNvPr>
          <p:cNvSpPr txBox="1">
            <a:spLocks/>
          </p:cNvSpPr>
          <p:nvPr/>
        </p:nvSpPr>
        <p:spPr>
          <a:xfrm>
            <a:off x="323980" y="5122328"/>
            <a:ext cx="1003931"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6E6E6E"/>
                </a:solidFill>
                <a:effectLst/>
                <a:uLnTx/>
                <a:uFillTx/>
                <a:latin typeface="Arial"/>
                <a:ea typeface="+mn-ea"/>
                <a:cs typeface="Arial"/>
                <a:sym typeface="Arial"/>
                <a:rtl val="0"/>
              </a:rPr>
              <a:t>TPC</a:t>
            </a:r>
          </a:p>
        </p:txBody>
      </p:sp>
      <p:sp>
        <p:nvSpPr>
          <p:cNvPr id="2527" name="TextBox 2526">
            <a:extLst>
              <a:ext uri="{FF2B5EF4-FFF2-40B4-BE49-F238E27FC236}">
                <a16:creationId xmlns:a16="http://schemas.microsoft.com/office/drawing/2014/main" id="{CA04E2A2-E705-FBE7-B963-EB6C73370E86}"/>
              </a:ext>
            </a:extLst>
          </p:cNvPr>
          <p:cNvSpPr txBox="1">
            <a:spLocks/>
          </p:cNvSpPr>
          <p:nvPr/>
        </p:nvSpPr>
        <p:spPr>
          <a:xfrm>
            <a:off x="328719" y="4874766"/>
            <a:ext cx="1441296"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2557"/>
                </a:solidFill>
                <a:effectLst/>
                <a:uLnTx/>
                <a:uFillTx/>
                <a:latin typeface="Arial"/>
                <a:ea typeface="+mn-ea"/>
                <a:cs typeface="Arial"/>
                <a:sym typeface="Arial"/>
                <a:rtl val="0"/>
              </a:rPr>
              <a:t>No. at risk</a:t>
            </a:r>
          </a:p>
        </p:txBody>
      </p:sp>
      <p:sp>
        <p:nvSpPr>
          <p:cNvPr id="2528" name="TextBox 2527">
            <a:extLst>
              <a:ext uri="{FF2B5EF4-FFF2-40B4-BE49-F238E27FC236}">
                <a16:creationId xmlns:a16="http://schemas.microsoft.com/office/drawing/2014/main" id="{41EC728C-0226-47C1-7D1A-AD8B11723199}"/>
              </a:ext>
            </a:extLst>
          </p:cNvPr>
          <p:cNvSpPr txBox="1">
            <a:spLocks/>
          </p:cNvSpPr>
          <p:nvPr/>
        </p:nvSpPr>
        <p:spPr>
          <a:xfrm>
            <a:off x="323981" y="5004620"/>
            <a:ext cx="735516" cy="215444"/>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2985"/>
                </a:solidFill>
                <a:effectLst/>
                <a:uLnTx/>
                <a:uFillTx/>
                <a:latin typeface="Arial"/>
                <a:ea typeface="+mn-ea"/>
                <a:cs typeface="Arial"/>
                <a:sym typeface="Arial"/>
                <a:rtl val="0"/>
              </a:rPr>
              <a:t>T-DXd</a:t>
            </a:r>
          </a:p>
        </p:txBody>
      </p:sp>
      <p:sp>
        <p:nvSpPr>
          <p:cNvPr id="2530" name="TextBox 2529">
            <a:extLst>
              <a:ext uri="{FF2B5EF4-FFF2-40B4-BE49-F238E27FC236}">
                <a16:creationId xmlns:a16="http://schemas.microsoft.com/office/drawing/2014/main" id="{87D16A72-4A6C-DB06-990C-B47A14ABD6CD}"/>
              </a:ext>
            </a:extLst>
          </p:cNvPr>
          <p:cNvSpPr txBox="1"/>
          <p:nvPr/>
        </p:nvSpPr>
        <p:spPr>
          <a:xfrm>
            <a:off x="2539134" y="1133396"/>
            <a:ext cx="1611339" cy="615553"/>
          </a:xfrm>
          <a:prstGeom prst="rect">
            <a:avLst/>
          </a:prstGeom>
          <a:noFill/>
        </p:spPr>
        <p:txBody>
          <a:bodyPr wrap="non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HER2-low*</a:t>
            </a:r>
          </a:p>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pitchFamily="34" charset="0"/>
                <a:ea typeface="Arial" panose="020B0604020202020204" pitchFamily="34" charset="0"/>
                <a:cs typeface="Arial" panose="020B0604020202020204" pitchFamily="34" charset="0"/>
              </a:rPr>
              <a:t>n=713</a:t>
            </a:r>
          </a:p>
        </p:txBody>
      </p:sp>
      <p:sp>
        <p:nvSpPr>
          <p:cNvPr id="2531" name="TextBox 2530">
            <a:extLst>
              <a:ext uri="{FF2B5EF4-FFF2-40B4-BE49-F238E27FC236}">
                <a16:creationId xmlns:a16="http://schemas.microsoft.com/office/drawing/2014/main" id="{A833529D-D8D5-15A4-9C4C-6D8658866661}"/>
              </a:ext>
            </a:extLst>
          </p:cNvPr>
          <p:cNvSpPr txBox="1">
            <a:spLocks/>
          </p:cNvSpPr>
          <p:nvPr/>
        </p:nvSpPr>
        <p:spPr>
          <a:xfrm rot="16200000">
            <a:off x="-65300" y="2824243"/>
            <a:ext cx="1513556" cy="276999"/>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Probability of OS</a:t>
            </a:r>
          </a:p>
        </p:txBody>
      </p:sp>
      <p:sp>
        <p:nvSpPr>
          <p:cNvPr id="2546" name="Free-form: Shape 201">
            <a:extLst>
              <a:ext uri="{FF2B5EF4-FFF2-40B4-BE49-F238E27FC236}">
                <a16:creationId xmlns:a16="http://schemas.microsoft.com/office/drawing/2014/main" id="{8015715A-080A-AF8C-D45D-C982A48A8FBD}"/>
              </a:ext>
            </a:extLst>
          </p:cNvPr>
          <p:cNvSpPr/>
          <p:nvPr/>
        </p:nvSpPr>
        <p:spPr>
          <a:xfrm>
            <a:off x="1206463" y="1627637"/>
            <a:ext cx="4521576" cy="2878347"/>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9DE60BD4-7846-D8C0-09F8-3EF07E72A792}"/>
              </a:ext>
            </a:extLst>
          </p:cNvPr>
          <p:cNvGrpSpPr/>
          <p:nvPr/>
        </p:nvGrpSpPr>
        <p:grpSpPr>
          <a:xfrm>
            <a:off x="1206461" y="4511054"/>
            <a:ext cx="4639451" cy="274227"/>
            <a:chOff x="1095841" y="4425714"/>
            <a:chExt cx="4639450" cy="274227"/>
          </a:xfrm>
        </p:grpSpPr>
        <p:sp>
          <p:nvSpPr>
            <p:cNvPr id="2177" name="TextBox 2176">
              <a:extLst>
                <a:ext uri="{FF2B5EF4-FFF2-40B4-BE49-F238E27FC236}">
                  <a16:creationId xmlns:a16="http://schemas.microsoft.com/office/drawing/2014/main" id="{C7CB661C-8F0F-A696-67B4-15E9CA93D31B}"/>
                </a:ext>
              </a:extLst>
            </p:cNvPr>
            <p:cNvSpPr txBox="1">
              <a:spLocks/>
            </p:cNvSpPr>
            <p:nvPr/>
          </p:nvSpPr>
          <p:spPr>
            <a:xfrm>
              <a:off x="1569634"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6</a:t>
              </a:r>
            </a:p>
          </p:txBody>
        </p:sp>
        <p:sp>
          <p:nvSpPr>
            <p:cNvPr id="2178" name="TextBox 2177">
              <a:extLst>
                <a:ext uri="{FF2B5EF4-FFF2-40B4-BE49-F238E27FC236}">
                  <a16:creationId xmlns:a16="http://schemas.microsoft.com/office/drawing/2014/main" id="{F75A863B-F5AC-EB38-2951-8C1194529DF1}"/>
                </a:ext>
              </a:extLst>
            </p:cNvPr>
            <p:cNvSpPr txBox="1">
              <a:spLocks/>
            </p:cNvSpPr>
            <p:nvPr/>
          </p:nvSpPr>
          <p:spPr>
            <a:xfrm>
              <a:off x="1865351"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9</a:t>
              </a:r>
            </a:p>
          </p:txBody>
        </p:sp>
        <p:sp>
          <p:nvSpPr>
            <p:cNvPr id="2179" name="TextBox 2178">
              <a:extLst>
                <a:ext uri="{FF2B5EF4-FFF2-40B4-BE49-F238E27FC236}">
                  <a16:creationId xmlns:a16="http://schemas.microsoft.com/office/drawing/2014/main" id="{DB5EE45A-E1B8-882A-4302-331C845B46D8}"/>
                </a:ext>
              </a:extLst>
            </p:cNvPr>
            <p:cNvSpPr txBox="1">
              <a:spLocks/>
            </p:cNvSpPr>
            <p:nvPr/>
          </p:nvSpPr>
          <p:spPr>
            <a:xfrm>
              <a:off x="2170594"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12</a:t>
              </a:r>
            </a:p>
          </p:txBody>
        </p:sp>
        <p:sp>
          <p:nvSpPr>
            <p:cNvPr id="2180" name="TextBox 2179">
              <a:extLst>
                <a:ext uri="{FF2B5EF4-FFF2-40B4-BE49-F238E27FC236}">
                  <a16:creationId xmlns:a16="http://schemas.microsoft.com/office/drawing/2014/main" id="{11D32B2F-B728-7FEE-729C-DFF8DDA11CE5}"/>
                </a:ext>
              </a:extLst>
            </p:cNvPr>
            <p:cNvSpPr txBox="1">
              <a:spLocks/>
            </p:cNvSpPr>
            <p:nvPr/>
          </p:nvSpPr>
          <p:spPr>
            <a:xfrm>
              <a:off x="247107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15</a:t>
              </a:r>
            </a:p>
          </p:txBody>
        </p:sp>
        <p:sp>
          <p:nvSpPr>
            <p:cNvPr id="2181" name="TextBox 2180">
              <a:extLst>
                <a:ext uri="{FF2B5EF4-FFF2-40B4-BE49-F238E27FC236}">
                  <a16:creationId xmlns:a16="http://schemas.microsoft.com/office/drawing/2014/main" id="{D0D81969-4EA7-D997-061C-1EA298880E5A}"/>
                </a:ext>
              </a:extLst>
            </p:cNvPr>
            <p:cNvSpPr txBox="1">
              <a:spLocks/>
            </p:cNvSpPr>
            <p:nvPr/>
          </p:nvSpPr>
          <p:spPr>
            <a:xfrm>
              <a:off x="277155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18</a:t>
              </a:r>
            </a:p>
          </p:txBody>
        </p:sp>
        <p:sp>
          <p:nvSpPr>
            <p:cNvPr id="2182" name="TextBox 2181">
              <a:extLst>
                <a:ext uri="{FF2B5EF4-FFF2-40B4-BE49-F238E27FC236}">
                  <a16:creationId xmlns:a16="http://schemas.microsoft.com/office/drawing/2014/main" id="{1F38426D-173E-6C1F-73C1-5C8E2DB36C57}"/>
                </a:ext>
              </a:extLst>
            </p:cNvPr>
            <p:cNvSpPr txBox="1">
              <a:spLocks/>
            </p:cNvSpPr>
            <p:nvPr/>
          </p:nvSpPr>
          <p:spPr>
            <a:xfrm>
              <a:off x="307203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21</a:t>
              </a:r>
            </a:p>
          </p:txBody>
        </p:sp>
        <p:sp>
          <p:nvSpPr>
            <p:cNvPr id="2183" name="TextBox 2182">
              <a:extLst>
                <a:ext uri="{FF2B5EF4-FFF2-40B4-BE49-F238E27FC236}">
                  <a16:creationId xmlns:a16="http://schemas.microsoft.com/office/drawing/2014/main" id="{2EA88821-E3F2-7E86-8B16-ECA3E2A6CC93}"/>
                </a:ext>
              </a:extLst>
            </p:cNvPr>
            <p:cNvSpPr txBox="1">
              <a:spLocks/>
            </p:cNvSpPr>
            <p:nvPr/>
          </p:nvSpPr>
          <p:spPr>
            <a:xfrm>
              <a:off x="337251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24</a:t>
              </a:r>
            </a:p>
          </p:txBody>
        </p:sp>
        <p:sp>
          <p:nvSpPr>
            <p:cNvPr id="2184" name="TextBox 2183">
              <a:extLst>
                <a:ext uri="{FF2B5EF4-FFF2-40B4-BE49-F238E27FC236}">
                  <a16:creationId xmlns:a16="http://schemas.microsoft.com/office/drawing/2014/main" id="{F8D250E0-6A56-1186-6342-B7FE504C9A89}"/>
                </a:ext>
              </a:extLst>
            </p:cNvPr>
            <p:cNvSpPr txBox="1">
              <a:spLocks/>
            </p:cNvSpPr>
            <p:nvPr/>
          </p:nvSpPr>
          <p:spPr>
            <a:xfrm>
              <a:off x="367299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27</a:t>
              </a:r>
            </a:p>
          </p:txBody>
        </p:sp>
        <p:sp>
          <p:nvSpPr>
            <p:cNvPr id="2185" name="TextBox 2184">
              <a:extLst>
                <a:ext uri="{FF2B5EF4-FFF2-40B4-BE49-F238E27FC236}">
                  <a16:creationId xmlns:a16="http://schemas.microsoft.com/office/drawing/2014/main" id="{798B66CE-C54A-679C-6EBF-EBDF2A0FDE1E}"/>
                </a:ext>
              </a:extLst>
            </p:cNvPr>
            <p:cNvSpPr txBox="1">
              <a:spLocks/>
            </p:cNvSpPr>
            <p:nvPr/>
          </p:nvSpPr>
          <p:spPr>
            <a:xfrm>
              <a:off x="397347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30</a:t>
              </a:r>
            </a:p>
          </p:txBody>
        </p:sp>
        <p:sp>
          <p:nvSpPr>
            <p:cNvPr id="2186" name="TextBox 2185">
              <a:extLst>
                <a:ext uri="{FF2B5EF4-FFF2-40B4-BE49-F238E27FC236}">
                  <a16:creationId xmlns:a16="http://schemas.microsoft.com/office/drawing/2014/main" id="{228587B3-DB33-B14B-B849-B6E26B3904D8}"/>
                </a:ext>
              </a:extLst>
            </p:cNvPr>
            <p:cNvSpPr txBox="1">
              <a:spLocks/>
            </p:cNvSpPr>
            <p:nvPr/>
          </p:nvSpPr>
          <p:spPr>
            <a:xfrm>
              <a:off x="427395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33</a:t>
              </a:r>
            </a:p>
          </p:txBody>
        </p:sp>
        <p:sp>
          <p:nvSpPr>
            <p:cNvPr id="2187" name="TextBox 2186">
              <a:extLst>
                <a:ext uri="{FF2B5EF4-FFF2-40B4-BE49-F238E27FC236}">
                  <a16:creationId xmlns:a16="http://schemas.microsoft.com/office/drawing/2014/main" id="{77FEBF3A-C545-1D67-E702-A8F16B53152F}"/>
                </a:ext>
              </a:extLst>
            </p:cNvPr>
            <p:cNvSpPr txBox="1">
              <a:spLocks/>
            </p:cNvSpPr>
            <p:nvPr/>
          </p:nvSpPr>
          <p:spPr>
            <a:xfrm>
              <a:off x="457443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36</a:t>
              </a:r>
            </a:p>
          </p:txBody>
        </p:sp>
        <p:sp>
          <p:nvSpPr>
            <p:cNvPr id="2188" name="TextBox 2187">
              <a:extLst>
                <a:ext uri="{FF2B5EF4-FFF2-40B4-BE49-F238E27FC236}">
                  <a16:creationId xmlns:a16="http://schemas.microsoft.com/office/drawing/2014/main" id="{755E9172-E70D-C1EC-E92F-48B93F898A5D}"/>
                </a:ext>
              </a:extLst>
            </p:cNvPr>
            <p:cNvSpPr txBox="1">
              <a:spLocks/>
            </p:cNvSpPr>
            <p:nvPr/>
          </p:nvSpPr>
          <p:spPr>
            <a:xfrm>
              <a:off x="487491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39</a:t>
              </a:r>
            </a:p>
          </p:txBody>
        </p:sp>
        <p:sp>
          <p:nvSpPr>
            <p:cNvPr id="2189" name="TextBox 2188">
              <a:extLst>
                <a:ext uri="{FF2B5EF4-FFF2-40B4-BE49-F238E27FC236}">
                  <a16:creationId xmlns:a16="http://schemas.microsoft.com/office/drawing/2014/main" id="{AB27F11E-7407-A1A7-B728-2D35433E5E5F}"/>
                </a:ext>
              </a:extLst>
            </p:cNvPr>
            <p:cNvSpPr txBox="1">
              <a:spLocks/>
            </p:cNvSpPr>
            <p:nvPr/>
          </p:nvSpPr>
          <p:spPr>
            <a:xfrm>
              <a:off x="5175393"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42</a:t>
              </a:r>
            </a:p>
          </p:txBody>
        </p:sp>
        <p:sp>
          <p:nvSpPr>
            <p:cNvPr id="2190" name="TextBox 2189">
              <a:extLst>
                <a:ext uri="{FF2B5EF4-FFF2-40B4-BE49-F238E27FC236}">
                  <a16:creationId xmlns:a16="http://schemas.microsoft.com/office/drawing/2014/main" id="{3ECF2EF0-4735-6D32-6628-63D014555DDE}"/>
                </a:ext>
              </a:extLst>
            </p:cNvPr>
            <p:cNvSpPr txBox="1">
              <a:spLocks/>
            </p:cNvSpPr>
            <p:nvPr/>
          </p:nvSpPr>
          <p:spPr>
            <a:xfrm>
              <a:off x="5475867"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45</a:t>
              </a:r>
            </a:p>
          </p:txBody>
        </p:sp>
        <p:sp>
          <p:nvSpPr>
            <p:cNvPr id="2207" name="Free-form: Shape 209">
              <a:extLst>
                <a:ext uri="{FF2B5EF4-FFF2-40B4-BE49-F238E27FC236}">
                  <a16:creationId xmlns:a16="http://schemas.microsoft.com/office/drawing/2014/main" id="{BAAD597A-5A26-176F-A670-BFEC3F091DE2}"/>
                </a:ext>
              </a:extLst>
            </p:cNvPr>
            <p:cNvSpPr/>
            <p:nvPr/>
          </p:nvSpPr>
          <p:spPr>
            <a:xfrm>
              <a:off x="1390710"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8" name="Free-form: Shape 210">
              <a:extLst>
                <a:ext uri="{FF2B5EF4-FFF2-40B4-BE49-F238E27FC236}">
                  <a16:creationId xmlns:a16="http://schemas.microsoft.com/office/drawing/2014/main" id="{40B136C8-1546-6BA6-DF1D-97213C5ED64D}"/>
                </a:ext>
              </a:extLst>
            </p:cNvPr>
            <p:cNvSpPr/>
            <p:nvPr/>
          </p:nvSpPr>
          <p:spPr>
            <a:xfrm>
              <a:off x="1691781"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9" name="Free-form: Shape 211">
              <a:extLst>
                <a:ext uri="{FF2B5EF4-FFF2-40B4-BE49-F238E27FC236}">
                  <a16:creationId xmlns:a16="http://schemas.microsoft.com/office/drawing/2014/main" id="{C1509F98-CF2E-90E7-BA54-2B07CFA5AE0E}"/>
                </a:ext>
              </a:extLst>
            </p:cNvPr>
            <p:cNvSpPr/>
            <p:nvPr/>
          </p:nvSpPr>
          <p:spPr>
            <a:xfrm>
              <a:off x="1992690"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0" name="Free-form: Shape 212">
              <a:extLst>
                <a:ext uri="{FF2B5EF4-FFF2-40B4-BE49-F238E27FC236}">
                  <a16:creationId xmlns:a16="http://schemas.microsoft.com/office/drawing/2014/main" id="{4C20A2D8-87C1-28AB-2808-F00E0653A4BB}"/>
                </a:ext>
              </a:extLst>
            </p:cNvPr>
            <p:cNvSpPr/>
            <p:nvPr/>
          </p:nvSpPr>
          <p:spPr>
            <a:xfrm>
              <a:off x="2293600"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1" name="Free-form: Shape 213">
              <a:extLst>
                <a:ext uri="{FF2B5EF4-FFF2-40B4-BE49-F238E27FC236}">
                  <a16:creationId xmlns:a16="http://schemas.microsoft.com/office/drawing/2014/main" id="{B68FDE89-404F-4899-19C7-0AD340793D61}"/>
                </a:ext>
              </a:extLst>
            </p:cNvPr>
            <p:cNvSpPr/>
            <p:nvPr/>
          </p:nvSpPr>
          <p:spPr>
            <a:xfrm>
              <a:off x="2595319"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2" name="Free-form: Shape 214">
              <a:extLst>
                <a:ext uri="{FF2B5EF4-FFF2-40B4-BE49-F238E27FC236}">
                  <a16:creationId xmlns:a16="http://schemas.microsoft.com/office/drawing/2014/main" id="{A5816AA4-1FB6-2B47-DDAB-4081C939DA44}"/>
                </a:ext>
              </a:extLst>
            </p:cNvPr>
            <p:cNvSpPr/>
            <p:nvPr/>
          </p:nvSpPr>
          <p:spPr>
            <a:xfrm>
              <a:off x="2900118"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3" name="Free-form: Shape 215">
              <a:extLst>
                <a:ext uri="{FF2B5EF4-FFF2-40B4-BE49-F238E27FC236}">
                  <a16:creationId xmlns:a16="http://schemas.microsoft.com/office/drawing/2014/main" id="{028F2F3B-AC50-9C52-1765-B12E7ED1C996}"/>
                </a:ext>
              </a:extLst>
            </p:cNvPr>
            <p:cNvSpPr/>
            <p:nvPr/>
          </p:nvSpPr>
          <p:spPr>
            <a:xfrm>
              <a:off x="3201837"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4" name="Free-form: Shape 216">
              <a:extLst>
                <a:ext uri="{FF2B5EF4-FFF2-40B4-BE49-F238E27FC236}">
                  <a16:creationId xmlns:a16="http://schemas.microsoft.com/office/drawing/2014/main" id="{68625A57-CCB3-E9C8-F080-7F3B8663AD36}"/>
                </a:ext>
              </a:extLst>
            </p:cNvPr>
            <p:cNvSpPr/>
            <p:nvPr/>
          </p:nvSpPr>
          <p:spPr>
            <a:xfrm>
              <a:off x="3502746"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5" name="Free-form: Shape 217">
              <a:extLst>
                <a:ext uri="{FF2B5EF4-FFF2-40B4-BE49-F238E27FC236}">
                  <a16:creationId xmlns:a16="http://schemas.microsoft.com/office/drawing/2014/main" id="{9D3C3DFA-B477-10A3-B942-B3109BAC2DA1}"/>
                </a:ext>
              </a:extLst>
            </p:cNvPr>
            <p:cNvSpPr/>
            <p:nvPr/>
          </p:nvSpPr>
          <p:spPr>
            <a:xfrm>
              <a:off x="3804466"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6" name="Free-form: Shape 218">
              <a:extLst>
                <a:ext uri="{FF2B5EF4-FFF2-40B4-BE49-F238E27FC236}">
                  <a16:creationId xmlns:a16="http://schemas.microsoft.com/office/drawing/2014/main" id="{0308A052-9B79-D54E-C967-F7A902461459}"/>
                </a:ext>
              </a:extLst>
            </p:cNvPr>
            <p:cNvSpPr/>
            <p:nvPr/>
          </p:nvSpPr>
          <p:spPr>
            <a:xfrm>
              <a:off x="4105375"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7" name="Free-form: Shape 219">
              <a:extLst>
                <a:ext uri="{FF2B5EF4-FFF2-40B4-BE49-F238E27FC236}">
                  <a16:creationId xmlns:a16="http://schemas.microsoft.com/office/drawing/2014/main" id="{4CEAAB5A-4D8B-696B-716F-684D8FC42BFF}"/>
                </a:ext>
              </a:extLst>
            </p:cNvPr>
            <p:cNvSpPr/>
            <p:nvPr/>
          </p:nvSpPr>
          <p:spPr>
            <a:xfrm>
              <a:off x="4407095"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8" name="Free-form: Shape 220">
              <a:extLst>
                <a:ext uri="{FF2B5EF4-FFF2-40B4-BE49-F238E27FC236}">
                  <a16:creationId xmlns:a16="http://schemas.microsoft.com/office/drawing/2014/main" id="{DFF022BD-EEC8-591D-D703-83692C581583}"/>
                </a:ext>
              </a:extLst>
            </p:cNvPr>
            <p:cNvSpPr/>
            <p:nvPr/>
          </p:nvSpPr>
          <p:spPr>
            <a:xfrm>
              <a:off x="4707194"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9" name="Free-form: Shape 221">
              <a:extLst>
                <a:ext uri="{FF2B5EF4-FFF2-40B4-BE49-F238E27FC236}">
                  <a16:creationId xmlns:a16="http://schemas.microsoft.com/office/drawing/2014/main" id="{9907B3B2-86DE-046A-C0B2-355F98244349}"/>
                </a:ext>
              </a:extLst>
            </p:cNvPr>
            <p:cNvSpPr/>
            <p:nvPr/>
          </p:nvSpPr>
          <p:spPr>
            <a:xfrm>
              <a:off x="5008913"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0" name="Free-form: Shape 222">
              <a:extLst>
                <a:ext uri="{FF2B5EF4-FFF2-40B4-BE49-F238E27FC236}">
                  <a16:creationId xmlns:a16="http://schemas.microsoft.com/office/drawing/2014/main" id="{1415B0A9-4866-A61E-7A75-BC4816F28BD0}"/>
                </a:ext>
              </a:extLst>
            </p:cNvPr>
            <p:cNvSpPr/>
            <p:nvPr/>
          </p:nvSpPr>
          <p:spPr>
            <a:xfrm>
              <a:off x="5310633"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1" name="Free-form: Shape 223">
              <a:extLst>
                <a:ext uri="{FF2B5EF4-FFF2-40B4-BE49-F238E27FC236}">
                  <a16:creationId xmlns:a16="http://schemas.microsoft.com/office/drawing/2014/main" id="{46184506-78F4-C363-7940-0C54B3E7DF02}"/>
                </a:ext>
              </a:extLst>
            </p:cNvPr>
            <p:cNvSpPr/>
            <p:nvPr/>
          </p:nvSpPr>
          <p:spPr>
            <a:xfrm>
              <a:off x="5611779" y="4425714"/>
              <a:ext cx="16204" cy="6441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9" name="TextBox 2508">
              <a:extLst>
                <a:ext uri="{FF2B5EF4-FFF2-40B4-BE49-F238E27FC236}">
                  <a16:creationId xmlns:a16="http://schemas.microsoft.com/office/drawing/2014/main" id="{09DE91EE-C559-4444-0206-D7CF33365C03}"/>
                </a:ext>
              </a:extLst>
            </p:cNvPr>
            <p:cNvSpPr txBox="1">
              <a:spLocks/>
            </p:cNvSpPr>
            <p:nvPr/>
          </p:nvSpPr>
          <p:spPr>
            <a:xfrm>
              <a:off x="1261098" y="4519076"/>
              <a:ext cx="259424" cy="180865"/>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3</a:t>
              </a:r>
            </a:p>
          </p:txBody>
        </p:sp>
        <p:sp>
          <p:nvSpPr>
            <p:cNvPr id="2548" name="Freeform: Shape 2547">
              <a:extLst>
                <a:ext uri="{FF2B5EF4-FFF2-40B4-BE49-F238E27FC236}">
                  <a16:creationId xmlns:a16="http://schemas.microsoft.com/office/drawing/2014/main" id="{4ADE4F48-18B2-FA58-21CC-1284C0B19553}"/>
                </a:ext>
              </a:extLst>
            </p:cNvPr>
            <p:cNvSpPr>
              <a:spLocks/>
            </p:cNvSpPr>
            <p:nvPr/>
          </p:nvSpPr>
          <p:spPr>
            <a:xfrm>
              <a:off x="1095841" y="4426850"/>
              <a:ext cx="21179" cy="648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554" name="TextBox 2553">
            <a:extLst>
              <a:ext uri="{FF2B5EF4-FFF2-40B4-BE49-F238E27FC236}">
                <a16:creationId xmlns:a16="http://schemas.microsoft.com/office/drawing/2014/main" id="{01913297-FE4A-3D75-2DAE-5200FEBC0FFE}"/>
              </a:ext>
            </a:extLst>
          </p:cNvPr>
          <p:cNvSpPr txBox="1"/>
          <p:nvPr/>
        </p:nvSpPr>
        <p:spPr>
          <a:xfrm>
            <a:off x="2343762" y="1685331"/>
            <a:ext cx="1529679"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rPr>
              <a:t>87.6%, T-</a:t>
            </a:r>
            <a:r>
              <a:rPr kumimoji="0" lang="en-US" sz="1600" b="1" i="0" u="none" strike="noStrike" kern="1200" cap="none" spc="0" normalizeH="0" baseline="0" noProof="0" err="1">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rPr>
              <a:t>DXd</a:t>
            </a:r>
            <a:endParaRPr kumimoji="0" lang="en-US" sz="1600" b="1" i="0" u="none" strike="noStrike" kern="1200" cap="none" spc="0" normalizeH="0" baseline="0" noProof="0">
              <a:ln>
                <a:noFill/>
              </a:ln>
              <a:solidFill>
                <a:schemeClr val="accent1"/>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2555" name="TextBox 2554">
            <a:extLst>
              <a:ext uri="{FF2B5EF4-FFF2-40B4-BE49-F238E27FC236}">
                <a16:creationId xmlns:a16="http://schemas.microsoft.com/office/drawing/2014/main" id="{72FAD031-662F-7179-7899-5DC5A7F7B44F}"/>
              </a:ext>
            </a:extLst>
          </p:cNvPr>
          <p:cNvSpPr txBox="1"/>
          <p:nvPr/>
        </p:nvSpPr>
        <p:spPr>
          <a:xfrm>
            <a:off x="1079503" y="2090911"/>
            <a:ext cx="1504964" cy="338554"/>
          </a:xfrm>
          <a:prstGeom prst="rect">
            <a:avLst/>
          </a:prstGeom>
          <a:noFill/>
        </p:spPr>
        <p:txBody>
          <a:bodyPr wrap="square" rtlCol="0">
            <a:spAutoFit/>
          </a:bodyPr>
          <a:lstStyle/>
          <a:p>
            <a:pPr marL="0" marR="0" lvl="0" indent="0" algn="ctr" defTabSz="91414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5"/>
                </a:solidFill>
                <a:effectLst/>
                <a:uLnTx/>
                <a:uFillTx/>
                <a:latin typeface="Arial" panose="020B0604020202020204" pitchFamily="34" charset="0"/>
                <a:ea typeface="Arial" panose="020B0604020202020204" pitchFamily="34" charset="0"/>
                <a:cs typeface="Arial" panose="020B0604020202020204" pitchFamily="34" charset="0"/>
              </a:rPr>
              <a:t>TPC, 81.7%</a:t>
            </a:r>
          </a:p>
        </p:txBody>
      </p:sp>
      <p:cxnSp>
        <p:nvCxnSpPr>
          <p:cNvPr id="2560" name="Straight Connector 2559">
            <a:extLst>
              <a:ext uri="{FF2B5EF4-FFF2-40B4-BE49-F238E27FC236}">
                <a16:creationId xmlns:a16="http://schemas.microsoft.com/office/drawing/2014/main" id="{D99F3B84-EDAD-F7CC-D9D1-5EE684D67D6B}"/>
              </a:ext>
            </a:extLst>
          </p:cNvPr>
          <p:cNvCxnSpPr>
            <a:cxnSpLocks/>
          </p:cNvCxnSpPr>
          <p:nvPr/>
        </p:nvCxnSpPr>
        <p:spPr>
          <a:xfrm>
            <a:off x="2404220" y="1556544"/>
            <a:ext cx="0" cy="3024000"/>
          </a:xfrm>
          <a:prstGeom prst="line">
            <a:avLst/>
          </a:prstGeom>
          <a:ln w="12700">
            <a:solidFill>
              <a:schemeClr val="tx1"/>
            </a:solidFill>
            <a:prstDash val="dash"/>
          </a:ln>
        </p:spPr>
        <p:style>
          <a:lnRef idx="1">
            <a:schemeClr val="accent3"/>
          </a:lnRef>
          <a:fillRef idx="0">
            <a:schemeClr val="accent3"/>
          </a:fillRef>
          <a:effectRef idx="0">
            <a:schemeClr val="accent3"/>
          </a:effectRef>
          <a:fontRef idx="minor">
            <a:schemeClr val="tx1"/>
          </a:fontRef>
        </p:style>
      </p:cxnSp>
      <p:sp>
        <p:nvSpPr>
          <p:cNvPr id="5" name="TextBox 4">
            <a:extLst>
              <a:ext uri="{FF2B5EF4-FFF2-40B4-BE49-F238E27FC236}">
                <a16:creationId xmlns:a16="http://schemas.microsoft.com/office/drawing/2014/main" id="{EB5ED378-4F3F-9D3C-2E55-F1BFA3B4C359}"/>
              </a:ext>
            </a:extLst>
          </p:cNvPr>
          <p:cNvSpPr txBox="1"/>
          <p:nvPr/>
        </p:nvSpPr>
        <p:spPr>
          <a:xfrm>
            <a:off x="6273566" y="5426795"/>
            <a:ext cx="5309391" cy="523220"/>
          </a:xfrm>
          <a:prstGeom prst="rect">
            <a:avLst/>
          </a:prstGeom>
          <a:ln/>
        </p:spPr>
        <p:style>
          <a:lnRef idx="1">
            <a:schemeClr val="accent1"/>
          </a:lnRef>
          <a:fillRef idx="3">
            <a:schemeClr val="accent1"/>
          </a:fillRef>
          <a:effectRef idx="2">
            <a:schemeClr val="accent1"/>
          </a:effectRef>
          <a:fontRef idx="minor">
            <a:schemeClr val="lt1"/>
          </a:fontRef>
        </p:style>
        <p:txBody>
          <a:bodyPr wrap="square" lIns="36000" rIns="36000" rtlCol="0" anchor="ctr">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17.9% of patients in the TPC group received T-</a:t>
            </a: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DXd</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 </a:t>
            </a:r>
            <a:b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post treatment discontinuation (ITT)</a:t>
            </a:r>
          </a:p>
        </p:txBody>
      </p:sp>
      <p:sp>
        <p:nvSpPr>
          <p:cNvPr id="7" name="TextBox 6">
            <a:extLst>
              <a:ext uri="{FF2B5EF4-FFF2-40B4-BE49-F238E27FC236}">
                <a16:creationId xmlns:a16="http://schemas.microsoft.com/office/drawing/2014/main" id="{270A0E3A-2CA0-D688-1802-9667140A3D70}"/>
              </a:ext>
            </a:extLst>
          </p:cNvPr>
          <p:cNvSpPr txBox="1"/>
          <p:nvPr/>
        </p:nvSpPr>
        <p:spPr>
          <a:xfrm>
            <a:off x="429914" y="5426795"/>
            <a:ext cx="5309391" cy="523220"/>
          </a:xfrm>
          <a:prstGeom prst="rect">
            <a:avLst/>
          </a:prstGeom>
          <a:ln/>
        </p:spPr>
        <p:style>
          <a:lnRef idx="1">
            <a:schemeClr val="accent5"/>
          </a:lnRef>
          <a:fillRef idx="3">
            <a:schemeClr val="accent5"/>
          </a:fillRef>
          <a:effectRef idx="2">
            <a:schemeClr val="accent5"/>
          </a:effectRef>
          <a:fontRef idx="minor">
            <a:schemeClr val="lt1"/>
          </a:fontRef>
        </p:style>
        <p:txBody>
          <a:bodyPr wrap="square" lIns="36000" rIns="36000" rtlCol="0" anchor="ctr">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20.1% of patients in the TPC group received T-</a:t>
            </a:r>
            <a:r>
              <a:rPr kumimoji="0" lang="en-US" sz="1400" b="1" i="0" u="none" strike="noStrike" kern="1200" cap="none" spc="0" normalizeH="0" baseline="0" noProof="0" err="1">
                <a:ln>
                  <a:noFill/>
                </a:ln>
                <a:solidFill>
                  <a:prstClr val="white"/>
                </a:solidFill>
                <a:effectLst/>
                <a:uLnTx/>
                <a:uFillTx/>
                <a:latin typeface="Arial" panose="020B0604020202020204"/>
                <a:ea typeface="+mn-ea"/>
                <a:cs typeface="+mn-cs"/>
              </a:rPr>
              <a:t>DXd</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 </a:t>
            </a:r>
            <a:b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br>
            <a:r>
              <a:rPr kumimoji="0" lang="en-US" sz="1400" b="1" i="0" u="none" strike="noStrike" kern="1200" cap="none" spc="0" normalizeH="0" baseline="0" noProof="0">
                <a:ln>
                  <a:noFill/>
                </a:ln>
                <a:solidFill>
                  <a:prstClr val="white"/>
                </a:solidFill>
                <a:effectLst/>
                <a:uLnTx/>
                <a:uFillTx/>
                <a:latin typeface="Arial" panose="020B0604020202020204"/>
                <a:ea typeface="+mn-ea"/>
                <a:cs typeface="+mn-cs"/>
              </a:rPr>
              <a:t>post treatment discontinuation (HER2-low)</a:t>
            </a:r>
          </a:p>
        </p:txBody>
      </p:sp>
      <p:sp>
        <p:nvSpPr>
          <p:cNvPr id="4" name="TextBox 3">
            <a:extLst>
              <a:ext uri="{FF2B5EF4-FFF2-40B4-BE49-F238E27FC236}">
                <a16:creationId xmlns:a16="http://schemas.microsoft.com/office/drawing/2014/main" id="{33364FD3-8CB5-5FC4-4CC8-DE1C248C5F17}"/>
              </a:ext>
            </a:extLst>
          </p:cNvPr>
          <p:cNvSpPr txBox="1"/>
          <p:nvPr/>
        </p:nvSpPr>
        <p:spPr>
          <a:xfrm>
            <a:off x="2400457" y="4188668"/>
            <a:ext cx="1890583" cy="307777"/>
          </a:xfrm>
          <a:prstGeom prst="rect">
            <a:avLst/>
          </a:prstGeom>
          <a:noFill/>
        </p:spPr>
        <p:txBody>
          <a:bodyPr wrap="square" lIns="3600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557"/>
                </a:solidFill>
                <a:effectLst/>
                <a:uLnTx/>
                <a:uFillTx/>
                <a:latin typeface="Arial" panose="020B0604020202020204"/>
                <a:ea typeface="+mn-ea"/>
                <a:cs typeface="+mn-cs"/>
              </a:rPr>
              <a:t>12-month OS rate</a:t>
            </a:r>
          </a:p>
        </p:txBody>
      </p:sp>
      <p:grpSp>
        <p:nvGrpSpPr>
          <p:cNvPr id="2055" name="Group 2054">
            <a:extLst>
              <a:ext uri="{FF2B5EF4-FFF2-40B4-BE49-F238E27FC236}">
                <a16:creationId xmlns:a16="http://schemas.microsoft.com/office/drawing/2014/main" id="{E46120E0-9AE5-099B-A75A-7F45915F892A}"/>
              </a:ext>
            </a:extLst>
          </p:cNvPr>
          <p:cNvGrpSpPr>
            <a:grpSpLocks/>
          </p:cNvGrpSpPr>
          <p:nvPr/>
        </p:nvGrpSpPr>
        <p:grpSpPr>
          <a:xfrm>
            <a:off x="1205647" y="1600665"/>
            <a:ext cx="4302184" cy="1964057"/>
            <a:chOff x="1095027" y="1432886"/>
            <a:chExt cx="4302184" cy="1964057"/>
          </a:xfrm>
        </p:grpSpPr>
        <p:cxnSp>
          <p:nvCxnSpPr>
            <p:cNvPr id="9" name="Straight Connector 8">
              <a:extLst>
                <a:ext uri="{FF2B5EF4-FFF2-40B4-BE49-F238E27FC236}">
                  <a16:creationId xmlns:a16="http://schemas.microsoft.com/office/drawing/2014/main" id="{B2CAE4C4-4E52-CD52-B4F3-A0D2A81FB8C1}"/>
                </a:ext>
              </a:extLst>
            </p:cNvPr>
            <p:cNvCxnSpPr>
              <a:cxnSpLocks/>
            </p:cNvCxnSpPr>
            <p:nvPr/>
          </p:nvCxnSpPr>
          <p:spPr>
            <a:xfrm>
              <a:off x="1095027" y="14328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2C4CFA-2FBA-672B-1B6F-35ACC84ADC48}"/>
                </a:ext>
              </a:extLst>
            </p:cNvPr>
            <p:cNvCxnSpPr>
              <a:cxnSpLocks/>
            </p:cNvCxnSpPr>
            <p:nvPr/>
          </p:nvCxnSpPr>
          <p:spPr>
            <a:xfrm>
              <a:off x="1121221" y="14328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C33557-59F3-B950-42ED-C897615F0441}"/>
                </a:ext>
              </a:extLst>
            </p:cNvPr>
            <p:cNvCxnSpPr>
              <a:cxnSpLocks/>
            </p:cNvCxnSpPr>
            <p:nvPr/>
          </p:nvCxnSpPr>
          <p:spPr>
            <a:xfrm>
              <a:off x="1147415" y="14328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3D3F74-6CB0-D7F7-8969-0E5F2748CCA1}"/>
                </a:ext>
              </a:extLst>
            </p:cNvPr>
            <p:cNvCxnSpPr>
              <a:cxnSpLocks/>
            </p:cNvCxnSpPr>
            <p:nvPr/>
          </p:nvCxnSpPr>
          <p:spPr>
            <a:xfrm>
              <a:off x="1205036" y="14328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E2D279-644A-AE7D-E9A0-A46DEDD3FB91}"/>
                </a:ext>
              </a:extLst>
            </p:cNvPr>
            <p:cNvCxnSpPr>
              <a:cxnSpLocks/>
            </p:cNvCxnSpPr>
            <p:nvPr/>
          </p:nvCxnSpPr>
          <p:spPr>
            <a:xfrm>
              <a:off x="1262010" y="14328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1466BD-5133-D9E1-1EEF-34DB6DDEE7E3}"/>
                </a:ext>
              </a:extLst>
            </p:cNvPr>
            <p:cNvCxnSpPr>
              <a:cxnSpLocks/>
            </p:cNvCxnSpPr>
            <p:nvPr/>
          </p:nvCxnSpPr>
          <p:spPr>
            <a:xfrm>
              <a:off x="1287828" y="145760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027203-C338-898B-57D1-0E367463832C}"/>
                </a:ext>
              </a:extLst>
            </p:cNvPr>
            <p:cNvCxnSpPr>
              <a:cxnSpLocks/>
            </p:cNvCxnSpPr>
            <p:nvPr/>
          </p:nvCxnSpPr>
          <p:spPr>
            <a:xfrm>
              <a:off x="1425941" y="149598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78FB0C-1128-A4FD-6589-5DBA1B23C26C}"/>
                </a:ext>
              </a:extLst>
            </p:cNvPr>
            <p:cNvCxnSpPr>
              <a:cxnSpLocks/>
            </p:cNvCxnSpPr>
            <p:nvPr/>
          </p:nvCxnSpPr>
          <p:spPr>
            <a:xfrm>
              <a:off x="1684210" y="160126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03A992-A5C9-BD3A-CA2E-FA4FC845D91C}"/>
                </a:ext>
              </a:extLst>
            </p:cNvPr>
            <p:cNvCxnSpPr>
              <a:cxnSpLocks/>
            </p:cNvCxnSpPr>
            <p:nvPr/>
          </p:nvCxnSpPr>
          <p:spPr>
            <a:xfrm>
              <a:off x="1930768" y="173560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00B27B8-0574-9E69-162A-72849E4560DF}"/>
                </a:ext>
              </a:extLst>
            </p:cNvPr>
            <p:cNvCxnSpPr>
              <a:cxnSpLocks/>
            </p:cNvCxnSpPr>
            <p:nvPr/>
          </p:nvCxnSpPr>
          <p:spPr>
            <a:xfrm>
              <a:off x="2054593" y="178976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81C9F9-3266-B851-FD68-D1B95CFD8B66}"/>
                </a:ext>
              </a:extLst>
            </p:cNvPr>
            <p:cNvCxnSpPr>
              <a:cxnSpLocks/>
            </p:cNvCxnSpPr>
            <p:nvPr/>
          </p:nvCxnSpPr>
          <p:spPr>
            <a:xfrm>
              <a:off x="2085549" y="181948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8AACF2D-8351-CC81-D9CB-4259A40BF57E}"/>
                </a:ext>
              </a:extLst>
            </p:cNvPr>
            <p:cNvCxnSpPr>
              <a:cxnSpLocks/>
            </p:cNvCxnSpPr>
            <p:nvPr/>
          </p:nvCxnSpPr>
          <p:spPr>
            <a:xfrm>
              <a:off x="2120013" y="184162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25C4CD-AEAF-CA14-6542-559B9A965A59}"/>
                </a:ext>
              </a:extLst>
            </p:cNvPr>
            <p:cNvCxnSpPr>
              <a:cxnSpLocks/>
            </p:cNvCxnSpPr>
            <p:nvPr/>
          </p:nvCxnSpPr>
          <p:spPr>
            <a:xfrm>
              <a:off x="2312185" y="195232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59" name="Straight Connector 1458">
              <a:extLst>
                <a:ext uri="{FF2B5EF4-FFF2-40B4-BE49-F238E27FC236}">
                  <a16:creationId xmlns:a16="http://schemas.microsoft.com/office/drawing/2014/main" id="{DFA07039-CB6F-BB80-F902-0266D8FFBEDF}"/>
                </a:ext>
              </a:extLst>
            </p:cNvPr>
            <p:cNvCxnSpPr>
              <a:cxnSpLocks/>
            </p:cNvCxnSpPr>
            <p:nvPr/>
          </p:nvCxnSpPr>
          <p:spPr>
            <a:xfrm>
              <a:off x="2347904" y="196231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65" name="Straight Connector 1464">
              <a:extLst>
                <a:ext uri="{FF2B5EF4-FFF2-40B4-BE49-F238E27FC236}">
                  <a16:creationId xmlns:a16="http://schemas.microsoft.com/office/drawing/2014/main" id="{B020D6CC-6987-F406-19F0-B0CC8054E356}"/>
                </a:ext>
              </a:extLst>
            </p:cNvPr>
            <p:cNvCxnSpPr>
              <a:cxnSpLocks/>
            </p:cNvCxnSpPr>
            <p:nvPr/>
          </p:nvCxnSpPr>
          <p:spPr>
            <a:xfrm>
              <a:off x="2421720" y="200784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03" name="Straight Connector 1502">
              <a:extLst>
                <a:ext uri="{FF2B5EF4-FFF2-40B4-BE49-F238E27FC236}">
                  <a16:creationId xmlns:a16="http://schemas.microsoft.com/office/drawing/2014/main" id="{E501227D-CA11-C0FE-CC60-229BAEB78E6A}"/>
                </a:ext>
              </a:extLst>
            </p:cNvPr>
            <p:cNvCxnSpPr>
              <a:cxnSpLocks/>
            </p:cNvCxnSpPr>
            <p:nvPr/>
          </p:nvCxnSpPr>
          <p:spPr>
            <a:xfrm>
              <a:off x="2475827" y="204482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0" name="Straight Connector 1759">
              <a:extLst>
                <a:ext uri="{FF2B5EF4-FFF2-40B4-BE49-F238E27FC236}">
                  <a16:creationId xmlns:a16="http://schemas.microsoft.com/office/drawing/2014/main" id="{BF321EAA-9D64-EC8A-2848-881787C8E40F}"/>
                </a:ext>
              </a:extLst>
            </p:cNvPr>
            <p:cNvCxnSpPr>
              <a:cxnSpLocks/>
            </p:cNvCxnSpPr>
            <p:nvPr/>
          </p:nvCxnSpPr>
          <p:spPr>
            <a:xfrm>
              <a:off x="2516973" y="204943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1" name="Straight Connector 1760">
              <a:extLst>
                <a:ext uri="{FF2B5EF4-FFF2-40B4-BE49-F238E27FC236}">
                  <a16:creationId xmlns:a16="http://schemas.microsoft.com/office/drawing/2014/main" id="{F454D1B8-A807-C677-B1BA-CA37A7B3687A}"/>
                </a:ext>
              </a:extLst>
            </p:cNvPr>
            <p:cNvCxnSpPr>
              <a:cxnSpLocks/>
            </p:cNvCxnSpPr>
            <p:nvPr/>
          </p:nvCxnSpPr>
          <p:spPr>
            <a:xfrm>
              <a:off x="2552692" y="208324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2" name="Straight Connector 1761">
              <a:extLst>
                <a:ext uri="{FF2B5EF4-FFF2-40B4-BE49-F238E27FC236}">
                  <a16:creationId xmlns:a16="http://schemas.microsoft.com/office/drawing/2014/main" id="{05F5983F-55A1-F3D2-168C-6F453435BE9C}"/>
                </a:ext>
              </a:extLst>
            </p:cNvPr>
            <p:cNvCxnSpPr>
              <a:cxnSpLocks/>
            </p:cNvCxnSpPr>
            <p:nvPr/>
          </p:nvCxnSpPr>
          <p:spPr>
            <a:xfrm>
              <a:off x="2531259" y="207610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3" name="Straight Connector 1762">
              <a:extLst>
                <a:ext uri="{FF2B5EF4-FFF2-40B4-BE49-F238E27FC236}">
                  <a16:creationId xmlns:a16="http://schemas.microsoft.com/office/drawing/2014/main" id="{44CA738E-58B5-4499-5CFF-95EAE4CF7387}"/>
                </a:ext>
              </a:extLst>
            </p:cNvPr>
            <p:cNvCxnSpPr>
              <a:cxnSpLocks/>
            </p:cNvCxnSpPr>
            <p:nvPr/>
          </p:nvCxnSpPr>
          <p:spPr>
            <a:xfrm>
              <a:off x="2597700" y="211842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4" name="Straight Connector 1763">
              <a:extLst>
                <a:ext uri="{FF2B5EF4-FFF2-40B4-BE49-F238E27FC236}">
                  <a16:creationId xmlns:a16="http://schemas.microsoft.com/office/drawing/2014/main" id="{3CC4CD8B-8D3B-D3F2-99A6-A44437C1E7C7}"/>
                </a:ext>
              </a:extLst>
            </p:cNvPr>
            <p:cNvCxnSpPr>
              <a:cxnSpLocks/>
            </p:cNvCxnSpPr>
            <p:nvPr/>
          </p:nvCxnSpPr>
          <p:spPr>
            <a:xfrm>
              <a:off x="2638416" y="215463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5" name="Straight Connector 1764">
              <a:extLst>
                <a:ext uri="{FF2B5EF4-FFF2-40B4-BE49-F238E27FC236}">
                  <a16:creationId xmlns:a16="http://schemas.microsoft.com/office/drawing/2014/main" id="{25701D18-46CB-872C-30F2-5121FF0C50FD}"/>
                </a:ext>
              </a:extLst>
            </p:cNvPr>
            <p:cNvCxnSpPr>
              <a:cxnSpLocks/>
            </p:cNvCxnSpPr>
            <p:nvPr/>
          </p:nvCxnSpPr>
          <p:spPr>
            <a:xfrm>
              <a:off x="2662229" y="215463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6" name="Straight Connector 1765">
              <a:extLst>
                <a:ext uri="{FF2B5EF4-FFF2-40B4-BE49-F238E27FC236}">
                  <a16:creationId xmlns:a16="http://schemas.microsoft.com/office/drawing/2014/main" id="{798B8534-D161-D880-60AD-B334722038C3}"/>
                </a:ext>
              </a:extLst>
            </p:cNvPr>
            <p:cNvCxnSpPr>
              <a:cxnSpLocks/>
            </p:cNvCxnSpPr>
            <p:nvPr/>
          </p:nvCxnSpPr>
          <p:spPr>
            <a:xfrm>
              <a:off x="2690804" y="217781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8" name="Straight Connector 1767">
              <a:extLst>
                <a:ext uri="{FF2B5EF4-FFF2-40B4-BE49-F238E27FC236}">
                  <a16:creationId xmlns:a16="http://schemas.microsoft.com/office/drawing/2014/main" id="{08C0A475-1D91-5EFB-5A62-736CF6A84AB9}"/>
                </a:ext>
              </a:extLst>
            </p:cNvPr>
            <p:cNvCxnSpPr>
              <a:cxnSpLocks/>
            </p:cNvCxnSpPr>
            <p:nvPr/>
          </p:nvCxnSpPr>
          <p:spPr>
            <a:xfrm>
              <a:off x="2725157" y="221006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0" name="Straight Connector 1789">
              <a:extLst>
                <a:ext uri="{FF2B5EF4-FFF2-40B4-BE49-F238E27FC236}">
                  <a16:creationId xmlns:a16="http://schemas.microsoft.com/office/drawing/2014/main" id="{8A625331-BFCC-1C5B-57D6-037B827BB564}"/>
                </a:ext>
              </a:extLst>
            </p:cNvPr>
            <p:cNvCxnSpPr>
              <a:cxnSpLocks/>
            </p:cNvCxnSpPr>
            <p:nvPr/>
          </p:nvCxnSpPr>
          <p:spPr>
            <a:xfrm>
              <a:off x="2754876" y="223721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1" name="Straight Connector 1790">
              <a:extLst>
                <a:ext uri="{FF2B5EF4-FFF2-40B4-BE49-F238E27FC236}">
                  <a16:creationId xmlns:a16="http://schemas.microsoft.com/office/drawing/2014/main" id="{CBC42F76-B159-F696-0356-D6AFDFAA05CD}"/>
                </a:ext>
              </a:extLst>
            </p:cNvPr>
            <p:cNvCxnSpPr>
              <a:cxnSpLocks/>
            </p:cNvCxnSpPr>
            <p:nvPr/>
          </p:nvCxnSpPr>
          <p:spPr>
            <a:xfrm>
              <a:off x="2788436" y="225972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2" name="Straight Connector 1791">
              <a:extLst>
                <a:ext uri="{FF2B5EF4-FFF2-40B4-BE49-F238E27FC236}">
                  <a16:creationId xmlns:a16="http://schemas.microsoft.com/office/drawing/2014/main" id="{F4B5D6EE-FDE7-62CA-085B-F17A161EBFD4}"/>
                </a:ext>
              </a:extLst>
            </p:cNvPr>
            <p:cNvCxnSpPr>
              <a:cxnSpLocks/>
            </p:cNvCxnSpPr>
            <p:nvPr/>
          </p:nvCxnSpPr>
          <p:spPr>
            <a:xfrm>
              <a:off x="2824153" y="228076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3" name="Straight Connector 1792">
              <a:extLst>
                <a:ext uri="{FF2B5EF4-FFF2-40B4-BE49-F238E27FC236}">
                  <a16:creationId xmlns:a16="http://schemas.microsoft.com/office/drawing/2014/main" id="{0EC366AD-C758-6DB5-B330-53003B8A21D4}"/>
                </a:ext>
              </a:extLst>
            </p:cNvPr>
            <p:cNvCxnSpPr>
              <a:cxnSpLocks/>
            </p:cNvCxnSpPr>
            <p:nvPr/>
          </p:nvCxnSpPr>
          <p:spPr>
            <a:xfrm>
              <a:off x="2852728" y="228538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4" name="Straight Connector 1793">
              <a:extLst>
                <a:ext uri="{FF2B5EF4-FFF2-40B4-BE49-F238E27FC236}">
                  <a16:creationId xmlns:a16="http://schemas.microsoft.com/office/drawing/2014/main" id="{B8D9A17D-0D4F-4B5E-3CEA-86BEF021FDE0}"/>
                </a:ext>
              </a:extLst>
            </p:cNvPr>
            <p:cNvCxnSpPr>
              <a:cxnSpLocks/>
            </p:cNvCxnSpPr>
            <p:nvPr/>
          </p:nvCxnSpPr>
          <p:spPr>
            <a:xfrm>
              <a:off x="2886066" y="228990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5" name="Straight Connector 1794">
              <a:extLst>
                <a:ext uri="{FF2B5EF4-FFF2-40B4-BE49-F238E27FC236}">
                  <a16:creationId xmlns:a16="http://schemas.microsoft.com/office/drawing/2014/main" id="{398E4F8B-7F5B-3860-D413-0E993D95846D}"/>
                </a:ext>
              </a:extLst>
            </p:cNvPr>
            <p:cNvCxnSpPr>
              <a:cxnSpLocks/>
            </p:cNvCxnSpPr>
            <p:nvPr/>
          </p:nvCxnSpPr>
          <p:spPr>
            <a:xfrm>
              <a:off x="2911551" y="2309044"/>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6" name="Straight Connector 1795">
              <a:extLst>
                <a:ext uri="{FF2B5EF4-FFF2-40B4-BE49-F238E27FC236}">
                  <a16:creationId xmlns:a16="http://schemas.microsoft.com/office/drawing/2014/main" id="{B9387792-2A9A-B177-61D9-CFFA51570FD9}"/>
                </a:ext>
              </a:extLst>
            </p:cNvPr>
            <p:cNvCxnSpPr>
              <a:cxnSpLocks/>
            </p:cNvCxnSpPr>
            <p:nvPr/>
          </p:nvCxnSpPr>
          <p:spPr>
            <a:xfrm>
              <a:off x="2933692" y="234264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7" name="Straight Connector 1796">
              <a:extLst>
                <a:ext uri="{FF2B5EF4-FFF2-40B4-BE49-F238E27FC236}">
                  <a16:creationId xmlns:a16="http://schemas.microsoft.com/office/drawing/2014/main" id="{A1E7E2C8-EA3B-3A54-ADCA-1A73DF077C93}"/>
                </a:ext>
              </a:extLst>
            </p:cNvPr>
            <p:cNvCxnSpPr>
              <a:cxnSpLocks/>
            </p:cNvCxnSpPr>
            <p:nvPr/>
          </p:nvCxnSpPr>
          <p:spPr>
            <a:xfrm>
              <a:off x="2962267" y="236328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8" name="Straight Connector 1797">
              <a:extLst>
                <a:ext uri="{FF2B5EF4-FFF2-40B4-BE49-F238E27FC236}">
                  <a16:creationId xmlns:a16="http://schemas.microsoft.com/office/drawing/2014/main" id="{692C4AB3-71E5-6893-2040-A731D6AEBD98}"/>
                </a:ext>
              </a:extLst>
            </p:cNvPr>
            <p:cNvCxnSpPr>
              <a:cxnSpLocks/>
            </p:cNvCxnSpPr>
            <p:nvPr/>
          </p:nvCxnSpPr>
          <p:spPr>
            <a:xfrm>
              <a:off x="2995603" y="239891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99" name="Straight Connector 1798">
              <a:extLst>
                <a:ext uri="{FF2B5EF4-FFF2-40B4-BE49-F238E27FC236}">
                  <a16:creationId xmlns:a16="http://schemas.microsoft.com/office/drawing/2014/main" id="{B41D29D8-CBCF-BC88-311D-3DBB2F8346ED}"/>
                </a:ext>
              </a:extLst>
            </p:cNvPr>
            <p:cNvCxnSpPr>
              <a:cxnSpLocks/>
            </p:cNvCxnSpPr>
            <p:nvPr/>
          </p:nvCxnSpPr>
          <p:spPr>
            <a:xfrm>
              <a:off x="3028585" y="2431275"/>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0" name="Straight Connector 1799">
              <a:extLst>
                <a:ext uri="{FF2B5EF4-FFF2-40B4-BE49-F238E27FC236}">
                  <a16:creationId xmlns:a16="http://schemas.microsoft.com/office/drawing/2014/main" id="{4137EF9B-43BA-F2FB-E80F-FE521AC47DED}"/>
                </a:ext>
              </a:extLst>
            </p:cNvPr>
            <p:cNvCxnSpPr>
              <a:cxnSpLocks/>
            </p:cNvCxnSpPr>
            <p:nvPr/>
          </p:nvCxnSpPr>
          <p:spPr>
            <a:xfrm>
              <a:off x="3062508" y="244652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1" name="Straight Connector 1800">
              <a:extLst>
                <a:ext uri="{FF2B5EF4-FFF2-40B4-BE49-F238E27FC236}">
                  <a16:creationId xmlns:a16="http://schemas.microsoft.com/office/drawing/2014/main" id="{D0141542-F96B-FD19-5485-5E3DFF8CA280}"/>
                </a:ext>
              </a:extLst>
            </p:cNvPr>
            <p:cNvCxnSpPr>
              <a:cxnSpLocks/>
            </p:cNvCxnSpPr>
            <p:nvPr/>
          </p:nvCxnSpPr>
          <p:spPr>
            <a:xfrm>
              <a:off x="3093235" y="246861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2" name="Straight Connector 1801">
              <a:extLst>
                <a:ext uri="{FF2B5EF4-FFF2-40B4-BE49-F238E27FC236}">
                  <a16:creationId xmlns:a16="http://schemas.microsoft.com/office/drawing/2014/main" id="{B9EEC68E-59E8-0F18-C059-6DB7ACF94CFC}"/>
                </a:ext>
              </a:extLst>
            </p:cNvPr>
            <p:cNvCxnSpPr>
              <a:cxnSpLocks/>
            </p:cNvCxnSpPr>
            <p:nvPr/>
          </p:nvCxnSpPr>
          <p:spPr>
            <a:xfrm>
              <a:off x="3128953" y="249248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8" name="Straight Connector 1807">
              <a:extLst>
                <a:ext uri="{FF2B5EF4-FFF2-40B4-BE49-F238E27FC236}">
                  <a16:creationId xmlns:a16="http://schemas.microsoft.com/office/drawing/2014/main" id="{3D3B463E-F69F-9CAA-0F56-0514DB597EAD}"/>
                </a:ext>
              </a:extLst>
            </p:cNvPr>
            <p:cNvCxnSpPr>
              <a:cxnSpLocks/>
            </p:cNvCxnSpPr>
            <p:nvPr/>
          </p:nvCxnSpPr>
          <p:spPr>
            <a:xfrm>
              <a:off x="3164672" y="251010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9" name="Straight Connector 1808">
              <a:extLst>
                <a:ext uri="{FF2B5EF4-FFF2-40B4-BE49-F238E27FC236}">
                  <a16:creationId xmlns:a16="http://schemas.microsoft.com/office/drawing/2014/main" id="{DE9A8E6D-8888-16E1-9B55-BC0D87E249E4}"/>
                </a:ext>
              </a:extLst>
            </p:cNvPr>
            <p:cNvCxnSpPr>
              <a:cxnSpLocks/>
            </p:cNvCxnSpPr>
            <p:nvPr/>
          </p:nvCxnSpPr>
          <p:spPr>
            <a:xfrm>
              <a:off x="3192304" y="251912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10" name="Straight Connector 1809">
              <a:extLst>
                <a:ext uri="{FF2B5EF4-FFF2-40B4-BE49-F238E27FC236}">
                  <a16:creationId xmlns:a16="http://schemas.microsoft.com/office/drawing/2014/main" id="{279165D9-D783-00D9-AEB7-A30DFD1F2601}"/>
                </a:ext>
              </a:extLst>
            </p:cNvPr>
            <p:cNvCxnSpPr>
              <a:cxnSpLocks/>
            </p:cNvCxnSpPr>
            <p:nvPr/>
          </p:nvCxnSpPr>
          <p:spPr>
            <a:xfrm>
              <a:off x="3218041" y="252631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11" name="Straight Connector 1810">
              <a:extLst>
                <a:ext uri="{FF2B5EF4-FFF2-40B4-BE49-F238E27FC236}">
                  <a16:creationId xmlns:a16="http://schemas.microsoft.com/office/drawing/2014/main" id="{1926299C-7F94-4FF0-EB7B-EFE7230FDA17}"/>
                </a:ext>
              </a:extLst>
            </p:cNvPr>
            <p:cNvCxnSpPr>
              <a:cxnSpLocks/>
            </p:cNvCxnSpPr>
            <p:nvPr/>
          </p:nvCxnSpPr>
          <p:spPr>
            <a:xfrm>
              <a:off x="3245635" y="2546186"/>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12" name="Straight Connector 1811">
              <a:extLst>
                <a:ext uri="{FF2B5EF4-FFF2-40B4-BE49-F238E27FC236}">
                  <a16:creationId xmlns:a16="http://schemas.microsoft.com/office/drawing/2014/main" id="{8AB8D6BF-6BC3-3975-AB11-C66959E43FFE}"/>
                </a:ext>
              </a:extLst>
            </p:cNvPr>
            <p:cNvCxnSpPr>
              <a:cxnSpLocks/>
            </p:cNvCxnSpPr>
            <p:nvPr/>
          </p:nvCxnSpPr>
          <p:spPr>
            <a:xfrm>
              <a:off x="3281354" y="258784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16" name="Straight Connector 1815">
              <a:extLst>
                <a:ext uri="{FF2B5EF4-FFF2-40B4-BE49-F238E27FC236}">
                  <a16:creationId xmlns:a16="http://schemas.microsoft.com/office/drawing/2014/main" id="{12AF7FEB-2EBC-3D0A-2A60-EF13709EECBD}"/>
                </a:ext>
              </a:extLst>
            </p:cNvPr>
            <p:cNvCxnSpPr>
              <a:cxnSpLocks/>
            </p:cNvCxnSpPr>
            <p:nvPr/>
          </p:nvCxnSpPr>
          <p:spPr>
            <a:xfrm>
              <a:off x="3305167" y="259112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a:extLst>
                <a:ext uri="{FF2B5EF4-FFF2-40B4-BE49-F238E27FC236}">
                  <a16:creationId xmlns:a16="http://schemas.microsoft.com/office/drawing/2014/main" id="{4C5DB70F-06A9-850A-29ED-4BC7091D2609}"/>
                </a:ext>
              </a:extLst>
            </p:cNvPr>
            <p:cNvCxnSpPr>
              <a:cxnSpLocks/>
            </p:cNvCxnSpPr>
            <p:nvPr/>
          </p:nvCxnSpPr>
          <p:spPr>
            <a:xfrm>
              <a:off x="3331457" y="26020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42" name="Straight Connector 1841">
              <a:extLst>
                <a:ext uri="{FF2B5EF4-FFF2-40B4-BE49-F238E27FC236}">
                  <a16:creationId xmlns:a16="http://schemas.microsoft.com/office/drawing/2014/main" id="{2E5989AC-8532-60F5-EF02-4D63F50AFA07}"/>
                </a:ext>
              </a:extLst>
            </p:cNvPr>
            <p:cNvCxnSpPr>
              <a:cxnSpLocks/>
            </p:cNvCxnSpPr>
            <p:nvPr/>
          </p:nvCxnSpPr>
          <p:spPr>
            <a:xfrm>
              <a:off x="3356630" y="262384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3" name="Straight Connector 1982">
              <a:extLst>
                <a:ext uri="{FF2B5EF4-FFF2-40B4-BE49-F238E27FC236}">
                  <a16:creationId xmlns:a16="http://schemas.microsoft.com/office/drawing/2014/main" id="{4B6E6930-590B-9B66-B41D-56B235AB12A3}"/>
                </a:ext>
              </a:extLst>
            </p:cNvPr>
            <p:cNvCxnSpPr>
              <a:cxnSpLocks/>
            </p:cNvCxnSpPr>
            <p:nvPr/>
          </p:nvCxnSpPr>
          <p:spPr>
            <a:xfrm>
              <a:off x="3374885" y="2627122"/>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4" name="Straight Connector 1983">
              <a:extLst>
                <a:ext uri="{FF2B5EF4-FFF2-40B4-BE49-F238E27FC236}">
                  <a16:creationId xmlns:a16="http://schemas.microsoft.com/office/drawing/2014/main" id="{7BA76C73-410E-F14A-36D7-BBB9885E2FFD}"/>
                </a:ext>
              </a:extLst>
            </p:cNvPr>
            <p:cNvCxnSpPr>
              <a:cxnSpLocks/>
            </p:cNvCxnSpPr>
            <p:nvPr/>
          </p:nvCxnSpPr>
          <p:spPr>
            <a:xfrm>
              <a:off x="3393272" y="263899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5" name="Straight Connector 1984">
              <a:extLst>
                <a:ext uri="{FF2B5EF4-FFF2-40B4-BE49-F238E27FC236}">
                  <a16:creationId xmlns:a16="http://schemas.microsoft.com/office/drawing/2014/main" id="{5BEEAB43-1E17-53AA-4BB5-15B9FC5F9D5D}"/>
                </a:ext>
              </a:extLst>
            </p:cNvPr>
            <p:cNvCxnSpPr>
              <a:cxnSpLocks/>
            </p:cNvCxnSpPr>
            <p:nvPr/>
          </p:nvCxnSpPr>
          <p:spPr>
            <a:xfrm>
              <a:off x="3417085" y="26519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6" name="Straight Connector 1985">
              <a:extLst>
                <a:ext uri="{FF2B5EF4-FFF2-40B4-BE49-F238E27FC236}">
                  <a16:creationId xmlns:a16="http://schemas.microsoft.com/office/drawing/2014/main" id="{91310C35-8103-4BCC-42D2-3CA0D145C58A}"/>
                </a:ext>
              </a:extLst>
            </p:cNvPr>
            <p:cNvCxnSpPr>
              <a:cxnSpLocks/>
            </p:cNvCxnSpPr>
            <p:nvPr/>
          </p:nvCxnSpPr>
          <p:spPr>
            <a:xfrm>
              <a:off x="3443278" y="265883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7" name="Straight Connector 1986">
              <a:extLst>
                <a:ext uri="{FF2B5EF4-FFF2-40B4-BE49-F238E27FC236}">
                  <a16:creationId xmlns:a16="http://schemas.microsoft.com/office/drawing/2014/main" id="{4FA3688B-7500-50AF-1C4F-CE27F22135C5}"/>
                </a:ext>
              </a:extLst>
            </p:cNvPr>
            <p:cNvCxnSpPr>
              <a:cxnSpLocks/>
            </p:cNvCxnSpPr>
            <p:nvPr/>
          </p:nvCxnSpPr>
          <p:spPr>
            <a:xfrm>
              <a:off x="3469473" y="269443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8" name="Straight Connector 1987">
              <a:extLst>
                <a:ext uri="{FF2B5EF4-FFF2-40B4-BE49-F238E27FC236}">
                  <a16:creationId xmlns:a16="http://schemas.microsoft.com/office/drawing/2014/main" id="{88C3BE53-89F5-3602-2839-FDA8195659FF}"/>
                </a:ext>
              </a:extLst>
            </p:cNvPr>
            <p:cNvCxnSpPr>
              <a:cxnSpLocks/>
            </p:cNvCxnSpPr>
            <p:nvPr/>
          </p:nvCxnSpPr>
          <p:spPr>
            <a:xfrm>
              <a:off x="3502225" y="271467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9" name="Straight Connector 1988">
              <a:extLst>
                <a:ext uri="{FF2B5EF4-FFF2-40B4-BE49-F238E27FC236}">
                  <a16:creationId xmlns:a16="http://schemas.microsoft.com/office/drawing/2014/main" id="{58F2293E-49C5-29A4-5551-5BF77603C133}"/>
                </a:ext>
              </a:extLst>
            </p:cNvPr>
            <p:cNvCxnSpPr>
              <a:cxnSpLocks/>
            </p:cNvCxnSpPr>
            <p:nvPr/>
          </p:nvCxnSpPr>
          <p:spPr>
            <a:xfrm>
              <a:off x="3528474" y="273929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0" name="Straight Connector 1989">
              <a:extLst>
                <a:ext uri="{FF2B5EF4-FFF2-40B4-BE49-F238E27FC236}">
                  <a16:creationId xmlns:a16="http://schemas.microsoft.com/office/drawing/2014/main" id="{8E619D27-A069-4454-7C18-D298ED1B00C1}"/>
                </a:ext>
              </a:extLst>
            </p:cNvPr>
            <p:cNvCxnSpPr>
              <a:cxnSpLocks/>
            </p:cNvCxnSpPr>
            <p:nvPr/>
          </p:nvCxnSpPr>
          <p:spPr>
            <a:xfrm>
              <a:off x="3559430" y="2761101"/>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1" name="Straight Connector 1990">
              <a:extLst>
                <a:ext uri="{FF2B5EF4-FFF2-40B4-BE49-F238E27FC236}">
                  <a16:creationId xmlns:a16="http://schemas.microsoft.com/office/drawing/2014/main" id="{AFEEEAA7-E611-3BC0-46C9-8E321F0105F7}"/>
                </a:ext>
              </a:extLst>
            </p:cNvPr>
            <p:cNvCxnSpPr>
              <a:cxnSpLocks/>
            </p:cNvCxnSpPr>
            <p:nvPr/>
          </p:nvCxnSpPr>
          <p:spPr>
            <a:xfrm>
              <a:off x="3597530" y="27845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2" name="Straight Connector 1991">
              <a:extLst>
                <a:ext uri="{FF2B5EF4-FFF2-40B4-BE49-F238E27FC236}">
                  <a16:creationId xmlns:a16="http://schemas.microsoft.com/office/drawing/2014/main" id="{C71C63F1-E99A-0018-BD9D-1D56370F30A8}"/>
                </a:ext>
              </a:extLst>
            </p:cNvPr>
            <p:cNvCxnSpPr>
              <a:cxnSpLocks/>
            </p:cNvCxnSpPr>
            <p:nvPr/>
          </p:nvCxnSpPr>
          <p:spPr>
            <a:xfrm>
              <a:off x="3635383" y="27845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3" name="Straight Connector 1992">
              <a:extLst>
                <a:ext uri="{FF2B5EF4-FFF2-40B4-BE49-F238E27FC236}">
                  <a16:creationId xmlns:a16="http://schemas.microsoft.com/office/drawing/2014/main" id="{F98B392B-6842-BD58-2653-F58E7AEDEFA5}"/>
                </a:ext>
              </a:extLst>
            </p:cNvPr>
            <p:cNvCxnSpPr>
              <a:cxnSpLocks/>
            </p:cNvCxnSpPr>
            <p:nvPr/>
          </p:nvCxnSpPr>
          <p:spPr>
            <a:xfrm>
              <a:off x="3668474" y="27845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4" name="Straight Connector 1993">
              <a:extLst>
                <a:ext uri="{FF2B5EF4-FFF2-40B4-BE49-F238E27FC236}">
                  <a16:creationId xmlns:a16="http://schemas.microsoft.com/office/drawing/2014/main" id="{938C1ACA-80C4-CECD-0BE7-6A8D007C8797}"/>
                </a:ext>
              </a:extLst>
            </p:cNvPr>
            <p:cNvCxnSpPr>
              <a:cxnSpLocks/>
            </p:cNvCxnSpPr>
            <p:nvPr/>
          </p:nvCxnSpPr>
          <p:spPr>
            <a:xfrm>
              <a:off x="3703946" y="2784559"/>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5" name="Straight Connector 1994">
              <a:extLst>
                <a:ext uri="{FF2B5EF4-FFF2-40B4-BE49-F238E27FC236}">
                  <a16:creationId xmlns:a16="http://schemas.microsoft.com/office/drawing/2014/main" id="{05347F2E-BD08-5A38-3F3B-EA0EE8DA9A84}"/>
                </a:ext>
              </a:extLst>
            </p:cNvPr>
            <p:cNvCxnSpPr>
              <a:cxnSpLocks/>
            </p:cNvCxnSpPr>
            <p:nvPr/>
          </p:nvCxnSpPr>
          <p:spPr>
            <a:xfrm>
              <a:off x="3739253" y="280711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6" name="Straight Connector 1995">
              <a:extLst>
                <a:ext uri="{FF2B5EF4-FFF2-40B4-BE49-F238E27FC236}">
                  <a16:creationId xmlns:a16="http://schemas.microsoft.com/office/drawing/2014/main" id="{B9BA1487-0089-7858-0096-02541E23AC1B}"/>
                </a:ext>
              </a:extLst>
            </p:cNvPr>
            <p:cNvCxnSpPr>
              <a:cxnSpLocks/>
            </p:cNvCxnSpPr>
            <p:nvPr/>
          </p:nvCxnSpPr>
          <p:spPr>
            <a:xfrm>
              <a:off x="3774725" y="280711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7" name="Straight Connector 1996">
              <a:extLst>
                <a:ext uri="{FF2B5EF4-FFF2-40B4-BE49-F238E27FC236}">
                  <a16:creationId xmlns:a16="http://schemas.microsoft.com/office/drawing/2014/main" id="{52A8275E-D063-0A79-34D7-6BEA4E34FD6D}"/>
                </a:ext>
              </a:extLst>
            </p:cNvPr>
            <p:cNvCxnSpPr>
              <a:cxnSpLocks/>
            </p:cNvCxnSpPr>
            <p:nvPr/>
          </p:nvCxnSpPr>
          <p:spPr>
            <a:xfrm>
              <a:off x="3824400" y="284421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8" name="Straight Connector 1997">
              <a:extLst>
                <a:ext uri="{FF2B5EF4-FFF2-40B4-BE49-F238E27FC236}">
                  <a16:creationId xmlns:a16="http://schemas.microsoft.com/office/drawing/2014/main" id="{178119AA-0360-D2E8-9017-9C3FFC474F52}"/>
                </a:ext>
              </a:extLst>
            </p:cNvPr>
            <p:cNvCxnSpPr>
              <a:cxnSpLocks/>
            </p:cNvCxnSpPr>
            <p:nvPr/>
          </p:nvCxnSpPr>
          <p:spPr>
            <a:xfrm>
              <a:off x="3850348" y="284421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1" name="Straight Connector 2000">
              <a:extLst>
                <a:ext uri="{FF2B5EF4-FFF2-40B4-BE49-F238E27FC236}">
                  <a16:creationId xmlns:a16="http://schemas.microsoft.com/office/drawing/2014/main" id="{49421B23-DD11-4F07-4588-862401662DA6}"/>
                </a:ext>
              </a:extLst>
            </p:cNvPr>
            <p:cNvCxnSpPr>
              <a:cxnSpLocks/>
            </p:cNvCxnSpPr>
            <p:nvPr/>
          </p:nvCxnSpPr>
          <p:spPr>
            <a:xfrm>
              <a:off x="3883930" y="2901197"/>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2" name="Straight Connector 2001">
              <a:extLst>
                <a:ext uri="{FF2B5EF4-FFF2-40B4-BE49-F238E27FC236}">
                  <a16:creationId xmlns:a16="http://schemas.microsoft.com/office/drawing/2014/main" id="{D1CBEDB7-73F8-D9C4-ECC1-85F274C0319F}"/>
                </a:ext>
              </a:extLst>
            </p:cNvPr>
            <p:cNvCxnSpPr>
              <a:cxnSpLocks/>
            </p:cNvCxnSpPr>
            <p:nvPr/>
          </p:nvCxnSpPr>
          <p:spPr>
            <a:xfrm>
              <a:off x="3918130" y="292336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3" name="Straight Connector 2002">
              <a:extLst>
                <a:ext uri="{FF2B5EF4-FFF2-40B4-BE49-F238E27FC236}">
                  <a16:creationId xmlns:a16="http://schemas.microsoft.com/office/drawing/2014/main" id="{0508FEC8-681A-81A4-FF77-264D2E3ABC5F}"/>
                </a:ext>
              </a:extLst>
            </p:cNvPr>
            <p:cNvCxnSpPr>
              <a:cxnSpLocks/>
            </p:cNvCxnSpPr>
            <p:nvPr/>
          </p:nvCxnSpPr>
          <p:spPr>
            <a:xfrm>
              <a:off x="3981590" y="298768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4" name="Straight Connector 2003">
              <a:extLst>
                <a:ext uri="{FF2B5EF4-FFF2-40B4-BE49-F238E27FC236}">
                  <a16:creationId xmlns:a16="http://schemas.microsoft.com/office/drawing/2014/main" id="{6D708761-812A-D552-74D2-20FA0BCA606B}"/>
                </a:ext>
              </a:extLst>
            </p:cNvPr>
            <p:cNvCxnSpPr>
              <a:cxnSpLocks/>
            </p:cNvCxnSpPr>
            <p:nvPr/>
          </p:nvCxnSpPr>
          <p:spPr>
            <a:xfrm>
              <a:off x="4002923" y="298768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5" name="Straight Connector 2004">
              <a:extLst>
                <a:ext uri="{FF2B5EF4-FFF2-40B4-BE49-F238E27FC236}">
                  <a16:creationId xmlns:a16="http://schemas.microsoft.com/office/drawing/2014/main" id="{6C5AAF4F-E5DB-FD31-6288-086EFA047327}"/>
                </a:ext>
              </a:extLst>
            </p:cNvPr>
            <p:cNvCxnSpPr>
              <a:cxnSpLocks/>
            </p:cNvCxnSpPr>
            <p:nvPr/>
          </p:nvCxnSpPr>
          <p:spPr>
            <a:xfrm>
              <a:off x="4024256" y="298768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6" name="Straight Connector 2005">
              <a:extLst>
                <a:ext uri="{FF2B5EF4-FFF2-40B4-BE49-F238E27FC236}">
                  <a16:creationId xmlns:a16="http://schemas.microsoft.com/office/drawing/2014/main" id="{290BFE64-5A00-4727-4209-55E862C85EB1}"/>
                </a:ext>
              </a:extLst>
            </p:cNvPr>
            <p:cNvCxnSpPr>
              <a:cxnSpLocks/>
            </p:cNvCxnSpPr>
            <p:nvPr/>
          </p:nvCxnSpPr>
          <p:spPr>
            <a:xfrm>
              <a:off x="4045588" y="298768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7" name="Straight Connector 2006">
              <a:extLst>
                <a:ext uri="{FF2B5EF4-FFF2-40B4-BE49-F238E27FC236}">
                  <a16:creationId xmlns:a16="http://schemas.microsoft.com/office/drawing/2014/main" id="{F8541B1D-F696-1A32-65E7-61A9FB0ECEA1}"/>
                </a:ext>
              </a:extLst>
            </p:cNvPr>
            <p:cNvCxnSpPr>
              <a:cxnSpLocks/>
            </p:cNvCxnSpPr>
            <p:nvPr/>
          </p:nvCxnSpPr>
          <p:spPr>
            <a:xfrm>
              <a:off x="4159218"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8" name="Straight Connector 2007">
              <a:extLst>
                <a:ext uri="{FF2B5EF4-FFF2-40B4-BE49-F238E27FC236}">
                  <a16:creationId xmlns:a16="http://schemas.microsoft.com/office/drawing/2014/main" id="{840165DC-332C-2AC6-6BDF-9EA47A9A3CD2}"/>
                </a:ext>
              </a:extLst>
            </p:cNvPr>
            <p:cNvCxnSpPr>
              <a:cxnSpLocks/>
            </p:cNvCxnSpPr>
            <p:nvPr/>
          </p:nvCxnSpPr>
          <p:spPr>
            <a:xfrm>
              <a:off x="4182584"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09" name="Straight Connector 2008">
              <a:extLst>
                <a:ext uri="{FF2B5EF4-FFF2-40B4-BE49-F238E27FC236}">
                  <a16:creationId xmlns:a16="http://schemas.microsoft.com/office/drawing/2014/main" id="{1CFD1921-BAB9-43DA-22D2-CA3C8A882048}"/>
                </a:ext>
              </a:extLst>
            </p:cNvPr>
            <p:cNvCxnSpPr>
              <a:cxnSpLocks/>
            </p:cNvCxnSpPr>
            <p:nvPr/>
          </p:nvCxnSpPr>
          <p:spPr>
            <a:xfrm>
              <a:off x="4205950"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0" name="Straight Connector 2009">
              <a:extLst>
                <a:ext uri="{FF2B5EF4-FFF2-40B4-BE49-F238E27FC236}">
                  <a16:creationId xmlns:a16="http://schemas.microsoft.com/office/drawing/2014/main" id="{569925B8-F3E8-48DD-4C1F-0384D113A561}"/>
                </a:ext>
              </a:extLst>
            </p:cNvPr>
            <p:cNvCxnSpPr>
              <a:cxnSpLocks/>
            </p:cNvCxnSpPr>
            <p:nvPr/>
          </p:nvCxnSpPr>
          <p:spPr>
            <a:xfrm>
              <a:off x="4229316"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1" name="Straight Connector 2010">
              <a:extLst>
                <a:ext uri="{FF2B5EF4-FFF2-40B4-BE49-F238E27FC236}">
                  <a16:creationId xmlns:a16="http://schemas.microsoft.com/office/drawing/2014/main" id="{D43CF410-8A23-F25C-8573-9C9D4170499A}"/>
                </a:ext>
              </a:extLst>
            </p:cNvPr>
            <p:cNvCxnSpPr>
              <a:cxnSpLocks/>
            </p:cNvCxnSpPr>
            <p:nvPr/>
          </p:nvCxnSpPr>
          <p:spPr>
            <a:xfrm>
              <a:off x="4252682"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2" name="Straight Connector 2011">
              <a:extLst>
                <a:ext uri="{FF2B5EF4-FFF2-40B4-BE49-F238E27FC236}">
                  <a16:creationId xmlns:a16="http://schemas.microsoft.com/office/drawing/2014/main" id="{9A06636B-78BD-7121-EEE8-ED836358FAFC}"/>
                </a:ext>
              </a:extLst>
            </p:cNvPr>
            <p:cNvCxnSpPr>
              <a:cxnSpLocks/>
            </p:cNvCxnSpPr>
            <p:nvPr/>
          </p:nvCxnSpPr>
          <p:spPr>
            <a:xfrm>
              <a:off x="4276048"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3" name="Straight Connector 2012">
              <a:extLst>
                <a:ext uri="{FF2B5EF4-FFF2-40B4-BE49-F238E27FC236}">
                  <a16:creationId xmlns:a16="http://schemas.microsoft.com/office/drawing/2014/main" id="{2CC8F135-46F4-B1D9-409E-73626BC49F09}"/>
                </a:ext>
              </a:extLst>
            </p:cNvPr>
            <p:cNvCxnSpPr>
              <a:cxnSpLocks/>
            </p:cNvCxnSpPr>
            <p:nvPr/>
          </p:nvCxnSpPr>
          <p:spPr>
            <a:xfrm>
              <a:off x="4299416" y="319899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4" name="Straight Connector 2013">
              <a:extLst>
                <a:ext uri="{FF2B5EF4-FFF2-40B4-BE49-F238E27FC236}">
                  <a16:creationId xmlns:a16="http://schemas.microsoft.com/office/drawing/2014/main" id="{E6C443A4-E3D9-47CA-D351-FB197BD8E689}"/>
                </a:ext>
              </a:extLst>
            </p:cNvPr>
            <p:cNvCxnSpPr>
              <a:cxnSpLocks/>
            </p:cNvCxnSpPr>
            <p:nvPr/>
          </p:nvCxnSpPr>
          <p:spPr>
            <a:xfrm>
              <a:off x="4411991"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5" name="Straight Connector 2014">
              <a:extLst>
                <a:ext uri="{FF2B5EF4-FFF2-40B4-BE49-F238E27FC236}">
                  <a16:creationId xmlns:a16="http://schemas.microsoft.com/office/drawing/2014/main" id="{3AD40FC0-D57B-6A8B-3F19-F6839C4EA37A}"/>
                </a:ext>
              </a:extLst>
            </p:cNvPr>
            <p:cNvCxnSpPr>
              <a:cxnSpLocks/>
            </p:cNvCxnSpPr>
            <p:nvPr/>
          </p:nvCxnSpPr>
          <p:spPr>
            <a:xfrm>
              <a:off x="4390486"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6" name="Straight Connector 2015">
              <a:extLst>
                <a:ext uri="{FF2B5EF4-FFF2-40B4-BE49-F238E27FC236}">
                  <a16:creationId xmlns:a16="http://schemas.microsoft.com/office/drawing/2014/main" id="{DA7EE148-3303-AA64-2626-6DAB4748F1D3}"/>
                </a:ext>
              </a:extLst>
            </p:cNvPr>
            <p:cNvCxnSpPr>
              <a:cxnSpLocks/>
            </p:cNvCxnSpPr>
            <p:nvPr/>
          </p:nvCxnSpPr>
          <p:spPr>
            <a:xfrm>
              <a:off x="4536420"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7" name="Straight Connector 2016">
              <a:extLst>
                <a:ext uri="{FF2B5EF4-FFF2-40B4-BE49-F238E27FC236}">
                  <a16:creationId xmlns:a16="http://schemas.microsoft.com/office/drawing/2014/main" id="{F728F10E-D0A9-E189-9EB1-FB2B475172FA}"/>
                </a:ext>
              </a:extLst>
            </p:cNvPr>
            <p:cNvCxnSpPr>
              <a:cxnSpLocks/>
            </p:cNvCxnSpPr>
            <p:nvPr/>
          </p:nvCxnSpPr>
          <p:spPr>
            <a:xfrm>
              <a:off x="4562742"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8" name="Straight Connector 2017">
              <a:extLst>
                <a:ext uri="{FF2B5EF4-FFF2-40B4-BE49-F238E27FC236}">
                  <a16:creationId xmlns:a16="http://schemas.microsoft.com/office/drawing/2014/main" id="{B96A1BA4-C133-A694-2138-A12BE4AB8B7B}"/>
                </a:ext>
              </a:extLst>
            </p:cNvPr>
            <p:cNvCxnSpPr>
              <a:cxnSpLocks/>
            </p:cNvCxnSpPr>
            <p:nvPr/>
          </p:nvCxnSpPr>
          <p:spPr>
            <a:xfrm>
              <a:off x="4614632"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9" name="Straight Connector 2018">
              <a:extLst>
                <a:ext uri="{FF2B5EF4-FFF2-40B4-BE49-F238E27FC236}">
                  <a16:creationId xmlns:a16="http://schemas.microsoft.com/office/drawing/2014/main" id="{D327B92E-3AC1-76F3-0C0F-82C744CCA937}"/>
                </a:ext>
              </a:extLst>
            </p:cNvPr>
            <p:cNvCxnSpPr>
              <a:cxnSpLocks/>
            </p:cNvCxnSpPr>
            <p:nvPr/>
          </p:nvCxnSpPr>
          <p:spPr>
            <a:xfrm>
              <a:off x="4704145"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0" name="Straight Connector 2019">
              <a:extLst>
                <a:ext uri="{FF2B5EF4-FFF2-40B4-BE49-F238E27FC236}">
                  <a16:creationId xmlns:a16="http://schemas.microsoft.com/office/drawing/2014/main" id="{570CB656-5C2B-B6C0-7FC2-F1426FE45F61}"/>
                </a:ext>
              </a:extLst>
            </p:cNvPr>
            <p:cNvCxnSpPr>
              <a:cxnSpLocks/>
            </p:cNvCxnSpPr>
            <p:nvPr/>
          </p:nvCxnSpPr>
          <p:spPr>
            <a:xfrm>
              <a:off x="5397211"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1" name="Straight Connector 2020">
              <a:extLst>
                <a:ext uri="{FF2B5EF4-FFF2-40B4-BE49-F238E27FC236}">
                  <a16:creationId xmlns:a16="http://schemas.microsoft.com/office/drawing/2014/main" id="{DB8C5E49-5797-0123-0D3D-E932C0D863A3}"/>
                </a:ext>
              </a:extLst>
            </p:cNvPr>
            <p:cNvCxnSpPr>
              <a:cxnSpLocks/>
            </p:cNvCxnSpPr>
            <p:nvPr/>
          </p:nvCxnSpPr>
          <p:spPr>
            <a:xfrm>
              <a:off x="4316741" y="3324943"/>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3" name="Straight Connector 2022">
              <a:extLst>
                <a:ext uri="{FF2B5EF4-FFF2-40B4-BE49-F238E27FC236}">
                  <a16:creationId xmlns:a16="http://schemas.microsoft.com/office/drawing/2014/main" id="{FAE56206-4B93-2039-8B89-F0614FE90BDE}"/>
                </a:ext>
              </a:extLst>
            </p:cNvPr>
            <p:cNvCxnSpPr>
              <a:cxnSpLocks/>
            </p:cNvCxnSpPr>
            <p:nvPr/>
          </p:nvCxnSpPr>
          <p:spPr>
            <a:xfrm>
              <a:off x="4074163" y="3039188"/>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4" name="Straight Connector 2023">
              <a:extLst>
                <a:ext uri="{FF2B5EF4-FFF2-40B4-BE49-F238E27FC236}">
                  <a16:creationId xmlns:a16="http://schemas.microsoft.com/office/drawing/2014/main" id="{7DBF77F7-A818-9112-85BD-5E214593A7E8}"/>
                </a:ext>
              </a:extLst>
            </p:cNvPr>
            <p:cNvCxnSpPr>
              <a:cxnSpLocks/>
            </p:cNvCxnSpPr>
            <p:nvPr/>
          </p:nvCxnSpPr>
          <p:spPr>
            <a:xfrm>
              <a:off x="4093660" y="3087090"/>
              <a:ext cx="0" cy="72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2025" name="Straight Connector 2024">
            <a:extLst>
              <a:ext uri="{FF2B5EF4-FFF2-40B4-BE49-F238E27FC236}">
                <a16:creationId xmlns:a16="http://schemas.microsoft.com/office/drawing/2014/main" id="{03B851C8-3C40-59F0-30E8-CC8B29336873}"/>
              </a:ext>
            </a:extLst>
          </p:cNvPr>
          <p:cNvCxnSpPr>
            <a:cxnSpLocks/>
          </p:cNvCxnSpPr>
          <p:nvPr/>
        </p:nvCxnSpPr>
        <p:spPr>
          <a:xfrm>
            <a:off x="5264469"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26" name="Straight Connector 2025">
            <a:extLst>
              <a:ext uri="{FF2B5EF4-FFF2-40B4-BE49-F238E27FC236}">
                <a16:creationId xmlns:a16="http://schemas.microsoft.com/office/drawing/2014/main" id="{8C955FDD-ACD1-E3C0-E933-33C0D5CB16FF}"/>
              </a:ext>
            </a:extLst>
          </p:cNvPr>
          <p:cNvCxnSpPr>
            <a:cxnSpLocks/>
          </p:cNvCxnSpPr>
          <p:nvPr/>
        </p:nvCxnSpPr>
        <p:spPr>
          <a:xfrm>
            <a:off x="5178744"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27" name="Straight Connector 2026">
            <a:extLst>
              <a:ext uri="{FF2B5EF4-FFF2-40B4-BE49-F238E27FC236}">
                <a16:creationId xmlns:a16="http://schemas.microsoft.com/office/drawing/2014/main" id="{86E81821-DCC8-1AF3-70C8-C6A547AE7E80}"/>
              </a:ext>
            </a:extLst>
          </p:cNvPr>
          <p:cNvCxnSpPr>
            <a:cxnSpLocks/>
          </p:cNvCxnSpPr>
          <p:nvPr/>
        </p:nvCxnSpPr>
        <p:spPr>
          <a:xfrm>
            <a:off x="5054919"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28" name="Straight Connector 2027">
            <a:extLst>
              <a:ext uri="{FF2B5EF4-FFF2-40B4-BE49-F238E27FC236}">
                <a16:creationId xmlns:a16="http://schemas.microsoft.com/office/drawing/2014/main" id="{0F751119-A5B5-B218-C914-052C56F6F675}"/>
              </a:ext>
            </a:extLst>
          </p:cNvPr>
          <p:cNvCxnSpPr>
            <a:cxnSpLocks/>
          </p:cNvCxnSpPr>
          <p:nvPr/>
        </p:nvCxnSpPr>
        <p:spPr>
          <a:xfrm>
            <a:off x="4988739"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29" name="Straight Connector 2028">
            <a:extLst>
              <a:ext uri="{FF2B5EF4-FFF2-40B4-BE49-F238E27FC236}">
                <a16:creationId xmlns:a16="http://schemas.microsoft.com/office/drawing/2014/main" id="{B1EC042A-7FF2-25D5-2A10-E208F0ACDBA3}"/>
              </a:ext>
            </a:extLst>
          </p:cNvPr>
          <p:cNvCxnSpPr>
            <a:cxnSpLocks/>
          </p:cNvCxnSpPr>
          <p:nvPr/>
        </p:nvCxnSpPr>
        <p:spPr>
          <a:xfrm>
            <a:off x="4972069"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0" name="Straight Connector 2029">
            <a:extLst>
              <a:ext uri="{FF2B5EF4-FFF2-40B4-BE49-F238E27FC236}">
                <a16:creationId xmlns:a16="http://schemas.microsoft.com/office/drawing/2014/main" id="{BA69F8B4-6F13-CBAA-08EC-AA1C2D352DA4}"/>
              </a:ext>
            </a:extLst>
          </p:cNvPr>
          <p:cNvCxnSpPr>
            <a:cxnSpLocks/>
          </p:cNvCxnSpPr>
          <p:nvPr/>
        </p:nvCxnSpPr>
        <p:spPr>
          <a:xfrm>
            <a:off x="4927809"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5" name="Straight Connector 2034">
            <a:extLst>
              <a:ext uri="{FF2B5EF4-FFF2-40B4-BE49-F238E27FC236}">
                <a16:creationId xmlns:a16="http://schemas.microsoft.com/office/drawing/2014/main" id="{3DC38E94-6F13-A591-31A4-96C55FEDBD63}"/>
              </a:ext>
            </a:extLst>
          </p:cNvPr>
          <p:cNvCxnSpPr>
            <a:cxnSpLocks/>
          </p:cNvCxnSpPr>
          <p:nvPr/>
        </p:nvCxnSpPr>
        <p:spPr>
          <a:xfrm>
            <a:off x="4889711"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7" name="Straight Connector 2036">
            <a:extLst>
              <a:ext uri="{FF2B5EF4-FFF2-40B4-BE49-F238E27FC236}">
                <a16:creationId xmlns:a16="http://schemas.microsoft.com/office/drawing/2014/main" id="{6DB82FAC-CCA9-B8EE-1703-667FB422A67C}"/>
              </a:ext>
            </a:extLst>
          </p:cNvPr>
          <p:cNvCxnSpPr>
            <a:cxnSpLocks/>
          </p:cNvCxnSpPr>
          <p:nvPr/>
        </p:nvCxnSpPr>
        <p:spPr>
          <a:xfrm>
            <a:off x="4746835"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8" name="Straight Connector 2037">
            <a:extLst>
              <a:ext uri="{FF2B5EF4-FFF2-40B4-BE49-F238E27FC236}">
                <a16:creationId xmlns:a16="http://schemas.microsoft.com/office/drawing/2014/main" id="{6993DE3A-8120-789D-2786-82D18E0C2EC6}"/>
              </a:ext>
            </a:extLst>
          </p:cNvPr>
          <p:cNvCxnSpPr>
            <a:cxnSpLocks/>
          </p:cNvCxnSpPr>
          <p:nvPr/>
        </p:nvCxnSpPr>
        <p:spPr>
          <a:xfrm>
            <a:off x="4727553"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9" name="Straight Connector 2038">
            <a:extLst>
              <a:ext uri="{FF2B5EF4-FFF2-40B4-BE49-F238E27FC236}">
                <a16:creationId xmlns:a16="http://schemas.microsoft.com/office/drawing/2014/main" id="{B6A73D7A-A9A1-E455-8181-0CAB5AF0577E}"/>
              </a:ext>
            </a:extLst>
          </p:cNvPr>
          <p:cNvCxnSpPr>
            <a:cxnSpLocks/>
          </p:cNvCxnSpPr>
          <p:nvPr/>
        </p:nvCxnSpPr>
        <p:spPr>
          <a:xfrm>
            <a:off x="4708503"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0" name="Straight Connector 2039">
            <a:extLst>
              <a:ext uri="{FF2B5EF4-FFF2-40B4-BE49-F238E27FC236}">
                <a16:creationId xmlns:a16="http://schemas.microsoft.com/office/drawing/2014/main" id="{CDA5018A-D53D-6788-FFAB-7DF033BCC9DA}"/>
              </a:ext>
            </a:extLst>
          </p:cNvPr>
          <p:cNvCxnSpPr>
            <a:cxnSpLocks/>
          </p:cNvCxnSpPr>
          <p:nvPr/>
        </p:nvCxnSpPr>
        <p:spPr>
          <a:xfrm>
            <a:off x="4631780"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1" name="Straight Connector 2040">
            <a:extLst>
              <a:ext uri="{FF2B5EF4-FFF2-40B4-BE49-F238E27FC236}">
                <a16:creationId xmlns:a16="http://schemas.microsoft.com/office/drawing/2014/main" id="{4579C045-17D7-5A6C-A3B1-487F5A91A17F}"/>
              </a:ext>
            </a:extLst>
          </p:cNvPr>
          <p:cNvCxnSpPr>
            <a:cxnSpLocks/>
          </p:cNvCxnSpPr>
          <p:nvPr/>
        </p:nvCxnSpPr>
        <p:spPr>
          <a:xfrm>
            <a:off x="4596584" y="33582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2" name="Straight Connector 2041">
            <a:extLst>
              <a:ext uri="{FF2B5EF4-FFF2-40B4-BE49-F238E27FC236}">
                <a16:creationId xmlns:a16="http://schemas.microsoft.com/office/drawing/2014/main" id="{790C1C0D-09CD-6BD9-EF00-5B9A0A94707B}"/>
              </a:ext>
            </a:extLst>
          </p:cNvPr>
          <p:cNvCxnSpPr>
            <a:cxnSpLocks/>
          </p:cNvCxnSpPr>
          <p:nvPr/>
        </p:nvCxnSpPr>
        <p:spPr>
          <a:xfrm>
            <a:off x="4541063" y="326456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3" name="Straight Connector 2042">
            <a:extLst>
              <a:ext uri="{FF2B5EF4-FFF2-40B4-BE49-F238E27FC236}">
                <a16:creationId xmlns:a16="http://schemas.microsoft.com/office/drawing/2014/main" id="{BB2B8602-B743-B0E9-79DB-EE128A61473E}"/>
              </a:ext>
            </a:extLst>
          </p:cNvPr>
          <p:cNvCxnSpPr>
            <a:cxnSpLocks/>
          </p:cNvCxnSpPr>
          <p:nvPr/>
        </p:nvCxnSpPr>
        <p:spPr>
          <a:xfrm>
            <a:off x="4508013" y="318286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4" name="Straight Connector 2043">
            <a:extLst>
              <a:ext uri="{FF2B5EF4-FFF2-40B4-BE49-F238E27FC236}">
                <a16:creationId xmlns:a16="http://schemas.microsoft.com/office/drawing/2014/main" id="{F867CAA0-0D3F-B3EF-0AE3-F05979466095}"/>
              </a:ext>
            </a:extLst>
          </p:cNvPr>
          <p:cNvCxnSpPr>
            <a:cxnSpLocks/>
          </p:cNvCxnSpPr>
          <p:nvPr/>
        </p:nvCxnSpPr>
        <p:spPr>
          <a:xfrm>
            <a:off x="4477521" y="318004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5" name="Straight Connector 2044">
            <a:extLst>
              <a:ext uri="{FF2B5EF4-FFF2-40B4-BE49-F238E27FC236}">
                <a16:creationId xmlns:a16="http://schemas.microsoft.com/office/drawing/2014/main" id="{7A7FE8F2-AC8B-A86F-81BD-F1C3471BACA9}"/>
              </a:ext>
            </a:extLst>
          </p:cNvPr>
          <p:cNvCxnSpPr>
            <a:cxnSpLocks/>
          </p:cNvCxnSpPr>
          <p:nvPr/>
        </p:nvCxnSpPr>
        <p:spPr>
          <a:xfrm>
            <a:off x="4369975"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6" name="Straight Connector 2045">
            <a:extLst>
              <a:ext uri="{FF2B5EF4-FFF2-40B4-BE49-F238E27FC236}">
                <a16:creationId xmlns:a16="http://schemas.microsoft.com/office/drawing/2014/main" id="{81C3C250-3034-7A55-43BB-D830F10285FA}"/>
              </a:ext>
            </a:extLst>
          </p:cNvPr>
          <p:cNvCxnSpPr>
            <a:cxnSpLocks/>
          </p:cNvCxnSpPr>
          <p:nvPr/>
        </p:nvCxnSpPr>
        <p:spPr>
          <a:xfrm>
            <a:off x="4343207"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7" name="Straight Connector 2046">
            <a:extLst>
              <a:ext uri="{FF2B5EF4-FFF2-40B4-BE49-F238E27FC236}">
                <a16:creationId xmlns:a16="http://schemas.microsoft.com/office/drawing/2014/main" id="{88689CFC-C07B-5B13-FA91-05B09005BE6F}"/>
              </a:ext>
            </a:extLst>
          </p:cNvPr>
          <p:cNvCxnSpPr>
            <a:cxnSpLocks/>
          </p:cNvCxnSpPr>
          <p:nvPr/>
        </p:nvCxnSpPr>
        <p:spPr>
          <a:xfrm>
            <a:off x="4291039"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1E1EE52F-B311-C48E-71B6-177D2ED9400A}"/>
              </a:ext>
            </a:extLst>
          </p:cNvPr>
          <p:cNvCxnSpPr>
            <a:cxnSpLocks/>
          </p:cNvCxnSpPr>
          <p:nvPr/>
        </p:nvCxnSpPr>
        <p:spPr>
          <a:xfrm>
            <a:off x="4260003"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a:extLst>
              <a:ext uri="{FF2B5EF4-FFF2-40B4-BE49-F238E27FC236}">
                <a16:creationId xmlns:a16="http://schemas.microsoft.com/office/drawing/2014/main" id="{4128BE45-0878-B5C5-1514-AB850FD05E35}"/>
              </a:ext>
            </a:extLst>
          </p:cNvPr>
          <p:cNvCxnSpPr>
            <a:cxnSpLocks/>
          </p:cNvCxnSpPr>
          <p:nvPr/>
        </p:nvCxnSpPr>
        <p:spPr>
          <a:xfrm>
            <a:off x="4232199"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0" name="Straight Connector 2049">
            <a:extLst>
              <a:ext uri="{FF2B5EF4-FFF2-40B4-BE49-F238E27FC236}">
                <a16:creationId xmlns:a16="http://schemas.microsoft.com/office/drawing/2014/main" id="{F4EE0116-DFAB-A0DA-9ABA-AF1838F5D27F}"/>
              </a:ext>
            </a:extLst>
          </p:cNvPr>
          <p:cNvCxnSpPr>
            <a:cxnSpLocks/>
          </p:cNvCxnSpPr>
          <p:nvPr/>
        </p:nvCxnSpPr>
        <p:spPr>
          <a:xfrm>
            <a:off x="4177328"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a:extLst>
              <a:ext uri="{FF2B5EF4-FFF2-40B4-BE49-F238E27FC236}">
                <a16:creationId xmlns:a16="http://schemas.microsoft.com/office/drawing/2014/main" id="{84B3AD6D-5D30-684C-C7D4-5BB237FF73A9}"/>
              </a:ext>
            </a:extLst>
          </p:cNvPr>
          <p:cNvCxnSpPr>
            <a:cxnSpLocks/>
          </p:cNvCxnSpPr>
          <p:nvPr/>
        </p:nvCxnSpPr>
        <p:spPr>
          <a:xfrm>
            <a:off x="4147780"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4" name="Straight Connector 2053">
            <a:extLst>
              <a:ext uri="{FF2B5EF4-FFF2-40B4-BE49-F238E27FC236}">
                <a16:creationId xmlns:a16="http://schemas.microsoft.com/office/drawing/2014/main" id="{2A2BEBAD-F19A-7A92-0A5A-B77E6F250329}"/>
              </a:ext>
            </a:extLst>
          </p:cNvPr>
          <p:cNvCxnSpPr>
            <a:cxnSpLocks/>
          </p:cNvCxnSpPr>
          <p:nvPr/>
        </p:nvCxnSpPr>
        <p:spPr>
          <a:xfrm>
            <a:off x="4129803" y="3042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6" name="Straight Connector 2055">
            <a:extLst>
              <a:ext uri="{FF2B5EF4-FFF2-40B4-BE49-F238E27FC236}">
                <a16:creationId xmlns:a16="http://schemas.microsoft.com/office/drawing/2014/main" id="{4A3BD555-E03C-037B-7DB5-2C810E38D94D}"/>
              </a:ext>
            </a:extLst>
          </p:cNvPr>
          <p:cNvCxnSpPr>
            <a:cxnSpLocks/>
          </p:cNvCxnSpPr>
          <p:nvPr/>
        </p:nvCxnSpPr>
        <p:spPr>
          <a:xfrm>
            <a:off x="4081921" y="301145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A8671AB9-6E10-329B-2ADE-33BDB69C9514}"/>
              </a:ext>
            </a:extLst>
          </p:cNvPr>
          <p:cNvCxnSpPr>
            <a:cxnSpLocks/>
          </p:cNvCxnSpPr>
          <p:nvPr/>
        </p:nvCxnSpPr>
        <p:spPr>
          <a:xfrm>
            <a:off x="4032888" y="301145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8" name="Straight Connector 2057">
            <a:extLst>
              <a:ext uri="{FF2B5EF4-FFF2-40B4-BE49-F238E27FC236}">
                <a16:creationId xmlns:a16="http://schemas.microsoft.com/office/drawing/2014/main" id="{7B3379B2-3891-8C51-8203-F4DA2EB36124}"/>
              </a:ext>
            </a:extLst>
          </p:cNvPr>
          <p:cNvCxnSpPr>
            <a:cxnSpLocks/>
          </p:cNvCxnSpPr>
          <p:nvPr/>
        </p:nvCxnSpPr>
        <p:spPr>
          <a:xfrm>
            <a:off x="4002043" y="3006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6691ADD3-1DFC-8EA9-5689-C97352749A50}"/>
              </a:ext>
            </a:extLst>
          </p:cNvPr>
          <p:cNvCxnSpPr>
            <a:cxnSpLocks/>
          </p:cNvCxnSpPr>
          <p:nvPr/>
        </p:nvCxnSpPr>
        <p:spPr>
          <a:xfrm>
            <a:off x="3960968" y="298269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0" name="Straight Connector 2059">
            <a:extLst>
              <a:ext uri="{FF2B5EF4-FFF2-40B4-BE49-F238E27FC236}">
                <a16:creationId xmlns:a16="http://schemas.microsoft.com/office/drawing/2014/main" id="{2567579C-451D-7C7C-E61A-28AF8F4E74CB}"/>
              </a:ext>
            </a:extLst>
          </p:cNvPr>
          <p:cNvCxnSpPr>
            <a:cxnSpLocks/>
          </p:cNvCxnSpPr>
          <p:nvPr/>
        </p:nvCxnSpPr>
        <p:spPr>
          <a:xfrm>
            <a:off x="3934020" y="298269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9B59BC5A-B65C-EB69-28A8-277096B1E07B}"/>
              </a:ext>
            </a:extLst>
          </p:cNvPr>
          <p:cNvCxnSpPr>
            <a:cxnSpLocks/>
          </p:cNvCxnSpPr>
          <p:nvPr/>
        </p:nvCxnSpPr>
        <p:spPr>
          <a:xfrm>
            <a:off x="3849873" y="2954577"/>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2" name="Straight Connector 2061">
            <a:extLst>
              <a:ext uri="{FF2B5EF4-FFF2-40B4-BE49-F238E27FC236}">
                <a16:creationId xmlns:a16="http://schemas.microsoft.com/office/drawing/2014/main" id="{7A7D9746-E940-B611-4AA7-C988F809F2DB}"/>
              </a:ext>
            </a:extLst>
          </p:cNvPr>
          <p:cNvCxnSpPr>
            <a:cxnSpLocks/>
          </p:cNvCxnSpPr>
          <p:nvPr/>
        </p:nvCxnSpPr>
        <p:spPr>
          <a:xfrm>
            <a:off x="3817296" y="288648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3" name="Straight Connector 2062">
            <a:extLst>
              <a:ext uri="{FF2B5EF4-FFF2-40B4-BE49-F238E27FC236}">
                <a16:creationId xmlns:a16="http://schemas.microsoft.com/office/drawing/2014/main" id="{F8C86355-76BF-78FA-DE39-45DD322D1C38}"/>
              </a:ext>
            </a:extLst>
          </p:cNvPr>
          <p:cNvCxnSpPr>
            <a:cxnSpLocks/>
          </p:cNvCxnSpPr>
          <p:nvPr/>
        </p:nvCxnSpPr>
        <p:spPr>
          <a:xfrm>
            <a:off x="3788375" y="285172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4" name="Straight Connector 2063">
            <a:extLst>
              <a:ext uri="{FF2B5EF4-FFF2-40B4-BE49-F238E27FC236}">
                <a16:creationId xmlns:a16="http://schemas.microsoft.com/office/drawing/2014/main" id="{8B77992E-DE48-A082-A4D0-5EC1658C2A6D}"/>
              </a:ext>
            </a:extLst>
          </p:cNvPr>
          <p:cNvCxnSpPr>
            <a:cxnSpLocks/>
          </p:cNvCxnSpPr>
          <p:nvPr/>
        </p:nvCxnSpPr>
        <p:spPr>
          <a:xfrm>
            <a:off x="3757421" y="282620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367D8195-5637-84D9-7607-9BD24B4CC650}"/>
              </a:ext>
            </a:extLst>
          </p:cNvPr>
          <p:cNvCxnSpPr>
            <a:cxnSpLocks/>
          </p:cNvCxnSpPr>
          <p:nvPr/>
        </p:nvCxnSpPr>
        <p:spPr>
          <a:xfrm>
            <a:off x="3723508" y="28003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F6E3EFDE-FE55-9A01-6076-1285FF539242}"/>
              </a:ext>
            </a:extLst>
          </p:cNvPr>
          <p:cNvCxnSpPr>
            <a:cxnSpLocks/>
          </p:cNvCxnSpPr>
          <p:nvPr/>
        </p:nvCxnSpPr>
        <p:spPr>
          <a:xfrm>
            <a:off x="3691479" y="279863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7" name="Straight Connector 2066">
            <a:extLst>
              <a:ext uri="{FF2B5EF4-FFF2-40B4-BE49-F238E27FC236}">
                <a16:creationId xmlns:a16="http://schemas.microsoft.com/office/drawing/2014/main" id="{A56B4A83-722F-2EC7-2F8D-FBC040D9C2CE}"/>
              </a:ext>
            </a:extLst>
          </p:cNvPr>
          <p:cNvCxnSpPr>
            <a:cxnSpLocks/>
          </p:cNvCxnSpPr>
          <p:nvPr/>
        </p:nvCxnSpPr>
        <p:spPr>
          <a:xfrm>
            <a:off x="3667128" y="279963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8" name="Straight Connector 2067">
            <a:extLst>
              <a:ext uri="{FF2B5EF4-FFF2-40B4-BE49-F238E27FC236}">
                <a16:creationId xmlns:a16="http://schemas.microsoft.com/office/drawing/2014/main" id="{FFEEA804-B8E7-0180-B356-543DFF0489D6}"/>
              </a:ext>
            </a:extLst>
          </p:cNvPr>
          <p:cNvCxnSpPr>
            <a:cxnSpLocks/>
          </p:cNvCxnSpPr>
          <p:nvPr/>
        </p:nvCxnSpPr>
        <p:spPr>
          <a:xfrm>
            <a:off x="3641475" y="27949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4D113206-9ABE-0FCA-2D62-AF74834EFDB7}"/>
              </a:ext>
            </a:extLst>
          </p:cNvPr>
          <p:cNvCxnSpPr>
            <a:cxnSpLocks/>
          </p:cNvCxnSpPr>
          <p:nvPr/>
        </p:nvCxnSpPr>
        <p:spPr>
          <a:xfrm>
            <a:off x="3613377" y="275058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70" name="Straight Connector 2069">
            <a:extLst>
              <a:ext uri="{FF2B5EF4-FFF2-40B4-BE49-F238E27FC236}">
                <a16:creationId xmlns:a16="http://schemas.microsoft.com/office/drawing/2014/main" id="{2ADF50DE-55E9-8420-7375-416BBE511991}"/>
              </a:ext>
            </a:extLst>
          </p:cNvPr>
          <p:cNvCxnSpPr>
            <a:cxnSpLocks/>
          </p:cNvCxnSpPr>
          <p:nvPr/>
        </p:nvCxnSpPr>
        <p:spPr>
          <a:xfrm>
            <a:off x="3575331" y="2711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E0B4C075-94DE-5B01-AF7E-93AF7247493C}"/>
              </a:ext>
            </a:extLst>
          </p:cNvPr>
          <p:cNvCxnSpPr>
            <a:cxnSpLocks/>
          </p:cNvCxnSpPr>
          <p:nvPr/>
        </p:nvCxnSpPr>
        <p:spPr>
          <a:xfrm>
            <a:off x="3547921" y="2711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75" name="Freeform: Shape 2074">
            <a:extLst>
              <a:ext uri="{FF2B5EF4-FFF2-40B4-BE49-F238E27FC236}">
                <a16:creationId xmlns:a16="http://schemas.microsoft.com/office/drawing/2014/main" id="{C87F4535-EC6F-45DC-ABB1-3D5769B9F10B}"/>
              </a:ext>
            </a:extLst>
          </p:cNvPr>
          <p:cNvSpPr/>
          <p:nvPr/>
        </p:nvSpPr>
        <p:spPr>
          <a:xfrm>
            <a:off x="1205994" y="1628627"/>
            <a:ext cx="4053781" cy="1764439"/>
          </a:xfrm>
          <a:custGeom>
            <a:avLst/>
            <a:gdLst>
              <a:gd name="connsiteX0" fmla="*/ 0 w 3026283"/>
              <a:gd name="connsiteY0" fmla="*/ 0 h 935354"/>
              <a:gd name="connsiteX1" fmla="*/ 14764 w 3026283"/>
              <a:gd name="connsiteY1" fmla="*/ 0 h 935354"/>
              <a:gd name="connsiteX2" fmla="*/ 14764 w 3026283"/>
              <a:gd name="connsiteY2" fmla="*/ 4286 h 935354"/>
              <a:gd name="connsiteX3" fmla="*/ 29432 w 3026283"/>
              <a:gd name="connsiteY3" fmla="*/ 4286 h 935354"/>
              <a:gd name="connsiteX4" fmla="*/ 29432 w 3026283"/>
              <a:gd name="connsiteY4" fmla="*/ 8573 h 935354"/>
              <a:gd name="connsiteX5" fmla="*/ 49149 w 3026283"/>
              <a:gd name="connsiteY5" fmla="*/ 8573 h 935354"/>
              <a:gd name="connsiteX6" fmla="*/ 49149 w 3026283"/>
              <a:gd name="connsiteY6" fmla="*/ 12764 h 935354"/>
              <a:gd name="connsiteX7" fmla="*/ 174403 w 3026283"/>
              <a:gd name="connsiteY7" fmla="*/ 12764 h 935354"/>
              <a:gd name="connsiteX8" fmla="*/ 174403 w 3026283"/>
              <a:gd name="connsiteY8" fmla="*/ 17050 h 935354"/>
              <a:gd name="connsiteX9" fmla="*/ 248126 w 3026283"/>
              <a:gd name="connsiteY9" fmla="*/ 17050 h 935354"/>
              <a:gd name="connsiteX10" fmla="*/ 248126 w 3026283"/>
              <a:gd name="connsiteY10" fmla="*/ 21336 h 935354"/>
              <a:gd name="connsiteX11" fmla="*/ 267748 w 3026283"/>
              <a:gd name="connsiteY11" fmla="*/ 21336 h 935354"/>
              <a:gd name="connsiteX12" fmla="*/ 267748 w 3026283"/>
              <a:gd name="connsiteY12" fmla="*/ 25527 h 935354"/>
              <a:gd name="connsiteX13" fmla="*/ 280035 w 3026283"/>
              <a:gd name="connsiteY13" fmla="*/ 25527 h 935354"/>
              <a:gd name="connsiteX14" fmla="*/ 280035 w 3026283"/>
              <a:gd name="connsiteY14" fmla="*/ 29813 h 935354"/>
              <a:gd name="connsiteX15" fmla="*/ 287369 w 3026283"/>
              <a:gd name="connsiteY15" fmla="*/ 29813 h 935354"/>
              <a:gd name="connsiteX16" fmla="*/ 287369 w 3026283"/>
              <a:gd name="connsiteY16" fmla="*/ 34004 h 935354"/>
              <a:gd name="connsiteX17" fmla="*/ 294799 w 3026283"/>
              <a:gd name="connsiteY17" fmla="*/ 34004 h 935354"/>
              <a:gd name="connsiteX18" fmla="*/ 294799 w 3026283"/>
              <a:gd name="connsiteY18" fmla="*/ 38291 h 935354"/>
              <a:gd name="connsiteX19" fmla="*/ 319373 w 3026283"/>
              <a:gd name="connsiteY19" fmla="*/ 38291 h 935354"/>
              <a:gd name="connsiteX20" fmla="*/ 319373 w 3026283"/>
              <a:gd name="connsiteY20" fmla="*/ 42577 h 935354"/>
              <a:gd name="connsiteX21" fmla="*/ 341471 w 3026283"/>
              <a:gd name="connsiteY21" fmla="*/ 42577 h 935354"/>
              <a:gd name="connsiteX22" fmla="*/ 341471 w 3026283"/>
              <a:gd name="connsiteY22" fmla="*/ 46768 h 935354"/>
              <a:gd name="connsiteX23" fmla="*/ 346329 w 3026283"/>
              <a:gd name="connsiteY23" fmla="*/ 46768 h 935354"/>
              <a:gd name="connsiteX24" fmla="*/ 346329 w 3026283"/>
              <a:gd name="connsiteY24" fmla="*/ 51054 h 935354"/>
              <a:gd name="connsiteX25" fmla="*/ 370904 w 3026283"/>
              <a:gd name="connsiteY25" fmla="*/ 51054 h 935354"/>
              <a:gd name="connsiteX26" fmla="*/ 370904 w 3026283"/>
              <a:gd name="connsiteY26" fmla="*/ 55340 h 935354"/>
              <a:gd name="connsiteX27" fmla="*/ 402812 w 3026283"/>
              <a:gd name="connsiteY27" fmla="*/ 55340 h 935354"/>
              <a:gd name="connsiteX28" fmla="*/ 402812 w 3026283"/>
              <a:gd name="connsiteY28" fmla="*/ 59531 h 935354"/>
              <a:gd name="connsiteX29" fmla="*/ 407765 w 3026283"/>
              <a:gd name="connsiteY29" fmla="*/ 59531 h 935354"/>
              <a:gd name="connsiteX30" fmla="*/ 407765 w 3026283"/>
              <a:gd name="connsiteY30" fmla="*/ 63818 h 935354"/>
              <a:gd name="connsiteX31" fmla="*/ 420053 w 3026283"/>
              <a:gd name="connsiteY31" fmla="*/ 63818 h 935354"/>
              <a:gd name="connsiteX32" fmla="*/ 420053 w 3026283"/>
              <a:gd name="connsiteY32" fmla="*/ 68009 h 935354"/>
              <a:gd name="connsiteX33" fmla="*/ 461772 w 3026283"/>
              <a:gd name="connsiteY33" fmla="*/ 68009 h 935354"/>
              <a:gd name="connsiteX34" fmla="*/ 461772 w 3026283"/>
              <a:gd name="connsiteY34" fmla="*/ 72295 h 935354"/>
              <a:gd name="connsiteX35" fmla="*/ 501110 w 3026283"/>
              <a:gd name="connsiteY35" fmla="*/ 72295 h 935354"/>
              <a:gd name="connsiteX36" fmla="*/ 501110 w 3026283"/>
              <a:gd name="connsiteY36" fmla="*/ 76581 h 935354"/>
              <a:gd name="connsiteX37" fmla="*/ 510921 w 3026283"/>
              <a:gd name="connsiteY37" fmla="*/ 76581 h 935354"/>
              <a:gd name="connsiteX38" fmla="*/ 510921 w 3026283"/>
              <a:gd name="connsiteY38" fmla="*/ 80867 h 935354"/>
              <a:gd name="connsiteX39" fmla="*/ 518255 w 3026283"/>
              <a:gd name="connsiteY39" fmla="*/ 80867 h 935354"/>
              <a:gd name="connsiteX40" fmla="*/ 518255 w 3026283"/>
              <a:gd name="connsiteY40" fmla="*/ 85154 h 935354"/>
              <a:gd name="connsiteX41" fmla="*/ 525685 w 3026283"/>
              <a:gd name="connsiteY41" fmla="*/ 85154 h 935354"/>
              <a:gd name="connsiteX42" fmla="*/ 525685 w 3026283"/>
              <a:gd name="connsiteY42" fmla="*/ 89440 h 935354"/>
              <a:gd name="connsiteX43" fmla="*/ 550259 w 3026283"/>
              <a:gd name="connsiteY43" fmla="*/ 89440 h 935354"/>
              <a:gd name="connsiteX44" fmla="*/ 550259 w 3026283"/>
              <a:gd name="connsiteY44" fmla="*/ 98012 h 935354"/>
              <a:gd name="connsiteX45" fmla="*/ 552736 w 3026283"/>
              <a:gd name="connsiteY45" fmla="*/ 98012 h 935354"/>
              <a:gd name="connsiteX46" fmla="*/ 552736 w 3026283"/>
              <a:gd name="connsiteY46" fmla="*/ 102299 h 935354"/>
              <a:gd name="connsiteX47" fmla="*/ 567404 w 3026283"/>
              <a:gd name="connsiteY47" fmla="*/ 102299 h 935354"/>
              <a:gd name="connsiteX48" fmla="*/ 567404 w 3026283"/>
              <a:gd name="connsiteY48" fmla="*/ 106490 h 935354"/>
              <a:gd name="connsiteX49" fmla="*/ 582168 w 3026283"/>
              <a:gd name="connsiteY49" fmla="*/ 106490 h 935354"/>
              <a:gd name="connsiteX50" fmla="*/ 582168 w 3026283"/>
              <a:gd name="connsiteY50" fmla="*/ 110776 h 935354"/>
              <a:gd name="connsiteX51" fmla="*/ 584645 w 3026283"/>
              <a:gd name="connsiteY51" fmla="*/ 110776 h 935354"/>
              <a:gd name="connsiteX52" fmla="*/ 584645 w 3026283"/>
              <a:gd name="connsiteY52" fmla="*/ 115062 h 935354"/>
              <a:gd name="connsiteX53" fmla="*/ 606743 w 3026283"/>
              <a:gd name="connsiteY53" fmla="*/ 115062 h 935354"/>
              <a:gd name="connsiteX54" fmla="*/ 606743 w 3026283"/>
              <a:gd name="connsiteY54" fmla="*/ 119348 h 935354"/>
              <a:gd name="connsiteX55" fmla="*/ 616553 w 3026283"/>
              <a:gd name="connsiteY55" fmla="*/ 119348 h 935354"/>
              <a:gd name="connsiteX56" fmla="*/ 616553 w 3026283"/>
              <a:gd name="connsiteY56" fmla="*/ 123635 h 935354"/>
              <a:gd name="connsiteX57" fmla="*/ 623888 w 3026283"/>
              <a:gd name="connsiteY57" fmla="*/ 123635 h 935354"/>
              <a:gd name="connsiteX58" fmla="*/ 623888 w 3026283"/>
              <a:gd name="connsiteY58" fmla="*/ 127921 h 935354"/>
              <a:gd name="connsiteX59" fmla="*/ 638651 w 3026283"/>
              <a:gd name="connsiteY59" fmla="*/ 127921 h 935354"/>
              <a:gd name="connsiteX60" fmla="*/ 638651 w 3026283"/>
              <a:gd name="connsiteY60" fmla="*/ 132207 h 935354"/>
              <a:gd name="connsiteX61" fmla="*/ 712375 w 3026283"/>
              <a:gd name="connsiteY61" fmla="*/ 132207 h 935354"/>
              <a:gd name="connsiteX62" fmla="*/ 712375 w 3026283"/>
              <a:gd name="connsiteY62" fmla="*/ 136493 h 935354"/>
              <a:gd name="connsiteX63" fmla="*/ 744284 w 3026283"/>
              <a:gd name="connsiteY63" fmla="*/ 136493 h 935354"/>
              <a:gd name="connsiteX64" fmla="*/ 744284 w 3026283"/>
              <a:gd name="connsiteY64" fmla="*/ 140780 h 935354"/>
              <a:gd name="connsiteX65" fmla="*/ 771335 w 3026283"/>
              <a:gd name="connsiteY65" fmla="*/ 140780 h 935354"/>
              <a:gd name="connsiteX66" fmla="*/ 771335 w 3026283"/>
              <a:gd name="connsiteY66" fmla="*/ 145161 h 935354"/>
              <a:gd name="connsiteX67" fmla="*/ 778669 w 3026283"/>
              <a:gd name="connsiteY67" fmla="*/ 145161 h 935354"/>
              <a:gd name="connsiteX68" fmla="*/ 778669 w 3026283"/>
              <a:gd name="connsiteY68" fmla="*/ 149447 h 935354"/>
              <a:gd name="connsiteX69" fmla="*/ 783622 w 3026283"/>
              <a:gd name="connsiteY69" fmla="*/ 149447 h 935354"/>
              <a:gd name="connsiteX70" fmla="*/ 783622 w 3026283"/>
              <a:gd name="connsiteY70" fmla="*/ 153734 h 935354"/>
              <a:gd name="connsiteX71" fmla="*/ 815531 w 3026283"/>
              <a:gd name="connsiteY71" fmla="*/ 153734 h 935354"/>
              <a:gd name="connsiteX72" fmla="*/ 815531 w 3026283"/>
              <a:gd name="connsiteY72" fmla="*/ 158020 h 935354"/>
              <a:gd name="connsiteX73" fmla="*/ 832676 w 3026283"/>
              <a:gd name="connsiteY73" fmla="*/ 158020 h 935354"/>
              <a:gd name="connsiteX74" fmla="*/ 832676 w 3026283"/>
              <a:gd name="connsiteY74" fmla="*/ 162401 h 935354"/>
              <a:gd name="connsiteX75" fmla="*/ 849916 w 3026283"/>
              <a:gd name="connsiteY75" fmla="*/ 162401 h 935354"/>
              <a:gd name="connsiteX76" fmla="*/ 849916 w 3026283"/>
              <a:gd name="connsiteY76" fmla="*/ 166688 h 935354"/>
              <a:gd name="connsiteX77" fmla="*/ 854869 w 3026283"/>
              <a:gd name="connsiteY77" fmla="*/ 166688 h 935354"/>
              <a:gd name="connsiteX78" fmla="*/ 854869 w 3026283"/>
              <a:gd name="connsiteY78" fmla="*/ 170974 h 935354"/>
              <a:gd name="connsiteX79" fmla="*/ 859727 w 3026283"/>
              <a:gd name="connsiteY79" fmla="*/ 170974 h 935354"/>
              <a:gd name="connsiteX80" fmla="*/ 859727 w 3026283"/>
              <a:gd name="connsiteY80" fmla="*/ 175355 h 935354"/>
              <a:gd name="connsiteX81" fmla="*/ 889254 w 3026283"/>
              <a:gd name="connsiteY81" fmla="*/ 175355 h 935354"/>
              <a:gd name="connsiteX82" fmla="*/ 889254 w 3026283"/>
              <a:gd name="connsiteY82" fmla="*/ 179642 h 935354"/>
              <a:gd name="connsiteX83" fmla="*/ 894112 w 3026283"/>
              <a:gd name="connsiteY83" fmla="*/ 179642 h 935354"/>
              <a:gd name="connsiteX84" fmla="*/ 894112 w 3026283"/>
              <a:gd name="connsiteY84" fmla="*/ 188309 h 935354"/>
              <a:gd name="connsiteX85" fmla="*/ 916210 w 3026283"/>
              <a:gd name="connsiteY85" fmla="*/ 188309 h 935354"/>
              <a:gd name="connsiteX86" fmla="*/ 916210 w 3026283"/>
              <a:gd name="connsiteY86" fmla="*/ 201168 h 935354"/>
              <a:gd name="connsiteX87" fmla="*/ 926021 w 3026283"/>
              <a:gd name="connsiteY87" fmla="*/ 201168 h 935354"/>
              <a:gd name="connsiteX88" fmla="*/ 926021 w 3026283"/>
              <a:gd name="connsiteY88" fmla="*/ 205550 h 935354"/>
              <a:gd name="connsiteX89" fmla="*/ 945737 w 3026283"/>
              <a:gd name="connsiteY89" fmla="*/ 205550 h 935354"/>
              <a:gd name="connsiteX90" fmla="*/ 945737 w 3026283"/>
              <a:gd name="connsiteY90" fmla="*/ 209836 h 935354"/>
              <a:gd name="connsiteX91" fmla="*/ 960406 w 3026283"/>
              <a:gd name="connsiteY91" fmla="*/ 209836 h 935354"/>
              <a:gd name="connsiteX92" fmla="*/ 960406 w 3026283"/>
              <a:gd name="connsiteY92" fmla="*/ 214217 h 935354"/>
              <a:gd name="connsiteX93" fmla="*/ 970312 w 3026283"/>
              <a:gd name="connsiteY93" fmla="*/ 214217 h 935354"/>
              <a:gd name="connsiteX94" fmla="*/ 970312 w 3026283"/>
              <a:gd name="connsiteY94" fmla="*/ 218504 h 935354"/>
              <a:gd name="connsiteX95" fmla="*/ 984980 w 3026283"/>
              <a:gd name="connsiteY95" fmla="*/ 218504 h 935354"/>
              <a:gd name="connsiteX96" fmla="*/ 984980 w 3026283"/>
              <a:gd name="connsiteY96" fmla="*/ 222790 h 935354"/>
              <a:gd name="connsiteX97" fmla="*/ 987457 w 3026283"/>
              <a:gd name="connsiteY97" fmla="*/ 222790 h 935354"/>
              <a:gd name="connsiteX98" fmla="*/ 987457 w 3026283"/>
              <a:gd name="connsiteY98" fmla="*/ 227171 h 935354"/>
              <a:gd name="connsiteX99" fmla="*/ 994886 w 3026283"/>
              <a:gd name="connsiteY99" fmla="*/ 227171 h 935354"/>
              <a:gd name="connsiteX100" fmla="*/ 994886 w 3026283"/>
              <a:gd name="connsiteY100" fmla="*/ 231458 h 935354"/>
              <a:gd name="connsiteX101" fmla="*/ 1002221 w 3026283"/>
              <a:gd name="connsiteY101" fmla="*/ 231458 h 935354"/>
              <a:gd name="connsiteX102" fmla="*/ 1002221 w 3026283"/>
              <a:gd name="connsiteY102" fmla="*/ 235839 h 935354"/>
              <a:gd name="connsiteX103" fmla="*/ 1041463 w 3026283"/>
              <a:gd name="connsiteY103" fmla="*/ 235839 h 935354"/>
              <a:gd name="connsiteX104" fmla="*/ 1041463 w 3026283"/>
              <a:gd name="connsiteY104" fmla="*/ 240125 h 935354"/>
              <a:gd name="connsiteX105" fmla="*/ 1053751 w 3026283"/>
              <a:gd name="connsiteY105" fmla="*/ 240125 h 935354"/>
              <a:gd name="connsiteX106" fmla="*/ 1053751 w 3026283"/>
              <a:gd name="connsiteY106" fmla="*/ 248793 h 935354"/>
              <a:gd name="connsiteX107" fmla="*/ 1056227 w 3026283"/>
              <a:gd name="connsiteY107" fmla="*/ 248793 h 935354"/>
              <a:gd name="connsiteX108" fmla="*/ 1056227 w 3026283"/>
              <a:gd name="connsiteY108" fmla="*/ 253175 h 935354"/>
              <a:gd name="connsiteX109" fmla="*/ 1063657 w 3026283"/>
              <a:gd name="connsiteY109" fmla="*/ 253175 h 935354"/>
              <a:gd name="connsiteX110" fmla="*/ 1063657 w 3026283"/>
              <a:gd name="connsiteY110" fmla="*/ 257556 h 935354"/>
              <a:gd name="connsiteX111" fmla="*/ 1068515 w 3026283"/>
              <a:gd name="connsiteY111" fmla="*/ 257556 h 935354"/>
              <a:gd name="connsiteX112" fmla="*/ 1068515 w 3026283"/>
              <a:gd name="connsiteY112" fmla="*/ 261842 h 935354"/>
              <a:gd name="connsiteX113" fmla="*/ 1080802 w 3026283"/>
              <a:gd name="connsiteY113" fmla="*/ 261842 h 935354"/>
              <a:gd name="connsiteX114" fmla="*/ 1080802 w 3026283"/>
              <a:gd name="connsiteY114" fmla="*/ 266224 h 935354"/>
              <a:gd name="connsiteX115" fmla="*/ 1085755 w 3026283"/>
              <a:gd name="connsiteY115" fmla="*/ 266224 h 935354"/>
              <a:gd name="connsiteX116" fmla="*/ 1085755 w 3026283"/>
              <a:gd name="connsiteY116" fmla="*/ 270605 h 935354"/>
              <a:gd name="connsiteX117" fmla="*/ 1102900 w 3026283"/>
              <a:gd name="connsiteY117" fmla="*/ 270605 h 935354"/>
              <a:gd name="connsiteX118" fmla="*/ 1102900 w 3026283"/>
              <a:gd name="connsiteY118" fmla="*/ 279273 h 935354"/>
              <a:gd name="connsiteX119" fmla="*/ 1105376 w 3026283"/>
              <a:gd name="connsiteY119" fmla="*/ 279273 h 935354"/>
              <a:gd name="connsiteX120" fmla="*/ 1105376 w 3026283"/>
              <a:gd name="connsiteY120" fmla="*/ 283655 h 935354"/>
              <a:gd name="connsiteX121" fmla="*/ 1117664 w 3026283"/>
              <a:gd name="connsiteY121" fmla="*/ 283655 h 935354"/>
              <a:gd name="connsiteX122" fmla="*/ 1117664 w 3026283"/>
              <a:gd name="connsiteY122" fmla="*/ 288131 h 935354"/>
              <a:gd name="connsiteX123" fmla="*/ 1120140 w 3026283"/>
              <a:gd name="connsiteY123" fmla="*/ 288131 h 935354"/>
              <a:gd name="connsiteX124" fmla="*/ 1120140 w 3026283"/>
              <a:gd name="connsiteY124" fmla="*/ 292513 h 935354"/>
              <a:gd name="connsiteX125" fmla="*/ 1137285 w 3026283"/>
              <a:gd name="connsiteY125" fmla="*/ 292513 h 935354"/>
              <a:gd name="connsiteX126" fmla="*/ 1137285 w 3026283"/>
              <a:gd name="connsiteY126" fmla="*/ 296894 h 935354"/>
              <a:gd name="connsiteX127" fmla="*/ 1147096 w 3026283"/>
              <a:gd name="connsiteY127" fmla="*/ 296894 h 935354"/>
              <a:gd name="connsiteX128" fmla="*/ 1147096 w 3026283"/>
              <a:gd name="connsiteY128" fmla="*/ 301371 h 935354"/>
              <a:gd name="connsiteX129" fmla="*/ 1154525 w 3026283"/>
              <a:gd name="connsiteY129" fmla="*/ 301371 h 935354"/>
              <a:gd name="connsiteX130" fmla="*/ 1154525 w 3026283"/>
              <a:gd name="connsiteY130" fmla="*/ 305848 h 935354"/>
              <a:gd name="connsiteX131" fmla="*/ 1171670 w 3026283"/>
              <a:gd name="connsiteY131" fmla="*/ 305848 h 935354"/>
              <a:gd name="connsiteX132" fmla="*/ 1171670 w 3026283"/>
              <a:gd name="connsiteY132" fmla="*/ 310420 h 935354"/>
              <a:gd name="connsiteX133" fmla="*/ 1183958 w 3026283"/>
              <a:gd name="connsiteY133" fmla="*/ 310420 h 935354"/>
              <a:gd name="connsiteX134" fmla="*/ 1183958 w 3026283"/>
              <a:gd name="connsiteY134" fmla="*/ 315087 h 935354"/>
              <a:gd name="connsiteX135" fmla="*/ 1191387 w 3026283"/>
              <a:gd name="connsiteY135" fmla="*/ 315087 h 935354"/>
              <a:gd name="connsiteX136" fmla="*/ 1191387 w 3026283"/>
              <a:gd name="connsiteY136" fmla="*/ 324612 h 935354"/>
              <a:gd name="connsiteX137" fmla="*/ 1225772 w 3026283"/>
              <a:gd name="connsiteY137" fmla="*/ 324612 h 935354"/>
              <a:gd name="connsiteX138" fmla="*/ 1225772 w 3026283"/>
              <a:gd name="connsiteY138" fmla="*/ 329470 h 935354"/>
              <a:gd name="connsiteX139" fmla="*/ 1230630 w 3026283"/>
              <a:gd name="connsiteY139" fmla="*/ 329470 h 935354"/>
              <a:gd name="connsiteX140" fmla="*/ 1230630 w 3026283"/>
              <a:gd name="connsiteY140" fmla="*/ 334328 h 935354"/>
              <a:gd name="connsiteX141" fmla="*/ 1247870 w 3026283"/>
              <a:gd name="connsiteY141" fmla="*/ 334328 h 935354"/>
              <a:gd name="connsiteX142" fmla="*/ 1247870 w 3026283"/>
              <a:gd name="connsiteY142" fmla="*/ 344233 h 935354"/>
              <a:gd name="connsiteX143" fmla="*/ 1250347 w 3026283"/>
              <a:gd name="connsiteY143" fmla="*/ 344233 h 935354"/>
              <a:gd name="connsiteX144" fmla="*/ 1250347 w 3026283"/>
              <a:gd name="connsiteY144" fmla="*/ 349091 h 935354"/>
              <a:gd name="connsiteX145" fmla="*/ 1260158 w 3026283"/>
              <a:gd name="connsiteY145" fmla="*/ 349091 h 935354"/>
              <a:gd name="connsiteX146" fmla="*/ 1260158 w 3026283"/>
              <a:gd name="connsiteY146" fmla="*/ 354044 h 935354"/>
              <a:gd name="connsiteX147" fmla="*/ 1265015 w 3026283"/>
              <a:gd name="connsiteY147" fmla="*/ 354044 h 935354"/>
              <a:gd name="connsiteX148" fmla="*/ 1265015 w 3026283"/>
              <a:gd name="connsiteY148" fmla="*/ 359093 h 935354"/>
              <a:gd name="connsiteX149" fmla="*/ 1292066 w 3026283"/>
              <a:gd name="connsiteY149" fmla="*/ 359093 h 935354"/>
              <a:gd name="connsiteX150" fmla="*/ 1292066 w 3026283"/>
              <a:gd name="connsiteY150" fmla="*/ 364236 h 935354"/>
              <a:gd name="connsiteX151" fmla="*/ 1294543 w 3026283"/>
              <a:gd name="connsiteY151" fmla="*/ 364236 h 935354"/>
              <a:gd name="connsiteX152" fmla="*/ 1294543 w 3026283"/>
              <a:gd name="connsiteY152" fmla="*/ 369475 h 935354"/>
              <a:gd name="connsiteX153" fmla="*/ 1297019 w 3026283"/>
              <a:gd name="connsiteY153" fmla="*/ 369475 h 935354"/>
              <a:gd name="connsiteX154" fmla="*/ 1297019 w 3026283"/>
              <a:gd name="connsiteY154" fmla="*/ 374714 h 935354"/>
              <a:gd name="connsiteX155" fmla="*/ 1299401 w 3026283"/>
              <a:gd name="connsiteY155" fmla="*/ 374714 h 935354"/>
              <a:gd name="connsiteX156" fmla="*/ 1299401 w 3026283"/>
              <a:gd name="connsiteY156" fmla="*/ 379952 h 935354"/>
              <a:gd name="connsiteX157" fmla="*/ 1314164 w 3026283"/>
              <a:gd name="connsiteY157" fmla="*/ 379952 h 935354"/>
              <a:gd name="connsiteX158" fmla="*/ 1314164 w 3026283"/>
              <a:gd name="connsiteY158" fmla="*/ 385286 h 935354"/>
              <a:gd name="connsiteX159" fmla="*/ 1321499 w 3026283"/>
              <a:gd name="connsiteY159" fmla="*/ 385286 h 935354"/>
              <a:gd name="connsiteX160" fmla="*/ 1321499 w 3026283"/>
              <a:gd name="connsiteY160" fmla="*/ 390716 h 935354"/>
              <a:gd name="connsiteX161" fmla="*/ 1341215 w 3026283"/>
              <a:gd name="connsiteY161" fmla="*/ 390716 h 935354"/>
              <a:gd name="connsiteX162" fmla="*/ 1341215 w 3026283"/>
              <a:gd name="connsiteY162" fmla="*/ 396335 h 935354"/>
              <a:gd name="connsiteX163" fmla="*/ 1363313 w 3026283"/>
              <a:gd name="connsiteY163" fmla="*/ 396335 h 935354"/>
              <a:gd name="connsiteX164" fmla="*/ 1363313 w 3026283"/>
              <a:gd name="connsiteY164" fmla="*/ 402146 h 935354"/>
              <a:gd name="connsiteX165" fmla="*/ 1365790 w 3026283"/>
              <a:gd name="connsiteY165" fmla="*/ 402146 h 935354"/>
              <a:gd name="connsiteX166" fmla="*/ 1365790 w 3026283"/>
              <a:gd name="connsiteY166" fmla="*/ 407861 h 935354"/>
              <a:gd name="connsiteX167" fmla="*/ 1378077 w 3026283"/>
              <a:gd name="connsiteY167" fmla="*/ 407861 h 935354"/>
              <a:gd name="connsiteX168" fmla="*/ 1378077 w 3026283"/>
              <a:gd name="connsiteY168" fmla="*/ 413766 h 935354"/>
              <a:gd name="connsiteX169" fmla="*/ 1382935 w 3026283"/>
              <a:gd name="connsiteY169" fmla="*/ 413766 h 935354"/>
              <a:gd name="connsiteX170" fmla="*/ 1382935 w 3026283"/>
              <a:gd name="connsiteY170" fmla="*/ 419672 h 935354"/>
              <a:gd name="connsiteX171" fmla="*/ 1395222 w 3026283"/>
              <a:gd name="connsiteY171" fmla="*/ 419672 h 935354"/>
              <a:gd name="connsiteX172" fmla="*/ 1395222 w 3026283"/>
              <a:gd name="connsiteY172" fmla="*/ 425577 h 935354"/>
              <a:gd name="connsiteX173" fmla="*/ 1397699 w 3026283"/>
              <a:gd name="connsiteY173" fmla="*/ 425577 h 935354"/>
              <a:gd name="connsiteX174" fmla="*/ 1397699 w 3026283"/>
              <a:gd name="connsiteY174" fmla="*/ 431578 h 935354"/>
              <a:gd name="connsiteX175" fmla="*/ 1409986 w 3026283"/>
              <a:gd name="connsiteY175" fmla="*/ 431578 h 935354"/>
              <a:gd name="connsiteX176" fmla="*/ 1409986 w 3026283"/>
              <a:gd name="connsiteY176" fmla="*/ 437483 h 935354"/>
              <a:gd name="connsiteX177" fmla="*/ 1417320 w 3026283"/>
              <a:gd name="connsiteY177" fmla="*/ 437483 h 935354"/>
              <a:gd name="connsiteX178" fmla="*/ 1417320 w 3026283"/>
              <a:gd name="connsiteY178" fmla="*/ 443484 h 935354"/>
              <a:gd name="connsiteX179" fmla="*/ 1419797 w 3026283"/>
              <a:gd name="connsiteY179" fmla="*/ 443484 h 935354"/>
              <a:gd name="connsiteX180" fmla="*/ 1419797 w 3026283"/>
              <a:gd name="connsiteY180" fmla="*/ 449485 h 935354"/>
              <a:gd name="connsiteX181" fmla="*/ 1434560 w 3026283"/>
              <a:gd name="connsiteY181" fmla="*/ 449485 h 935354"/>
              <a:gd name="connsiteX182" fmla="*/ 1434560 w 3026283"/>
              <a:gd name="connsiteY182" fmla="*/ 455676 h 935354"/>
              <a:gd name="connsiteX183" fmla="*/ 1437037 w 3026283"/>
              <a:gd name="connsiteY183" fmla="*/ 455676 h 935354"/>
              <a:gd name="connsiteX184" fmla="*/ 1437037 w 3026283"/>
              <a:gd name="connsiteY184" fmla="*/ 467868 h 935354"/>
              <a:gd name="connsiteX185" fmla="*/ 1451705 w 3026283"/>
              <a:gd name="connsiteY185" fmla="*/ 467868 h 935354"/>
              <a:gd name="connsiteX186" fmla="*/ 1451705 w 3026283"/>
              <a:gd name="connsiteY186" fmla="*/ 474059 h 935354"/>
              <a:gd name="connsiteX187" fmla="*/ 1488567 w 3026283"/>
              <a:gd name="connsiteY187" fmla="*/ 474059 h 935354"/>
              <a:gd name="connsiteX188" fmla="*/ 1488567 w 3026283"/>
              <a:gd name="connsiteY188" fmla="*/ 480632 h 935354"/>
              <a:gd name="connsiteX189" fmla="*/ 1518095 w 3026283"/>
              <a:gd name="connsiteY189" fmla="*/ 480632 h 935354"/>
              <a:gd name="connsiteX190" fmla="*/ 1518095 w 3026283"/>
              <a:gd name="connsiteY190" fmla="*/ 487394 h 935354"/>
              <a:gd name="connsiteX191" fmla="*/ 1530287 w 3026283"/>
              <a:gd name="connsiteY191" fmla="*/ 487394 h 935354"/>
              <a:gd name="connsiteX192" fmla="*/ 1530287 w 3026283"/>
              <a:gd name="connsiteY192" fmla="*/ 494252 h 935354"/>
              <a:gd name="connsiteX193" fmla="*/ 1532763 w 3026283"/>
              <a:gd name="connsiteY193" fmla="*/ 494252 h 935354"/>
              <a:gd name="connsiteX194" fmla="*/ 1532763 w 3026283"/>
              <a:gd name="connsiteY194" fmla="*/ 501110 h 935354"/>
              <a:gd name="connsiteX195" fmla="*/ 1552480 w 3026283"/>
              <a:gd name="connsiteY195" fmla="*/ 501110 h 935354"/>
              <a:gd name="connsiteX196" fmla="*/ 1552480 w 3026283"/>
              <a:gd name="connsiteY196" fmla="*/ 508159 h 935354"/>
              <a:gd name="connsiteX197" fmla="*/ 1567148 w 3026283"/>
              <a:gd name="connsiteY197" fmla="*/ 508159 h 935354"/>
              <a:gd name="connsiteX198" fmla="*/ 1567148 w 3026283"/>
              <a:gd name="connsiteY198" fmla="*/ 515303 h 935354"/>
              <a:gd name="connsiteX199" fmla="*/ 1581912 w 3026283"/>
              <a:gd name="connsiteY199" fmla="*/ 515303 h 935354"/>
              <a:gd name="connsiteX200" fmla="*/ 1581912 w 3026283"/>
              <a:gd name="connsiteY200" fmla="*/ 522542 h 935354"/>
              <a:gd name="connsiteX201" fmla="*/ 1584389 w 3026283"/>
              <a:gd name="connsiteY201" fmla="*/ 522542 h 935354"/>
              <a:gd name="connsiteX202" fmla="*/ 1584389 w 3026283"/>
              <a:gd name="connsiteY202" fmla="*/ 529876 h 935354"/>
              <a:gd name="connsiteX203" fmla="*/ 1586865 w 3026283"/>
              <a:gd name="connsiteY203" fmla="*/ 529876 h 935354"/>
              <a:gd name="connsiteX204" fmla="*/ 1586865 w 3026283"/>
              <a:gd name="connsiteY204" fmla="*/ 537210 h 935354"/>
              <a:gd name="connsiteX205" fmla="*/ 1596676 w 3026283"/>
              <a:gd name="connsiteY205" fmla="*/ 537210 h 935354"/>
              <a:gd name="connsiteX206" fmla="*/ 1596676 w 3026283"/>
              <a:gd name="connsiteY206" fmla="*/ 544735 h 935354"/>
              <a:gd name="connsiteX207" fmla="*/ 1613821 w 3026283"/>
              <a:gd name="connsiteY207" fmla="*/ 544735 h 935354"/>
              <a:gd name="connsiteX208" fmla="*/ 1613821 w 3026283"/>
              <a:gd name="connsiteY208" fmla="*/ 552260 h 935354"/>
              <a:gd name="connsiteX209" fmla="*/ 1658112 w 3026283"/>
              <a:gd name="connsiteY209" fmla="*/ 552260 h 935354"/>
              <a:gd name="connsiteX210" fmla="*/ 1658112 w 3026283"/>
              <a:gd name="connsiteY210" fmla="*/ 560070 h 935354"/>
              <a:gd name="connsiteX211" fmla="*/ 1660493 w 3026283"/>
              <a:gd name="connsiteY211" fmla="*/ 560070 h 935354"/>
              <a:gd name="connsiteX212" fmla="*/ 1660493 w 3026283"/>
              <a:gd name="connsiteY212" fmla="*/ 567976 h 935354"/>
              <a:gd name="connsiteX213" fmla="*/ 1670304 w 3026283"/>
              <a:gd name="connsiteY213" fmla="*/ 567976 h 935354"/>
              <a:gd name="connsiteX214" fmla="*/ 1670304 w 3026283"/>
              <a:gd name="connsiteY214" fmla="*/ 575882 h 935354"/>
              <a:gd name="connsiteX215" fmla="*/ 1692497 w 3026283"/>
              <a:gd name="connsiteY215" fmla="*/ 575882 h 935354"/>
              <a:gd name="connsiteX216" fmla="*/ 1692497 w 3026283"/>
              <a:gd name="connsiteY216" fmla="*/ 592074 h 935354"/>
              <a:gd name="connsiteX217" fmla="*/ 1775936 w 3026283"/>
              <a:gd name="connsiteY217" fmla="*/ 592074 h 935354"/>
              <a:gd name="connsiteX218" fmla="*/ 1775936 w 3026283"/>
              <a:gd name="connsiteY218" fmla="*/ 610648 h 935354"/>
              <a:gd name="connsiteX219" fmla="*/ 1795653 w 3026283"/>
              <a:gd name="connsiteY219" fmla="*/ 610648 h 935354"/>
              <a:gd name="connsiteX220" fmla="*/ 1795653 w 3026283"/>
              <a:gd name="connsiteY220" fmla="*/ 620078 h 935354"/>
              <a:gd name="connsiteX221" fmla="*/ 1800511 w 3026283"/>
              <a:gd name="connsiteY221" fmla="*/ 620078 h 935354"/>
              <a:gd name="connsiteX222" fmla="*/ 1800511 w 3026283"/>
              <a:gd name="connsiteY222" fmla="*/ 629698 h 935354"/>
              <a:gd name="connsiteX223" fmla="*/ 1805464 w 3026283"/>
              <a:gd name="connsiteY223" fmla="*/ 629698 h 935354"/>
              <a:gd name="connsiteX224" fmla="*/ 1805464 w 3026283"/>
              <a:gd name="connsiteY224" fmla="*/ 639604 h 935354"/>
              <a:gd name="connsiteX225" fmla="*/ 1888998 w 3026283"/>
              <a:gd name="connsiteY225" fmla="*/ 639604 h 935354"/>
              <a:gd name="connsiteX226" fmla="*/ 1888998 w 3026283"/>
              <a:gd name="connsiteY226" fmla="*/ 651891 h 935354"/>
              <a:gd name="connsiteX227" fmla="*/ 1918430 w 3026283"/>
              <a:gd name="connsiteY227" fmla="*/ 651891 h 935354"/>
              <a:gd name="connsiteX228" fmla="*/ 1918430 w 3026283"/>
              <a:gd name="connsiteY228" fmla="*/ 664464 h 935354"/>
              <a:gd name="connsiteX229" fmla="*/ 1933194 w 3026283"/>
              <a:gd name="connsiteY229" fmla="*/ 664464 h 935354"/>
              <a:gd name="connsiteX230" fmla="*/ 1933194 w 3026283"/>
              <a:gd name="connsiteY230" fmla="*/ 677894 h 935354"/>
              <a:gd name="connsiteX231" fmla="*/ 1940528 w 3026283"/>
              <a:gd name="connsiteY231" fmla="*/ 677894 h 935354"/>
              <a:gd name="connsiteX232" fmla="*/ 1940528 w 3026283"/>
              <a:gd name="connsiteY232" fmla="*/ 691515 h 935354"/>
              <a:gd name="connsiteX233" fmla="*/ 1967579 w 3026283"/>
              <a:gd name="connsiteY233" fmla="*/ 691515 h 935354"/>
              <a:gd name="connsiteX234" fmla="*/ 1967579 w 3026283"/>
              <a:gd name="connsiteY234" fmla="*/ 705326 h 935354"/>
              <a:gd name="connsiteX235" fmla="*/ 1972437 w 3026283"/>
              <a:gd name="connsiteY235" fmla="*/ 705326 h 935354"/>
              <a:gd name="connsiteX236" fmla="*/ 1972437 w 3026283"/>
              <a:gd name="connsiteY236" fmla="*/ 719138 h 935354"/>
              <a:gd name="connsiteX237" fmla="*/ 1974914 w 3026283"/>
              <a:gd name="connsiteY237" fmla="*/ 719138 h 935354"/>
              <a:gd name="connsiteX238" fmla="*/ 1974914 w 3026283"/>
              <a:gd name="connsiteY238" fmla="*/ 733235 h 935354"/>
              <a:gd name="connsiteX239" fmla="*/ 2078069 w 3026283"/>
              <a:gd name="connsiteY239" fmla="*/ 733235 h 935354"/>
              <a:gd name="connsiteX240" fmla="*/ 2078069 w 3026283"/>
              <a:gd name="connsiteY240" fmla="*/ 750380 h 935354"/>
              <a:gd name="connsiteX241" fmla="*/ 2159127 w 3026283"/>
              <a:gd name="connsiteY241" fmla="*/ 750380 h 935354"/>
              <a:gd name="connsiteX242" fmla="*/ 2159127 w 3026283"/>
              <a:gd name="connsiteY242" fmla="*/ 771239 h 935354"/>
              <a:gd name="connsiteX243" fmla="*/ 2375345 w 3026283"/>
              <a:gd name="connsiteY243" fmla="*/ 771239 h 935354"/>
              <a:gd name="connsiteX244" fmla="*/ 2375345 w 3026283"/>
              <a:gd name="connsiteY244" fmla="*/ 805339 h 935354"/>
              <a:gd name="connsiteX245" fmla="*/ 2429351 w 3026283"/>
              <a:gd name="connsiteY245" fmla="*/ 805339 h 935354"/>
              <a:gd name="connsiteX246" fmla="*/ 2429351 w 3026283"/>
              <a:gd name="connsiteY246" fmla="*/ 841153 h 935354"/>
              <a:gd name="connsiteX247" fmla="*/ 2476024 w 3026283"/>
              <a:gd name="connsiteY247" fmla="*/ 841153 h 935354"/>
              <a:gd name="connsiteX248" fmla="*/ 2476024 w 3026283"/>
              <a:gd name="connsiteY248" fmla="*/ 886492 h 935354"/>
              <a:gd name="connsiteX249" fmla="*/ 2520220 w 3026283"/>
              <a:gd name="connsiteY249" fmla="*/ 886492 h 935354"/>
              <a:gd name="connsiteX250" fmla="*/ 2520220 w 3026283"/>
              <a:gd name="connsiteY250" fmla="*/ 935355 h 935354"/>
              <a:gd name="connsiteX251" fmla="*/ 3026283 w 3026283"/>
              <a:gd name="connsiteY251" fmla="*/ 935355 h 93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3026283" h="935354">
                <a:moveTo>
                  <a:pt x="0" y="0"/>
                </a:moveTo>
                <a:lnTo>
                  <a:pt x="14764" y="0"/>
                </a:lnTo>
                <a:lnTo>
                  <a:pt x="14764" y="4286"/>
                </a:lnTo>
                <a:lnTo>
                  <a:pt x="29432" y="4286"/>
                </a:lnTo>
                <a:lnTo>
                  <a:pt x="29432" y="8573"/>
                </a:lnTo>
                <a:lnTo>
                  <a:pt x="49149" y="8573"/>
                </a:lnTo>
                <a:lnTo>
                  <a:pt x="49149" y="12764"/>
                </a:lnTo>
                <a:lnTo>
                  <a:pt x="174403" y="12764"/>
                </a:lnTo>
                <a:lnTo>
                  <a:pt x="174403" y="17050"/>
                </a:lnTo>
                <a:lnTo>
                  <a:pt x="248126" y="17050"/>
                </a:lnTo>
                <a:lnTo>
                  <a:pt x="248126" y="21336"/>
                </a:lnTo>
                <a:lnTo>
                  <a:pt x="267748" y="21336"/>
                </a:lnTo>
                <a:lnTo>
                  <a:pt x="267748" y="25527"/>
                </a:lnTo>
                <a:lnTo>
                  <a:pt x="280035" y="25527"/>
                </a:lnTo>
                <a:lnTo>
                  <a:pt x="280035" y="29813"/>
                </a:lnTo>
                <a:lnTo>
                  <a:pt x="287369" y="29813"/>
                </a:lnTo>
                <a:lnTo>
                  <a:pt x="287369" y="34004"/>
                </a:lnTo>
                <a:lnTo>
                  <a:pt x="294799" y="34004"/>
                </a:lnTo>
                <a:lnTo>
                  <a:pt x="294799" y="38291"/>
                </a:lnTo>
                <a:lnTo>
                  <a:pt x="319373" y="38291"/>
                </a:lnTo>
                <a:lnTo>
                  <a:pt x="319373" y="42577"/>
                </a:lnTo>
                <a:lnTo>
                  <a:pt x="341471" y="42577"/>
                </a:lnTo>
                <a:lnTo>
                  <a:pt x="341471" y="46768"/>
                </a:lnTo>
                <a:lnTo>
                  <a:pt x="346329" y="46768"/>
                </a:lnTo>
                <a:lnTo>
                  <a:pt x="346329" y="51054"/>
                </a:lnTo>
                <a:lnTo>
                  <a:pt x="370904" y="51054"/>
                </a:lnTo>
                <a:lnTo>
                  <a:pt x="370904" y="55340"/>
                </a:lnTo>
                <a:lnTo>
                  <a:pt x="402812" y="55340"/>
                </a:lnTo>
                <a:lnTo>
                  <a:pt x="402812" y="59531"/>
                </a:lnTo>
                <a:lnTo>
                  <a:pt x="407765" y="59531"/>
                </a:lnTo>
                <a:lnTo>
                  <a:pt x="407765" y="63818"/>
                </a:lnTo>
                <a:lnTo>
                  <a:pt x="420053" y="63818"/>
                </a:lnTo>
                <a:lnTo>
                  <a:pt x="420053" y="68009"/>
                </a:lnTo>
                <a:lnTo>
                  <a:pt x="461772" y="68009"/>
                </a:lnTo>
                <a:lnTo>
                  <a:pt x="461772" y="72295"/>
                </a:lnTo>
                <a:lnTo>
                  <a:pt x="501110" y="72295"/>
                </a:lnTo>
                <a:lnTo>
                  <a:pt x="501110" y="76581"/>
                </a:lnTo>
                <a:lnTo>
                  <a:pt x="510921" y="76581"/>
                </a:lnTo>
                <a:lnTo>
                  <a:pt x="510921" y="80867"/>
                </a:lnTo>
                <a:lnTo>
                  <a:pt x="518255" y="80867"/>
                </a:lnTo>
                <a:lnTo>
                  <a:pt x="518255" y="85154"/>
                </a:lnTo>
                <a:lnTo>
                  <a:pt x="525685" y="85154"/>
                </a:lnTo>
                <a:lnTo>
                  <a:pt x="525685" y="89440"/>
                </a:lnTo>
                <a:lnTo>
                  <a:pt x="550259" y="89440"/>
                </a:lnTo>
                <a:lnTo>
                  <a:pt x="550259" y="98012"/>
                </a:lnTo>
                <a:lnTo>
                  <a:pt x="552736" y="98012"/>
                </a:lnTo>
                <a:lnTo>
                  <a:pt x="552736" y="102299"/>
                </a:lnTo>
                <a:lnTo>
                  <a:pt x="567404" y="102299"/>
                </a:lnTo>
                <a:lnTo>
                  <a:pt x="567404" y="106490"/>
                </a:lnTo>
                <a:lnTo>
                  <a:pt x="582168" y="106490"/>
                </a:lnTo>
                <a:lnTo>
                  <a:pt x="582168" y="110776"/>
                </a:lnTo>
                <a:lnTo>
                  <a:pt x="584645" y="110776"/>
                </a:lnTo>
                <a:lnTo>
                  <a:pt x="584645" y="115062"/>
                </a:lnTo>
                <a:lnTo>
                  <a:pt x="606743" y="115062"/>
                </a:lnTo>
                <a:lnTo>
                  <a:pt x="606743" y="119348"/>
                </a:lnTo>
                <a:lnTo>
                  <a:pt x="616553" y="119348"/>
                </a:lnTo>
                <a:lnTo>
                  <a:pt x="616553" y="123635"/>
                </a:lnTo>
                <a:lnTo>
                  <a:pt x="623888" y="123635"/>
                </a:lnTo>
                <a:lnTo>
                  <a:pt x="623888" y="127921"/>
                </a:lnTo>
                <a:lnTo>
                  <a:pt x="638651" y="127921"/>
                </a:lnTo>
                <a:lnTo>
                  <a:pt x="638651" y="132207"/>
                </a:lnTo>
                <a:lnTo>
                  <a:pt x="712375" y="132207"/>
                </a:lnTo>
                <a:lnTo>
                  <a:pt x="712375" y="136493"/>
                </a:lnTo>
                <a:lnTo>
                  <a:pt x="744284" y="136493"/>
                </a:lnTo>
                <a:lnTo>
                  <a:pt x="744284" y="140780"/>
                </a:lnTo>
                <a:lnTo>
                  <a:pt x="771335" y="140780"/>
                </a:lnTo>
                <a:lnTo>
                  <a:pt x="771335" y="145161"/>
                </a:lnTo>
                <a:lnTo>
                  <a:pt x="778669" y="145161"/>
                </a:lnTo>
                <a:lnTo>
                  <a:pt x="778669" y="149447"/>
                </a:lnTo>
                <a:lnTo>
                  <a:pt x="783622" y="149447"/>
                </a:lnTo>
                <a:lnTo>
                  <a:pt x="783622" y="153734"/>
                </a:lnTo>
                <a:lnTo>
                  <a:pt x="815531" y="153734"/>
                </a:lnTo>
                <a:lnTo>
                  <a:pt x="815531" y="158020"/>
                </a:lnTo>
                <a:lnTo>
                  <a:pt x="832676" y="158020"/>
                </a:lnTo>
                <a:lnTo>
                  <a:pt x="832676" y="162401"/>
                </a:lnTo>
                <a:lnTo>
                  <a:pt x="849916" y="162401"/>
                </a:lnTo>
                <a:lnTo>
                  <a:pt x="849916" y="166688"/>
                </a:lnTo>
                <a:lnTo>
                  <a:pt x="854869" y="166688"/>
                </a:lnTo>
                <a:lnTo>
                  <a:pt x="854869" y="170974"/>
                </a:lnTo>
                <a:lnTo>
                  <a:pt x="859727" y="170974"/>
                </a:lnTo>
                <a:lnTo>
                  <a:pt x="859727" y="175355"/>
                </a:lnTo>
                <a:lnTo>
                  <a:pt x="889254" y="175355"/>
                </a:lnTo>
                <a:lnTo>
                  <a:pt x="889254" y="179642"/>
                </a:lnTo>
                <a:lnTo>
                  <a:pt x="894112" y="179642"/>
                </a:lnTo>
                <a:lnTo>
                  <a:pt x="894112" y="188309"/>
                </a:lnTo>
                <a:lnTo>
                  <a:pt x="916210" y="188309"/>
                </a:lnTo>
                <a:lnTo>
                  <a:pt x="916210" y="201168"/>
                </a:lnTo>
                <a:lnTo>
                  <a:pt x="926021" y="201168"/>
                </a:lnTo>
                <a:lnTo>
                  <a:pt x="926021" y="205550"/>
                </a:lnTo>
                <a:lnTo>
                  <a:pt x="945737" y="205550"/>
                </a:lnTo>
                <a:lnTo>
                  <a:pt x="945737" y="209836"/>
                </a:lnTo>
                <a:lnTo>
                  <a:pt x="960406" y="209836"/>
                </a:lnTo>
                <a:lnTo>
                  <a:pt x="960406" y="214217"/>
                </a:lnTo>
                <a:lnTo>
                  <a:pt x="970312" y="214217"/>
                </a:lnTo>
                <a:lnTo>
                  <a:pt x="970312" y="218504"/>
                </a:lnTo>
                <a:lnTo>
                  <a:pt x="984980" y="218504"/>
                </a:lnTo>
                <a:lnTo>
                  <a:pt x="984980" y="222790"/>
                </a:lnTo>
                <a:lnTo>
                  <a:pt x="987457" y="222790"/>
                </a:lnTo>
                <a:lnTo>
                  <a:pt x="987457" y="227171"/>
                </a:lnTo>
                <a:lnTo>
                  <a:pt x="994886" y="227171"/>
                </a:lnTo>
                <a:lnTo>
                  <a:pt x="994886" y="231458"/>
                </a:lnTo>
                <a:lnTo>
                  <a:pt x="1002221" y="231458"/>
                </a:lnTo>
                <a:lnTo>
                  <a:pt x="1002221" y="235839"/>
                </a:lnTo>
                <a:lnTo>
                  <a:pt x="1041463" y="235839"/>
                </a:lnTo>
                <a:lnTo>
                  <a:pt x="1041463" y="240125"/>
                </a:lnTo>
                <a:lnTo>
                  <a:pt x="1053751" y="240125"/>
                </a:lnTo>
                <a:lnTo>
                  <a:pt x="1053751" y="248793"/>
                </a:lnTo>
                <a:lnTo>
                  <a:pt x="1056227" y="248793"/>
                </a:lnTo>
                <a:lnTo>
                  <a:pt x="1056227" y="253175"/>
                </a:lnTo>
                <a:lnTo>
                  <a:pt x="1063657" y="253175"/>
                </a:lnTo>
                <a:lnTo>
                  <a:pt x="1063657" y="257556"/>
                </a:lnTo>
                <a:lnTo>
                  <a:pt x="1068515" y="257556"/>
                </a:lnTo>
                <a:lnTo>
                  <a:pt x="1068515" y="261842"/>
                </a:lnTo>
                <a:lnTo>
                  <a:pt x="1080802" y="261842"/>
                </a:lnTo>
                <a:lnTo>
                  <a:pt x="1080802" y="266224"/>
                </a:lnTo>
                <a:lnTo>
                  <a:pt x="1085755" y="266224"/>
                </a:lnTo>
                <a:lnTo>
                  <a:pt x="1085755" y="270605"/>
                </a:lnTo>
                <a:lnTo>
                  <a:pt x="1102900" y="270605"/>
                </a:lnTo>
                <a:lnTo>
                  <a:pt x="1102900" y="279273"/>
                </a:lnTo>
                <a:lnTo>
                  <a:pt x="1105376" y="279273"/>
                </a:lnTo>
                <a:lnTo>
                  <a:pt x="1105376" y="283655"/>
                </a:lnTo>
                <a:lnTo>
                  <a:pt x="1117664" y="283655"/>
                </a:lnTo>
                <a:lnTo>
                  <a:pt x="1117664" y="288131"/>
                </a:lnTo>
                <a:lnTo>
                  <a:pt x="1120140" y="288131"/>
                </a:lnTo>
                <a:lnTo>
                  <a:pt x="1120140" y="292513"/>
                </a:lnTo>
                <a:lnTo>
                  <a:pt x="1137285" y="292513"/>
                </a:lnTo>
                <a:lnTo>
                  <a:pt x="1137285" y="296894"/>
                </a:lnTo>
                <a:lnTo>
                  <a:pt x="1147096" y="296894"/>
                </a:lnTo>
                <a:lnTo>
                  <a:pt x="1147096" y="301371"/>
                </a:lnTo>
                <a:lnTo>
                  <a:pt x="1154525" y="301371"/>
                </a:lnTo>
                <a:lnTo>
                  <a:pt x="1154525" y="305848"/>
                </a:lnTo>
                <a:lnTo>
                  <a:pt x="1171670" y="305848"/>
                </a:lnTo>
                <a:lnTo>
                  <a:pt x="1171670" y="310420"/>
                </a:lnTo>
                <a:lnTo>
                  <a:pt x="1183958" y="310420"/>
                </a:lnTo>
                <a:lnTo>
                  <a:pt x="1183958" y="315087"/>
                </a:lnTo>
                <a:lnTo>
                  <a:pt x="1191387" y="315087"/>
                </a:lnTo>
                <a:lnTo>
                  <a:pt x="1191387" y="324612"/>
                </a:lnTo>
                <a:lnTo>
                  <a:pt x="1225772" y="324612"/>
                </a:lnTo>
                <a:lnTo>
                  <a:pt x="1225772" y="329470"/>
                </a:lnTo>
                <a:lnTo>
                  <a:pt x="1230630" y="329470"/>
                </a:lnTo>
                <a:lnTo>
                  <a:pt x="1230630" y="334328"/>
                </a:lnTo>
                <a:lnTo>
                  <a:pt x="1247870" y="334328"/>
                </a:lnTo>
                <a:lnTo>
                  <a:pt x="1247870" y="344233"/>
                </a:lnTo>
                <a:lnTo>
                  <a:pt x="1250347" y="344233"/>
                </a:lnTo>
                <a:lnTo>
                  <a:pt x="1250347" y="349091"/>
                </a:lnTo>
                <a:lnTo>
                  <a:pt x="1260158" y="349091"/>
                </a:lnTo>
                <a:lnTo>
                  <a:pt x="1260158" y="354044"/>
                </a:lnTo>
                <a:lnTo>
                  <a:pt x="1265015" y="354044"/>
                </a:lnTo>
                <a:lnTo>
                  <a:pt x="1265015" y="359093"/>
                </a:lnTo>
                <a:lnTo>
                  <a:pt x="1292066" y="359093"/>
                </a:lnTo>
                <a:lnTo>
                  <a:pt x="1292066" y="364236"/>
                </a:lnTo>
                <a:lnTo>
                  <a:pt x="1294543" y="364236"/>
                </a:lnTo>
                <a:lnTo>
                  <a:pt x="1294543" y="369475"/>
                </a:lnTo>
                <a:lnTo>
                  <a:pt x="1297019" y="369475"/>
                </a:lnTo>
                <a:lnTo>
                  <a:pt x="1297019" y="374714"/>
                </a:lnTo>
                <a:lnTo>
                  <a:pt x="1299401" y="374714"/>
                </a:lnTo>
                <a:lnTo>
                  <a:pt x="1299401" y="379952"/>
                </a:lnTo>
                <a:lnTo>
                  <a:pt x="1314164" y="379952"/>
                </a:lnTo>
                <a:lnTo>
                  <a:pt x="1314164" y="385286"/>
                </a:lnTo>
                <a:lnTo>
                  <a:pt x="1321499" y="385286"/>
                </a:lnTo>
                <a:lnTo>
                  <a:pt x="1321499" y="390716"/>
                </a:lnTo>
                <a:lnTo>
                  <a:pt x="1341215" y="390716"/>
                </a:lnTo>
                <a:lnTo>
                  <a:pt x="1341215" y="396335"/>
                </a:lnTo>
                <a:lnTo>
                  <a:pt x="1363313" y="396335"/>
                </a:lnTo>
                <a:lnTo>
                  <a:pt x="1363313" y="402146"/>
                </a:lnTo>
                <a:lnTo>
                  <a:pt x="1365790" y="402146"/>
                </a:lnTo>
                <a:lnTo>
                  <a:pt x="1365790" y="407861"/>
                </a:lnTo>
                <a:lnTo>
                  <a:pt x="1378077" y="407861"/>
                </a:lnTo>
                <a:lnTo>
                  <a:pt x="1378077" y="413766"/>
                </a:lnTo>
                <a:lnTo>
                  <a:pt x="1382935" y="413766"/>
                </a:lnTo>
                <a:lnTo>
                  <a:pt x="1382935" y="419672"/>
                </a:lnTo>
                <a:lnTo>
                  <a:pt x="1395222" y="419672"/>
                </a:lnTo>
                <a:lnTo>
                  <a:pt x="1395222" y="425577"/>
                </a:lnTo>
                <a:lnTo>
                  <a:pt x="1397699" y="425577"/>
                </a:lnTo>
                <a:lnTo>
                  <a:pt x="1397699" y="431578"/>
                </a:lnTo>
                <a:lnTo>
                  <a:pt x="1409986" y="431578"/>
                </a:lnTo>
                <a:lnTo>
                  <a:pt x="1409986" y="437483"/>
                </a:lnTo>
                <a:lnTo>
                  <a:pt x="1417320" y="437483"/>
                </a:lnTo>
                <a:lnTo>
                  <a:pt x="1417320" y="443484"/>
                </a:lnTo>
                <a:lnTo>
                  <a:pt x="1419797" y="443484"/>
                </a:lnTo>
                <a:lnTo>
                  <a:pt x="1419797" y="449485"/>
                </a:lnTo>
                <a:lnTo>
                  <a:pt x="1434560" y="449485"/>
                </a:lnTo>
                <a:lnTo>
                  <a:pt x="1434560" y="455676"/>
                </a:lnTo>
                <a:lnTo>
                  <a:pt x="1437037" y="455676"/>
                </a:lnTo>
                <a:lnTo>
                  <a:pt x="1437037" y="467868"/>
                </a:lnTo>
                <a:lnTo>
                  <a:pt x="1451705" y="467868"/>
                </a:lnTo>
                <a:lnTo>
                  <a:pt x="1451705" y="474059"/>
                </a:lnTo>
                <a:lnTo>
                  <a:pt x="1488567" y="474059"/>
                </a:lnTo>
                <a:lnTo>
                  <a:pt x="1488567" y="480632"/>
                </a:lnTo>
                <a:lnTo>
                  <a:pt x="1518095" y="480632"/>
                </a:lnTo>
                <a:lnTo>
                  <a:pt x="1518095" y="487394"/>
                </a:lnTo>
                <a:lnTo>
                  <a:pt x="1530287" y="487394"/>
                </a:lnTo>
                <a:lnTo>
                  <a:pt x="1530287" y="494252"/>
                </a:lnTo>
                <a:lnTo>
                  <a:pt x="1532763" y="494252"/>
                </a:lnTo>
                <a:lnTo>
                  <a:pt x="1532763" y="501110"/>
                </a:lnTo>
                <a:lnTo>
                  <a:pt x="1552480" y="501110"/>
                </a:lnTo>
                <a:lnTo>
                  <a:pt x="1552480" y="508159"/>
                </a:lnTo>
                <a:lnTo>
                  <a:pt x="1567148" y="508159"/>
                </a:lnTo>
                <a:lnTo>
                  <a:pt x="1567148" y="515303"/>
                </a:lnTo>
                <a:lnTo>
                  <a:pt x="1581912" y="515303"/>
                </a:lnTo>
                <a:lnTo>
                  <a:pt x="1581912" y="522542"/>
                </a:lnTo>
                <a:lnTo>
                  <a:pt x="1584389" y="522542"/>
                </a:lnTo>
                <a:lnTo>
                  <a:pt x="1584389" y="529876"/>
                </a:lnTo>
                <a:lnTo>
                  <a:pt x="1586865" y="529876"/>
                </a:lnTo>
                <a:lnTo>
                  <a:pt x="1586865" y="537210"/>
                </a:lnTo>
                <a:lnTo>
                  <a:pt x="1596676" y="537210"/>
                </a:lnTo>
                <a:lnTo>
                  <a:pt x="1596676" y="544735"/>
                </a:lnTo>
                <a:lnTo>
                  <a:pt x="1613821" y="544735"/>
                </a:lnTo>
                <a:lnTo>
                  <a:pt x="1613821" y="552260"/>
                </a:lnTo>
                <a:lnTo>
                  <a:pt x="1658112" y="552260"/>
                </a:lnTo>
                <a:lnTo>
                  <a:pt x="1658112" y="560070"/>
                </a:lnTo>
                <a:lnTo>
                  <a:pt x="1660493" y="560070"/>
                </a:lnTo>
                <a:lnTo>
                  <a:pt x="1660493" y="567976"/>
                </a:lnTo>
                <a:lnTo>
                  <a:pt x="1670304" y="567976"/>
                </a:lnTo>
                <a:lnTo>
                  <a:pt x="1670304" y="575882"/>
                </a:lnTo>
                <a:lnTo>
                  <a:pt x="1692497" y="575882"/>
                </a:lnTo>
                <a:lnTo>
                  <a:pt x="1692497" y="592074"/>
                </a:lnTo>
                <a:lnTo>
                  <a:pt x="1775936" y="592074"/>
                </a:lnTo>
                <a:lnTo>
                  <a:pt x="1775936" y="610648"/>
                </a:lnTo>
                <a:lnTo>
                  <a:pt x="1795653" y="610648"/>
                </a:lnTo>
                <a:lnTo>
                  <a:pt x="1795653" y="620078"/>
                </a:lnTo>
                <a:lnTo>
                  <a:pt x="1800511" y="620078"/>
                </a:lnTo>
                <a:lnTo>
                  <a:pt x="1800511" y="629698"/>
                </a:lnTo>
                <a:lnTo>
                  <a:pt x="1805464" y="629698"/>
                </a:lnTo>
                <a:lnTo>
                  <a:pt x="1805464" y="639604"/>
                </a:lnTo>
                <a:lnTo>
                  <a:pt x="1888998" y="639604"/>
                </a:lnTo>
                <a:lnTo>
                  <a:pt x="1888998" y="651891"/>
                </a:lnTo>
                <a:lnTo>
                  <a:pt x="1918430" y="651891"/>
                </a:lnTo>
                <a:lnTo>
                  <a:pt x="1918430" y="664464"/>
                </a:lnTo>
                <a:lnTo>
                  <a:pt x="1933194" y="664464"/>
                </a:lnTo>
                <a:lnTo>
                  <a:pt x="1933194" y="677894"/>
                </a:lnTo>
                <a:lnTo>
                  <a:pt x="1940528" y="677894"/>
                </a:lnTo>
                <a:lnTo>
                  <a:pt x="1940528" y="691515"/>
                </a:lnTo>
                <a:lnTo>
                  <a:pt x="1967579" y="691515"/>
                </a:lnTo>
                <a:lnTo>
                  <a:pt x="1967579" y="705326"/>
                </a:lnTo>
                <a:lnTo>
                  <a:pt x="1972437" y="705326"/>
                </a:lnTo>
                <a:lnTo>
                  <a:pt x="1972437" y="719138"/>
                </a:lnTo>
                <a:lnTo>
                  <a:pt x="1974914" y="719138"/>
                </a:lnTo>
                <a:lnTo>
                  <a:pt x="1974914" y="733235"/>
                </a:lnTo>
                <a:lnTo>
                  <a:pt x="2078069" y="733235"/>
                </a:lnTo>
                <a:lnTo>
                  <a:pt x="2078069" y="750380"/>
                </a:lnTo>
                <a:lnTo>
                  <a:pt x="2159127" y="750380"/>
                </a:lnTo>
                <a:lnTo>
                  <a:pt x="2159127" y="771239"/>
                </a:lnTo>
                <a:lnTo>
                  <a:pt x="2375345" y="771239"/>
                </a:lnTo>
                <a:lnTo>
                  <a:pt x="2375345" y="805339"/>
                </a:lnTo>
                <a:lnTo>
                  <a:pt x="2429351" y="805339"/>
                </a:lnTo>
                <a:lnTo>
                  <a:pt x="2429351" y="841153"/>
                </a:lnTo>
                <a:lnTo>
                  <a:pt x="2476024" y="841153"/>
                </a:lnTo>
                <a:lnTo>
                  <a:pt x="2476024" y="886492"/>
                </a:lnTo>
                <a:lnTo>
                  <a:pt x="2520220" y="886492"/>
                </a:lnTo>
                <a:lnTo>
                  <a:pt x="2520220" y="935355"/>
                </a:lnTo>
                <a:lnTo>
                  <a:pt x="3026283" y="935355"/>
                </a:lnTo>
              </a:path>
            </a:pathLst>
          </a:custGeom>
          <a:noFill/>
          <a:ln w="12700"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76" name="Freeform: Shape 2075">
            <a:extLst>
              <a:ext uri="{FF2B5EF4-FFF2-40B4-BE49-F238E27FC236}">
                <a16:creationId xmlns:a16="http://schemas.microsoft.com/office/drawing/2014/main" id="{C9322E14-A7AD-6607-7442-5BF3D6CE7AF1}"/>
              </a:ext>
            </a:extLst>
          </p:cNvPr>
          <p:cNvSpPr/>
          <p:nvPr/>
        </p:nvSpPr>
        <p:spPr>
          <a:xfrm>
            <a:off x="1205993" y="1628627"/>
            <a:ext cx="4300539" cy="1896143"/>
          </a:xfrm>
          <a:custGeom>
            <a:avLst/>
            <a:gdLst>
              <a:gd name="connsiteX0" fmla="*/ 0 w 3210496"/>
              <a:gd name="connsiteY0" fmla="*/ 0 h 1005173"/>
              <a:gd name="connsiteX1" fmla="*/ 95822 w 3210496"/>
              <a:gd name="connsiteY1" fmla="*/ 0 h 1005173"/>
              <a:gd name="connsiteX2" fmla="*/ 95822 w 3210496"/>
              <a:gd name="connsiteY2" fmla="*/ 4477 h 1005173"/>
              <a:gd name="connsiteX3" fmla="*/ 130207 w 3210496"/>
              <a:gd name="connsiteY3" fmla="*/ 4477 h 1005173"/>
              <a:gd name="connsiteX4" fmla="*/ 130207 w 3210496"/>
              <a:gd name="connsiteY4" fmla="*/ 8858 h 1005173"/>
              <a:gd name="connsiteX5" fmla="*/ 144971 w 3210496"/>
              <a:gd name="connsiteY5" fmla="*/ 8858 h 1005173"/>
              <a:gd name="connsiteX6" fmla="*/ 144971 w 3210496"/>
              <a:gd name="connsiteY6" fmla="*/ 13335 h 1005173"/>
              <a:gd name="connsiteX7" fmla="*/ 157163 w 3210496"/>
              <a:gd name="connsiteY7" fmla="*/ 13335 h 1005173"/>
              <a:gd name="connsiteX8" fmla="*/ 157163 w 3210496"/>
              <a:gd name="connsiteY8" fmla="*/ 17812 h 1005173"/>
              <a:gd name="connsiteX9" fmla="*/ 194024 w 3210496"/>
              <a:gd name="connsiteY9" fmla="*/ 17812 h 1005173"/>
              <a:gd name="connsiteX10" fmla="*/ 194024 w 3210496"/>
              <a:gd name="connsiteY10" fmla="*/ 22193 h 1005173"/>
              <a:gd name="connsiteX11" fmla="*/ 196501 w 3210496"/>
              <a:gd name="connsiteY11" fmla="*/ 22193 h 1005173"/>
              <a:gd name="connsiteX12" fmla="*/ 196501 w 3210496"/>
              <a:gd name="connsiteY12" fmla="*/ 26670 h 1005173"/>
              <a:gd name="connsiteX13" fmla="*/ 223552 w 3210496"/>
              <a:gd name="connsiteY13" fmla="*/ 26670 h 1005173"/>
              <a:gd name="connsiteX14" fmla="*/ 223552 w 3210496"/>
              <a:gd name="connsiteY14" fmla="*/ 35624 h 1005173"/>
              <a:gd name="connsiteX15" fmla="*/ 255461 w 3210496"/>
              <a:gd name="connsiteY15" fmla="*/ 35624 h 1005173"/>
              <a:gd name="connsiteX16" fmla="*/ 255461 w 3210496"/>
              <a:gd name="connsiteY16" fmla="*/ 40100 h 1005173"/>
              <a:gd name="connsiteX17" fmla="*/ 280035 w 3210496"/>
              <a:gd name="connsiteY17" fmla="*/ 40100 h 1005173"/>
              <a:gd name="connsiteX18" fmla="*/ 280035 w 3210496"/>
              <a:gd name="connsiteY18" fmla="*/ 44577 h 1005173"/>
              <a:gd name="connsiteX19" fmla="*/ 299657 w 3210496"/>
              <a:gd name="connsiteY19" fmla="*/ 44577 h 1005173"/>
              <a:gd name="connsiteX20" fmla="*/ 299657 w 3210496"/>
              <a:gd name="connsiteY20" fmla="*/ 49054 h 1005173"/>
              <a:gd name="connsiteX21" fmla="*/ 336518 w 3210496"/>
              <a:gd name="connsiteY21" fmla="*/ 49054 h 1005173"/>
              <a:gd name="connsiteX22" fmla="*/ 336518 w 3210496"/>
              <a:gd name="connsiteY22" fmla="*/ 53530 h 1005173"/>
              <a:gd name="connsiteX23" fmla="*/ 353759 w 3210496"/>
              <a:gd name="connsiteY23" fmla="*/ 53530 h 1005173"/>
              <a:gd name="connsiteX24" fmla="*/ 353759 w 3210496"/>
              <a:gd name="connsiteY24" fmla="*/ 58007 h 1005173"/>
              <a:gd name="connsiteX25" fmla="*/ 358616 w 3210496"/>
              <a:gd name="connsiteY25" fmla="*/ 58007 h 1005173"/>
              <a:gd name="connsiteX26" fmla="*/ 358616 w 3210496"/>
              <a:gd name="connsiteY26" fmla="*/ 62484 h 1005173"/>
              <a:gd name="connsiteX27" fmla="*/ 361093 w 3210496"/>
              <a:gd name="connsiteY27" fmla="*/ 62484 h 1005173"/>
              <a:gd name="connsiteX28" fmla="*/ 361093 w 3210496"/>
              <a:gd name="connsiteY28" fmla="*/ 66961 h 1005173"/>
              <a:gd name="connsiteX29" fmla="*/ 366046 w 3210496"/>
              <a:gd name="connsiteY29" fmla="*/ 66961 h 1005173"/>
              <a:gd name="connsiteX30" fmla="*/ 366046 w 3210496"/>
              <a:gd name="connsiteY30" fmla="*/ 71438 h 1005173"/>
              <a:gd name="connsiteX31" fmla="*/ 370904 w 3210496"/>
              <a:gd name="connsiteY31" fmla="*/ 71438 h 1005173"/>
              <a:gd name="connsiteX32" fmla="*/ 370904 w 3210496"/>
              <a:gd name="connsiteY32" fmla="*/ 75914 h 1005173"/>
              <a:gd name="connsiteX33" fmla="*/ 375857 w 3210496"/>
              <a:gd name="connsiteY33" fmla="*/ 75914 h 1005173"/>
              <a:gd name="connsiteX34" fmla="*/ 375857 w 3210496"/>
              <a:gd name="connsiteY34" fmla="*/ 84868 h 1005173"/>
              <a:gd name="connsiteX35" fmla="*/ 412718 w 3210496"/>
              <a:gd name="connsiteY35" fmla="*/ 84868 h 1005173"/>
              <a:gd name="connsiteX36" fmla="*/ 412718 w 3210496"/>
              <a:gd name="connsiteY36" fmla="*/ 93821 h 1005173"/>
              <a:gd name="connsiteX37" fmla="*/ 454438 w 3210496"/>
              <a:gd name="connsiteY37" fmla="*/ 93821 h 1005173"/>
              <a:gd name="connsiteX38" fmla="*/ 454438 w 3210496"/>
              <a:gd name="connsiteY38" fmla="*/ 98298 h 1005173"/>
              <a:gd name="connsiteX39" fmla="*/ 461772 w 3210496"/>
              <a:gd name="connsiteY39" fmla="*/ 98298 h 1005173"/>
              <a:gd name="connsiteX40" fmla="*/ 461772 w 3210496"/>
              <a:gd name="connsiteY40" fmla="*/ 102775 h 1005173"/>
              <a:gd name="connsiteX41" fmla="*/ 476536 w 3210496"/>
              <a:gd name="connsiteY41" fmla="*/ 102775 h 1005173"/>
              <a:gd name="connsiteX42" fmla="*/ 476536 w 3210496"/>
              <a:gd name="connsiteY42" fmla="*/ 107252 h 1005173"/>
              <a:gd name="connsiteX43" fmla="*/ 479012 w 3210496"/>
              <a:gd name="connsiteY43" fmla="*/ 107252 h 1005173"/>
              <a:gd name="connsiteX44" fmla="*/ 479012 w 3210496"/>
              <a:gd name="connsiteY44" fmla="*/ 116205 h 1005173"/>
              <a:gd name="connsiteX45" fmla="*/ 493776 w 3210496"/>
              <a:gd name="connsiteY45" fmla="*/ 116205 h 1005173"/>
              <a:gd name="connsiteX46" fmla="*/ 493776 w 3210496"/>
              <a:gd name="connsiteY46" fmla="*/ 120777 h 1005173"/>
              <a:gd name="connsiteX47" fmla="*/ 513398 w 3210496"/>
              <a:gd name="connsiteY47" fmla="*/ 120777 h 1005173"/>
              <a:gd name="connsiteX48" fmla="*/ 513398 w 3210496"/>
              <a:gd name="connsiteY48" fmla="*/ 125254 h 1005173"/>
              <a:gd name="connsiteX49" fmla="*/ 525685 w 3210496"/>
              <a:gd name="connsiteY49" fmla="*/ 125254 h 1005173"/>
              <a:gd name="connsiteX50" fmla="*/ 525685 w 3210496"/>
              <a:gd name="connsiteY50" fmla="*/ 129731 h 1005173"/>
              <a:gd name="connsiteX51" fmla="*/ 537972 w 3210496"/>
              <a:gd name="connsiteY51" fmla="*/ 129731 h 1005173"/>
              <a:gd name="connsiteX52" fmla="*/ 537972 w 3210496"/>
              <a:gd name="connsiteY52" fmla="*/ 134207 h 1005173"/>
              <a:gd name="connsiteX53" fmla="*/ 550259 w 3210496"/>
              <a:gd name="connsiteY53" fmla="*/ 134207 h 1005173"/>
              <a:gd name="connsiteX54" fmla="*/ 550259 w 3210496"/>
              <a:gd name="connsiteY54" fmla="*/ 138684 h 1005173"/>
              <a:gd name="connsiteX55" fmla="*/ 569881 w 3210496"/>
              <a:gd name="connsiteY55" fmla="*/ 138684 h 1005173"/>
              <a:gd name="connsiteX56" fmla="*/ 569881 w 3210496"/>
              <a:gd name="connsiteY56" fmla="*/ 147638 h 1005173"/>
              <a:gd name="connsiteX57" fmla="*/ 591979 w 3210496"/>
              <a:gd name="connsiteY57" fmla="*/ 147638 h 1005173"/>
              <a:gd name="connsiteX58" fmla="*/ 591979 w 3210496"/>
              <a:gd name="connsiteY58" fmla="*/ 152210 h 1005173"/>
              <a:gd name="connsiteX59" fmla="*/ 599313 w 3210496"/>
              <a:gd name="connsiteY59" fmla="*/ 152210 h 1005173"/>
              <a:gd name="connsiteX60" fmla="*/ 599313 w 3210496"/>
              <a:gd name="connsiteY60" fmla="*/ 156686 h 1005173"/>
              <a:gd name="connsiteX61" fmla="*/ 611600 w 3210496"/>
              <a:gd name="connsiteY61" fmla="*/ 156686 h 1005173"/>
              <a:gd name="connsiteX62" fmla="*/ 611600 w 3210496"/>
              <a:gd name="connsiteY62" fmla="*/ 161163 h 1005173"/>
              <a:gd name="connsiteX63" fmla="*/ 619030 w 3210496"/>
              <a:gd name="connsiteY63" fmla="*/ 161163 h 1005173"/>
              <a:gd name="connsiteX64" fmla="*/ 619030 w 3210496"/>
              <a:gd name="connsiteY64" fmla="*/ 165640 h 1005173"/>
              <a:gd name="connsiteX65" fmla="*/ 643604 w 3210496"/>
              <a:gd name="connsiteY65" fmla="*/ 165640 h 1005173"/>
              <a:gd name="connsiteX66" fmla="*/ 643604 w 3210496"/>
              <a:gd name="connsiteY66" fmla="*/ 170117 h 1005173"/>
              <a:gd name="connsiteX67" fmla="*/ 653415 w 3210496"/>
              <a:gd name="connsiteY67" fmla="*/ 170117 h 1005173"/>
              <a:gd name="connsiteX68" fmla="*/ 653415 w 3210496"/>
              <a:gd name="connsiteY68" fmla="*/ 179165 h 1005173"/>
              <a:gd name="connsiteX69" fmla="*/ 682847 w 3210496"/>
              <a:gd name="connsiteY69" fmla="*/ 179165 h 1005173"/>
              <a:gd name="connsiteX70" fmla="*/ 682847 w 3210496"/>
              <a:gd name="connsiteY70" fmla="*/ 183642 h 1005173"/>
              <a:gd name="connsiteX71" fmla="*/ 697611 w 3210496"/>
              <a:gd name="connsiteY71" fmla="*/ 183642 h 1005173"/>
              <a:gd name="connsiteX72" fmla="*/ 697611 w 3210496"/>
              <a:gd name="connsiteY72" fmla="*/ 188119 h 1005173"/>
              <a:gd name="connsiteX73" fmla="*/ 719709 w 3210496"/>
              <a:gd name="connsiteY73" fmla="*/ 188119 h 1005173"/>
              <a:gd name="connsiteX74" fmla="*/ 719709 w 3210496"/>
              <a:gd name="connsiteY74" fmla="*/ 192691 h 1005173"/>
              <a:gd name="connsiteX75" fmla="*/ 724662 w 3210496"/>
              <a:gd name="connsiteY75" fmla="*/ 192691 h 1005173"/>
              <a:gd name="connsiteX76" fmla="*/ 724662 w 3210496"/>
              <a:gd name="connsiteY76" fmla="*/ 201644 h 1005173"/>
              <a:gd name="connsiteX77" fmla="*/ 727138 w 3210496"/>
              <a:gd name="connsiteY77" fmla="*/ 201644 h 1005173"/>
              <a:gd name="connsiteX78" fmla="*/ 727138 w 3210496"/>
              <a:gd name="connsiteY78" fmla="*/ 206216 h 1005173"/>
              <a:gd name="connsiteX79" fmla="*/ 751618 w 3210496"/>
              <a:gd name="connsiteY79" fmla="*/ 206216 h 1005173"/>
              <a:gd name="connsiteX80" fmla="*/ 751618 w 3210496"/>
              <a:gd name="connsiteY80" fmla="*/ 219742 h 1005173"/>
              <a:gd name="connsiteX81" fmla="*/ 761524 w 3210496"/>
              <a:gd name="connsiteY81" fmla="*/ 219742 h 1005173"/>
              <a:gd name="connsiteX82" fmla="*/ 761524 w 3210496"/>
              <a:gd name="connsiteY82" fmla="*/ 224314 h 1005173"/>
              <a:gd name="connsiteX83" fmla="*/ 776192 w 3210496"/>
              <a:gd name="connsiteY83" fmla="*/ 224314 h 1005173"/>
              <a:gd name="connsiteX84" fmla="*/ 776192 w 3210496"/>
              <a:gd name="connsiteY84" fmla="*/ 228791 h 1005173"/>
              <a:gd name="connsiteX85" fmla="*/ 790956 w 3210496"/>
              <a:gd name="connsiteY85" fmla="*/ 228791 h 1005173"/>
              <a:gd name="connsiteX86" fmla="*/ 790956 w 3210496"/>
              <a:gd name="connsiteY86" fmla="*/ 237935 h 1005173"/>
              <a:gd name="connsiteX87" fmla="*/ 815531 w 3210496"/>
              <a:gd name="connsiteY87" fmla="*/ 237935 h 1005173"/>
              <a:gd name="connsiteX88" fmla="*/ 815531 w 3210496"/>
              <a:gd name="connsiteY88" fmla="*/ 242507 h 1005173"/>
              <a:gd name="connsiteX89" fmla="*/ 835152 w 3210496"/>
              <a:gd name="connsiteY89" fmla="*/ 242507 h 1005173"/>
              <a:gd name="connsiteX90" fmla="*/ 835152 w 3210496"/>
              <a:gd name="connsiteY90" fmla="*/ 247079 h 1005173"/>
              <a:gd name="connsiteX91" fmla="*/ 840105 w 3210496"/>
              <a:gd name="connsiteY91" fmla="*/ 247079 h 1005173"/>
              <a:gd name="connsiteX92" fmla="*/ 840105 w 3210496"/>
              <a:gd name="connsiteY92" fmla="*/ 256127 h 1005173"/>
              <a:gd name="connsiteX93" fmla="*/ 847439 w 3210496"/>
              <a:gd name="connsiteY93" fmla="*/ 256127 h 1005173"/>
              <a:gd name="connsiteX94" fmla="*/ 847439 w 3210496"/>
              <a:gd name="connsiteY94" fmla="*/ 260699 h 1005173"/>
              <a:gd name="connsiteX95" fmla="*/ 849916 w 3210496"/>
              <a:gd name="connsiteY95" fmla="*/ 260699 h 1005173"/>
              <a:gd name="connsiteX96" fmla="*/ 849916 w 3210496"/>
              <a:gd name="connsiteY96" fmla="*/ 265271 h 1005173"/>
              <a:gd name="connsiteX97" fmla="*/ 862203 w 3210496"/>
              <a:gd name="connsiteY97" fmla="*/ 265271 h 1005173"/>
              <a:gd name="connsiteX98" fmla="*/ 862203 w 3210496"/>
              <a:gd name="connsiteY98" fmla="*/ 269843 h 1005173"/>
              <a:gd name="connsiteX99" fmla="*/ 879348 w 3210496"/>
              <a:gd name="connsiteY99" fmla="*/ 269843 h 1005173"/>
              <a:gd name="connsiteX100" fmla="*/ 879348 w 3210496"/>
              <a:gd name="connsiteY100" fmla="*/ 274320 h 1005173"/>
              <a:gd name="connsiteX101" fmla="*/ 881825 w 3210496"/>
              <a:gd name="connsiteY101" fmla="*/ 274320 h 1005173"/>
              <a:gd name="connsiteX102" fmla="*/ 881825 w 3210496"/>
              <a:gd name="connsiteY102" fmla="*/ 278892 h 1005173"/>
              <a:gd name="connsiteX103" fmla="*/ 930974 w 3210496"/>
              <a:gd name="connsiteY103" fmla="*/ 278892 h 1005173"/>
              <a:gd name="connsiteX104" fmla="*/ 930974 w 3210496"/>
              <a:gd name="connsiteY104" fmla="*/ 283464 h 1005173"/>
              <a:gd name="connsiteX105" fmla="*/ 940784 w 3210496"/>
              <a:gd name="connsiteY105" fmla="*/ 283464 h 1005173"/>
              <a:gd name="connsiteX106" fmla="*/ 940784 w 3210496"/>
              <a:gd name="connsiteY106" fmla="*/ 288036 h 1005173"/>
              <a:gd name="connsiteX107" fmla="*/ 953072 w 3210496"/>
              <a:gd name="connsiteY107" fmla="*/ 288036 h 1005173"/>
              <a:gd name="connsiteX108" fmla="*/ 953072 w 3210496"/>
              <a:gd name="connsiteY108" fmla="*/ 292608 h 1005173"/>
              <a:gd name="connsiteX109" fmla="*/ 960406 w 3210496"/>
              <a:gd name="connsiteY109" fmla="*/ 292608 h 1005173"/>
              <a:gd name="connsiteX110" fmla="*/ 960406 w 3210496"/>
              <a:gd name="connsiteY110" fmla="*/ 297275 h 1005173"/>
              <a:gd name="connsiteX111" fmla="*/ 962882 w 3210496"/>
              <a:gd name="connsiteY111" fmla="*/ 297275 h 1005173"/>
              <a:gd name="connsiteX112" fmla="*/ 962882 w 3210496"/>
              <a:gd name="connsiteY112" fmla="*/ 301847 h 1005173"/>
              <a:gd name="connsiteX113" fmla="*/ 967835 w 3210496"/>
              <a:gd name="connsiteY113" fmla="*/ 301847 h 1005173"/>
              <a:gd name="connsiteX114" fmla="*/ 967835 w 3210496"/>
              <a:gd name="connsiteY114" fmla="*/ 306419 h 1005173"/>
              <a:gd name="connsiteX115" fmla="*/ 997268 w 3210496"/>
              <a:gd name="connsiteY115" fmla="*/ 306419 h 1005173"/>
              <a:gd name="connsiteX116" fmla="*/ 997268 w 3210496"/>
              <a:gd name="connsiteY116" fmla="*/ 315658 h 1005173"/>
              <a:gd name="connsiteX117" fmla="*/ 1002221 w 3210496"/>
              <a:gd name="connsiteY117" fmla="*/ 315658 h 1005173"/>
              <a:gd name="connsiteX118" fmla="*/ 1002221 w 3210496"/>
              <a:gd name="connsiteY118" fmla="*/ 320231 h 1005173"/>
              <a:gd name="connsiteX119" fmla="*/ 1019365 w 3210496"/>
              <a:gd name="connsiteY119" fmla="*/ 320231 h 1005173"/>
              <a:gd name="connsiteX120" fmla="*/ 1019365 w 3210496"/>
              <a:gd name="connsiteY120" fmla="*/ 324803 h 1005173"/>
              <a:gd name="connsiteX121" fmla="*/ 1026795 w 3210496"/>
              <a:gd name="connsiteY121" fmla="*/ 324803 h 1005173"/>
              <a:gd name="connsiteX122" fmla="*/ 1026795 w 3210496"/>
              <a:gd name="connsiteY122" fmla="*/ 329470 h 1005173"/>
              <a:gd name="connsiteX123" fmla="*/ 1031653 w 3210496"/>
              <a:gd name="connsiteY123" fmla="*/ 329470 h 1005173"/>
              <a:gd name="connsiteX124" fmla="*/ 1031653 w 3210496"/>
              <a:gd name="connsiteY124" fmla="*/ 334042 h 1005173"/>
              <a:gd name="connsiteX125" fmla="*/ 1075944 w 3210496"/>
              <a:gd name="connsiteY125" fmla="*/ 334042 h 1005173"/>
              <a:gd name="connsiteX126" fmla="*/ 1075944 w 3210496"/>
              <a:gd name="connsiteY126" fmla="*/ 348044 h 1005173"/>
              <a:gd name="connsiteX127" fmla="*/ 1093089 w 3210496"/>
              <a:gd name="connsiteY127" fmla="*/ 348044 h 1005173"/>
              <a:gd name="connsiteX128" fmla="*/ 1093089 w 3210496"/>
              <a:gd name="connsiteY128" fmla="*/ 352711 h 1005173"/>
              <a:gd name="connsiteX129" fmla="*/ 1110329 w 3210496"/>
              <a:gd name="connsiteY129" fmla="*/ 352711 h 1005173"/>
              <a:gd name="connsiteX130" fmla="*/ 1110329 w 3210496"/>
              <a:gd name="connsiteY130" fmla="*/ 357378 h 1005173"/>
              <a:gd name="connsiteX131" fmla="*/ 1112711 w 3210496"/>
              <a:gd name="connsiteY131" fmla="*/ 357378 h 1005173"/>
              <a:gd name="connsiteX132" fmla="*/ 1112711 w 3210496"/>
              <a:gd name="connsiteY132" fmla="*/ 362045 h 1005173"/>
              <a:gd name="connsiteX133" fmla="*/ 1124998 w 3210496"/>
              <a:gd name="connsiteY133" fmla="*/ 362045 h 1005173"/>
              <a:gd name="connsiteX134" fmla="*/ 1124998 w 3210496"/>
              <a:gd name="connsiteY134" fmla="*/ 366808 h 1005173"/>
              <a:gd name="connsiteX135" fmla="*/ 1132427 w 3210496"/>
              <a:gd name="connsiteY135" fmla="*/ 366808 h 1005173"/>
              <a:gd name="connsiteX136" fmla="*/ 1132427 w 3210496"/>
              <a:gd name="connsiteY136" fmla="*/ 371475 h 1005173"/>
              <a:gd name="connsiteX137" fmla="*/ 1134809 w 3210496"/>
              <a:gd name="connsiteY137" fmla="*/ 371475 h 1005173"/>
              <a:gd name="connsiteX138" fmla="*/ 1134809 w 3210496"/>
              <a:gd name="connsiteY138" fmla="*/ 376238 h 1005173"/>
              <a:gd name="connsiteX139" fmla="*/ 1137285 w 3210496"/>
              <a:gd name="connsiteY139" fmla="*/ 376238 h 1005173"/>
              <a:gd name="connsiteX140" fmla="*/ 1137285 w 3210496"/>
              <a:gd name="connsiteY140" fmla="*/ 381000 h 1005173"/>
              <a:gd name="connsiteX141" fmla="*/ 1152049 w 3210496"/>
              <a:gd name="connsiteY141" fmla="*/ 381000 h 1005173"/>
              <a:gd name="connsiteX142" fmla="*/ 1152049 w 3210496"/>
              <a:gd name="connsiteY142" fmla="*/ 385763 h 1005173"/>
              <a:gd name="connsiteX143" fmla="*/ 1174147 w 3210496"/>
              <a:gd name="connsiteY143" fmla="*/ 385763 h 1005173"/>
              <a:gd name="connsiteX144" fmla="*/ 1174147 w 3210496"/>
              <a:gd name="connsiteY144" fmla="*/ 395478 h 1005173"/>
              <a:gd name="connsiteX145" fmla="*/ 1179100 w 3210496"/>
              <a:gd name="connsiteY145" fmla="*/ 395478 h 1005173"/>
              <a:gd name="connsiteX146" fmla="*/ 1179100 w 3210496"/>
              <a:gd name="connsiteY146" fmla="*/ 400336 h 1005173"/>
              <a:gd name="connsiteX147" fmla="*/ 1191387 w 3210496"/>
              <a:gd name="connsiteY147" fmla="*/ 400336 h 1005173"/>
              <a:gd name="connsiteX148" fmla="*/ 1191387 w 3210496"/>
              <a:gd name="connsiteY148" fmla="*/ 405194 h 1005173"/>
              <a:gd name="connsiteX149" fmla="*/ 1211009 w 3210496"/>
              <a:gd name="connsiteY149" fmla="*/ 405194 h 1005173"/>
              <a:gd name="connsiteX150" fmla="*/ 1211009 w 3210496"/>
              <a:gd name="connsiteY150" fmla="*/ 410242 h 1005173"/>
              <a:gd name="connsiteX151" fmla="*/ 1215962 w 3210496"/>
              <a:gd name="connsiteY151" fmla="*/ 410242 h 1005173"/>
              <a:gd name="connsiteX152" fmla="*/ 1215962 w 3210496"/>
              <a:gd name="connsiteY152" fmla="*/ 415385 h 1005173"/>
              <a:gd name="connsiteX153" fmla="*/ 1228154 w 3210496"/>
              <a:gd name="connsiteY153" fmla="*/ 415385 h 1005173"/>
              <a:gd name="connsiteX154" fmla="*/ 1228154 w 3210496"/>
              <a:gd name="connsiteY154" fmla="*/ 425577 h 1005173"/>
              <a:gd name="connsiteX155" fmla="*/ 1233107 w 3210496"/>
              <a:gd name="connsiteY155" fmla="*/ 425577 h 1005173"/>
              <a:gd name="connsiteX156" fmla="*/ 1233107 w 3210496"/>
              <a:gd name="connsiteY156" fmla="*/ 430625 h 1005173"/>
              <a:gd name="connsiteX157" fmla="*/ 1250347 w 3210496"/>
              <a:gd name="connsiteY157" fmla="*/ 430625 h 1005173"/>
              <a:gd name="connsiteX158" fmla="*/ 1250347 w 3210496"/>
              <a:gd name="connsiteY158" fmla="*/ 435864 h 1005173"/>
              <a:gd name="connsiteX159" fmla="*/ 1262539 w 3210496"/>
              <a:gd name="connsiteY159" fmla="*/ 435864 h 1005173"/>
              <a:gd name="connsiteX160" fmla="*/ 1262539 w 3210496"/>
              <a:gd name="connsiteY160" fmla="*/ 441198 h 1005173"/>
              <a:gd name="connsiteX161" fmla="*/ 1265015 w 3210496"/>
              <a:gd name="connsiteY161" fmla="*/ 441198 h 1005173"/>
              <a:gd name="connsiteX162" fmla="*/ 1265015 w 3210496"/>
              <a:gd name="connsiteY162" fmla="*/ 446532 h 1005173"/>
              <a:gd name="connsiteX163" fmla="*/ 1282256 w 3210496"/>
              <a:gd name="connsiteY163" fmla="*/ 446532 h 1005173"/>
              <a:gd name="connsiteX164" fmla="*/ 1282256 w 3210496"/>
              <a:gd name="connsiteY164" fmla="*/ 451866 h 1005173"/>
              <a:gd name="connsiteX165" fmla="*/ 1292066 w 3210496"/>
              <a:gd name="connsiteY165" fmla="*/ 451866 h 1005173"/>
              <a:gd name="connsiteX166" fmla="*/ 1292066 w 3210496"/>
              <a:gd name="connsiteY166" fmla="*/ 457295 h 1005173"/>
              <a:gd name="connsiteX167" fmla="*/ 1341215 w 3210496"/>
              <a:gd name="connsiteY167" fmla="*/ 457295 h 1005173"/>
              <a:gd name="connsiteX168" fmla="*/ 1341215 w 3210496"/>
              <a:gd name="connsiteY168" fmla="*/ 463010 h 1005173"/>
              <a:gd name="connsiteX169" fmla="*/ 1348550 w 3210496"/>
              <a:gd name="connsiteY169" fmla="*/ 463010 h 1005173"/>
              <a:gd name="connsiteX170" fmla="*/ 1348550 w 3210496"/>
              <a:gd name="connsiteY170" fmla="*/ 468725 h 1005173"/>
              <a:gd name="connsiteX171" fmla="*/ 1353503 w 3210496"/>
              <a:gd name="connsiteY171" fmla="*/ 468725 h 1005173"/>
              <a:gd name="connsiteX172" fmla="*/ 1353503 w 3210496"/>
              <a:gd name="connsiteY172" fmla="*/ 474440 h 1005173"/>
              <a:gd name="connsiteX173" fmla="*/ 1370648 w 3210496"/>
              <a:gd name="connsiteY173" fmla="*/ 474440 h 1005173"/>
              <a:gd name="connsiteX174" fmla="*/ 1370648 w 3210496"/>
              <a:gd name="connsiteY174" fmla="*/ 480346 h 1005173"/>
              <a:gd name="connsiteX175" fmla="*/ 1378077 w 3210496"/>
              <a:gd name="connsiteY175" fmla="*/ 480346 h 1005173"/>
              <a:gd name="connsiteX176" fmla="*/ 1378077 w 3210496"/>
              <a:gd name="connsiteY176" fmla="*/ 486347 h 1005173"/>
              <a:gd name="connsiteX177" fmla="*/ 1385411 w 3210496"/>
              <a:gd name="connsiteY177" fmla="*/ 486347 h 1005173"/>
              <a:gd name="connsiteX178" fmla="*/ 1385411 w 3210496"/>
              <a:gd name="connsiteY178" fmla="*/ 492443 h 1005173"/>
              <a:gd name="connsiteX179" fmla="*/ 1397699 w 3210496"/>
              <a:gd name="connsiteY179" fmla="*/ 492443 h 1005173"/>
              <a:gd name="connsiteX180" fmla="*/ 1397699 w 3210496"/>
              <a:gd name="connsiteY180" fmla="*/ 498539 h 1005173"/>
              <a:gd name="connsiteX181" fmla="*/ 1407509 w 3210496"/>
              <a:gd name="connsiteY181" fmla="*/ 498539 h 1005173"/>
              <a:gd name="connsiteX182" fmla="*/ 1407509 w 3210496"/>
              <a:gd name="connsiteY182" fmla="*/ 504539 h 1005173"/>
              <a:gd name="connsiteX183" fmla="*/ 1414843 w 3210496"/>
              <a:gd name="connsiteY183" fmla="*/ 504539 h 1005173"/>
              <a:gd name="connsiteX184" fmla="*/ 1414843 w 3210496"/>
              <a:gd name="connsiteY184" fmla="*/ 510826 h 1005173"/>
              <a:gd name="connsiteX185" fmla="*/ 1417320 w 3210496"/>
              <a:gd name="connsiteY185" fmla="*/ 510826 h 1005173"/>
              <a:gd name="connsiteX186" fmla="*/ 1417320 w 3210496"/>
              <a:gd name="connsiteY186" fmla="*/ 517017 h 1005173"/>
              <a:gd name="connsiteX187" fmla="*/ 1427131 w 3210496"/>
              <a:gd name="connsiteY187" fmla="*/ 517017 h 1005173"/>
              <a:gd name="connsiteX188" fmla="*/ 1427131 w 3210496"/>
              <a:gd name="connsiteY188" fmla="*/ 523208 h 1005173"/>
              <a:gd name="connsiteX189" fmla="*/ 1432084 w 3210496"/>
              <a:gd name="connsiteY189" fmla="*/ 523208 h 1005173"/>
              <a:gd name="connsiteX190" fmla="*/ 1432084 w 3210496"/>
              <a:gd name="connsiteY190" fmla="*/ 529495 h 1005173"/>
              <a:gd name="connsiteX191" fmla="*/ 1449229 w 3210496"/>
              <a:gd name="connsiteY191" fmla="*/ 529495 h 1005173"/>
              <a:gd name="connsiteX192" fmla="*/ 1449229 w 3210496"/>
              <a:gd name="connsiteY192" fmla="*/ 535972 h 1005173"/>
              <a:gd name="connsiteX193" fmla="*/ 1461516 w 3210496"/>
              <a:gd name="connsiteY193" fmla="*/ 535972 h 1005173"/>
              <a:gd name="connsiteX194" fmla="*/ 1461516 w 3210496"/>
              <a:gd name="connsiteY194" fmla="*/ 542449 h 1005173"/>
              <a:gd name="connsiteX195" fmla="*/ 1483614 w 3210496"/>
              <a:gd name="connsiteY195" fmla="*/ 542449 h 1005173"/>
              <a:gd name="connsiteX196" fmla="*/ 1483614 w 3210496"/>
              <a:gd name="connsiteY196" fmla="*/ 549307 h 1005173"/>
              <a:gd name="connsiteX197" fmla="*/ 1491043 w 3210496"/>
              <a:gd name="connsiteY197" fmla="*/ 549307 h 1005173"/>
              <a:gd name="connsiteX198" fmla="*/ 1491043 w 3210496"/>
              <a:gd name="connsiteY198" fmla="*/ 556165 h 1005173"/>
              <a:gd name="connsiteX199" fmla="*/ 1508189 w 3210496"/>
              <a:gd name="connsiteY199" fmla="*/ 556165 h 1005173"/>
              <a:gd name="connsiteX200" fmla="*/ 1508189 w 3210496"/>
              <a:gd name="connsiteY200" fmla="*/ 563309 h 1005173"/>
              <a:gd name="connsiteX201" fmla="*/ 1535239 w 3210496"/>
              <a:gd name="connsiteY201" fmla="*/ 563309 h 1005173"/>
              <a:gd name="connsiteX202" fmla="*/ 1535239 w 3210496"/>
              <a:gd name="connsiteY202" fmla="*/ 570548 h 1005173"/>
              <a:gd name="connsiteX203" fmla="*/ 1557338 w 3210496"/>
              <a:gd name="connsiteY203" fmla="*/ 570548 h 1005173"/>
              <a:gd name="connsiteX204" fmla="*/ 1557338 w 3210496"/>
              <a:gd name="connsiteY204" fmla="*/ 577882 h 1005173"/>
              <a:gd name="connsiteX205" fmla="*/ 1589246 w 3210496"/>
              <a:gd name="connsiteY205" fmla="*/ 577882 h 1005173"/>
              <a:gd name="connsiteX206" fmla="*/ 1589246 w 3210496"/>
              <a:gd name="connsiteY206" fmla="*/ 585502 h 1005173"/>
              <a:gd name="connsiteX207" fmla="*/ 1596676 w 3210496"/>
              <a:gd name="connsiteY207" fmla="*/ 585502 h 1005173"/>
              <a:gd name="connsiteX208" fmla="*/ 1596676 w 3210496"/>
              <a:gd name="connsiteY208" fmla="*/ 593027 h 1005173"/>
              <a:gd name="connsiteX209" fmla="*/ 1621250 w 3210496"/>
              <a:gd name="connsiteY209" fmla="*/ 593027 h 1005173"/>
              <a:gd name="connsiteX210" fmla="*/ 1621250 w 3210496"/>
              <a:gd name="connsiteY210" fmla="*/ 600837 h 1005173"/>
              <a:gd name="connsiteX211" fmla="*/ 1623632 w 3210496"/>
              <a:gd name="connsiteY211" fmla="*/ 600837 h 1005173"/>
              <a:gd name="connsiteX212" fmla="*/ 1623632 w 3210496"/>
              <a:gd name="connsiteY212" fmla="*/ 608647 h 1005173"/>
              <a:gd name="connsiteX213" fmla="*/ 1631061 w 3210496"/>
              <a:gd name="connsiteY213" fmla="*/ 608647 h 1005173"/>
              <a:gd name="connsiteX214" fmla="*/ 1631061 w 3210496"/>
              <a:gd name="connsiteY214" fmla="*/ 616458 h 1005173"/>
              <a:gd name="connsiteX215" fmla="*/ 1655636 w 3210496"/>
              <a:gd name="connsiteY215" fmla="*/ 616458 h 1005173"/>
              <a:gd name="connsiteX216" fmla="*/ 1655636 w 3210496"/>
              <a:gd name="connsiteY216" fmla="*/ 624459 h 1005173"/>
              <a:gd name="connsiteX217" fmla="*/ 1675257 w 3210496"/>
              <a:gd name="connsiteY217" fmla="*/ 624459 h 1005173"/>
              <a:gd name="connsiteX218" fmla="*/ 1675257 w 3210496"/>
              <a:gd name="connsiteY218" fmla="*/ 632651 h 1005173"/>
              <a:gd name="connsiteX219" fmla="*/ 1680210 w 3210496"/>
              <a:gd name="connsiteY219" fmla="*/ 632651 h 1005173"/>
              <a:gd name="connsiteX220" fmla="*/ 1680210 w 3210496"/>
              <a:gd name="connsiteY220" fmla="*/ 640937 h 1005173"/>
              <a:gd name="connsiteX221" fmla="*/ 1724406 w 3210496"/>
              <a:gd name="connsiteY221" fmla="*/ 640937 h 1005173"/>
              <a:gd name="connsiteX222" fmla="*/ 1724406 w 3210496"/>
              <a:gd name="connsiteY222" fmla="*/ 649415 h 1005173"/>
              <a:gd name="connsiteX223" fmla="*/ 1753838 w 3210496"/>
              <a:gd name="connsiteY223" fmla="*/ 649415 h 1005173"/>
              <a:gd name="connsiteX224" fmla="*/ 1753838 w 3210496"/>
              <a:gd name="connsiteY224" fmla="*/ 658368 h 1005173"/>
              <a:gd name="connsiteX225" fmla="*/ 1758791 w 3210496"/>
              <a:gd name="connsiteY225" fmla="*/ 658368 h 1005173"/>
              <a:gd name="connsiteX226" fmla="*/ 1758791 w 3210496"/>
              <a:gd name="connsiteY226" fmla="*/ 667607 h 1005173"/>
              <a:gd name="connsiteX227" fmla="*/ 1783366 w 3210496"/>
              <a:gd name="connsiteY227" fmla="*/ 667607 h 1005173"/>
              <a:gd name="connsiteX228" fmla="*/ 1783366 w 3210496"/>
              <a:gd name="connsiteY228" fmla="*/ 677132 h 1005173"/>
              <a:gd name="connsiteX229" fmla="*/ 1810322 w 3210496"/>
              <a:gd name="connsiteY229" fmla="*/ 677132 h 1005173"/>
              <a:gd name="connsiteX230" fmla="*/ 1810322 w 3210496"/>
              <a:gd name="connsiteY230" fmla="*/ 687419 h 1005173"/>
              <a:gd name="connsiteX231" fmla="*/ 1812798 w 3210496"/>
              <a:gd name="connsiteY231" fmla="*/ 687419 h 1005173"/>
              <a:gd name="connsiteX232" fmla="*/ 1812798 w 3210496"/>
              <a:gd name="connsiteY232" fmla="*/ 697706 h 1005173"/>
              <a:gd name="connsiteX233" fmla="*/ 1822609 w 3210496"/>
              <a:gd name="connsiteY233" fmla="*/ 697706 h 1005173"/>
              <a:gd name="connsiteX234" fmla="*/ 1822609 w 3210496"/>
              <a:gd name="connsiteY234" fmla="*/ 708184 h 1005173"/>
              <a:gd name="connsiteX235" fmla="*/ 1847183 w 3210496"/>
              <a:gd name="connsiteY235" fmla="*/ 708184 h 1005173"/>
              <a:gd name="connsiteX236" fmla="*/ 1847183 w 3210496"/>
              <a:gd name="connsiteY236" fmla="*/ 719042 h 1005173"/>
              <a:gd name="connsiteX237" fmla="*/ 1955292 w 3210496"/>
              <a:gd name="connsiteY237" fmla="*/ 719042 h 1005173"/>
              <a:gd name="connsiteX238" fmla="*/ 1955292 w 3210496"/>
              <a:gd name="connsiteY238" fmla="*/ 731711 h 1005173"/>
              <a:gd name="connsiteX239" fmla="*/ 2024063 w 3210496"/>
              <a:gd name="connsiteY239" fmla="*/ 731711 h 1005173"/>
              <a:gd name="connsiteX240" fmla="*/ 2024063 w 3210496"/>
              <a:gd name="connsiteY240" fmla="*/ 746665 h 1005173"/>
              <a:gd name="connsiteX241" fmla="*/ 2026539 w 3210496"/>
              <a:gd name="connsiteY241" fmla="*/ 746665 h 1005173"/>
              <a:gd name="connsiteX242" fmla="*/ 2026539 w 3210496"/>
              <a:gd name="connsiteY242" fmla="*/ 761524 h 1005173"/>
              <a:gd name="connsiteX243" fmla="*/ 2068259 w 3210496"/>
              <a:gd name="connsiteY243" fmla="*/ 761524 h 1005173"/>
              <a:gd name="connsiteX244" fmla="*/ 2068259 w 3210496"/>
              <a:gd name="connsiteY244" fmla="*/ 777431 h 1005173"/>
              <a:gd name="connsiteX245" fmla="*/ 2083022 w 3210496"/>
              <a:gd name="connsiteY245" fmla="*/ 777431 h 1005173"/>
              <a:gd name="connsiteX246" fmla="*/ 2083022 w 3210496"/>
              <a:gd name="connsiteY246" fmla="*/ 793909 h 1005173"/>
              <a:gd name="connsiteX247" fmla="*/ 2134648 w 3210496"/>
              <a:gd name="connsiteY247" fmla="*/ 793909 h 1005173"/>
              <a:gd name="connsiteX248" fmla="*/ 2134648 w 3210496"/>
              <a:gd name="connsiteY248" fmla="*/ 813626 h 1005173"/>
              <a:gd name="connsiteX249" fmla="*/ 2146840 w 3210496"/>
              <a:gd name="connsiteY249" fmla="*/ 813626 h 1005173"/>
              <a:gd name="connsiteX250" fmla="*/ 2146840 w 3210496"/>
              <a:gd name="connsiteY250" fmla="*/ 833247 h 1005173"/>
              <a:gd name="connsiteX251" fmla="*/ 2210753 w 3210496"/>
              <a:gd name="connsiteY251" fmla="*/ 833247 h 1005173"/>
              <a:gd name="connsiteX252" fmla="*/ 2210753 w 3210496"/>
              <a:gd name="connsiteY252" fmla="*/ 858774 h 1005173"/>
              <a:gd name="connsiteX253" fmla="*/ 2237804 w 3210496"/>
              <a:gd name="connsiteY253" fmla="*/ 858774 h 1005173"/>
              <a:gd name="connsiteX254" fmla="*/ 2237804 w 3210496"/>
              <a:gd name="connsiteY254" fmla="*/ 885254 h 1005173"/>
              <a:gd name="connsiteX255" fmla="*/ 2247614 w 3210496"/>
              <a:gd name="connsiteY255" fmla="*/ 885254 h 1005173"/>
              <a:gd name="connsiteX256" fmla="*/ 2247614 w 3210496"/>
              <a:gd name="connsiteY256" fmla="*/ 912971 h 1005173"/>
              <a:gd name="connsiteX257" fmla="*/ 2259902 w 3210496"/>
              <a:gd name="connsiteY257" fmla="*/ 912971 h 1005173"/>
              <a:gd name="connsiteX258" fmla="*/ 2259902 w 3210496"/>
              <a:gd name="connsiteY258" fmla="*/ 940594 h 1005173"/>
              <a:gd name="connsiteX259" fmla="*/ 2399919 w 3210496"/>
              <a:gd name="connsiteY259" fmla="*/ 940594 h 1005173"/>
              <a:gd name="connsiteX260" fmla="*/ 2399919 w 3210496"/>
              <a:gd name="connsiteY260" fmla="*/ 1005173 h 1005173"/>
              <a:gd name="connsiteX261" fmla="*/ 3210497 w 3210496"/>
              <a:gd name="connsiteY261" fmla="*/ 1005173 h 100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210496" h="1005173">
                <a:moveTo>
                  <a:pt x="0" y="0"/>
                </a:moveTo>
                <a:lnTo>
                  <a:pt x="95822" y="0"/>
                </a:lnTo>
                <a:lnTo>
                  <a:pt x="95822" y="4477"/>
                </a:lnTo>
                <a:lnTo>
                  <a:pt x="130207" y="4477"/>
                </a:lnTo>
                <a:lnTo>
                  <a:pt x="130207" y="8858"/>
                </a:lnTo>
                <a:lnTo>
                  <a:pt x="144971" y="8858"/>
                </a:lnTo>
                <a:lnTo>
                  <a:pt x="144971" y="13335"/>
                </a:lnTo>
                <a:lnTo>
                  <a:pt x="157163" y="13335"/>
                </a:lnTo>
                <a:lnTo>
                  <a:pt x="157163" y="17812"/>
                </a:lnTo>
                <a:lnTo>
                  <a:pt x="194024" y="17812"/>
                </a:lnTo>
                <a:lnTo>
                  <a:pt x="194024" y="22193"/>
                </a:lnTo>
                <a:lnTo>
                  <a:pt x="196501" y="22193"/>
                </a:lnTo>
                <a:lnTo>
                  <a:pt x="196501" y="26670"/>
                </a:lnTo>
                <a:lnTo>
                  <a:pt x="223552" y="26670"/>
                </a:lnTo>
                <a:lnTo>
                  <a:pt x="223552" y="35624"/>
                </a:lnTo>
                <a:lnTo>
                  <a:pt x="255461" y="35624"/>
                </a:lnTo>
                <a:lnTo>
                  <a:pt x="255461" y="40100"/>
                </a:lnTo>
                <a:lnTo>
                  <a:pt x="280035" y="40100"/>
                </a:lnTo>
                <a:lnTo>
                  <a:pt x="280035" y="44577"/>
                </a:lnTo>
                <a:lnTo>
                  <a:pt x="299657" y="44577"/>
                </a:lnTo>
                <a:lnTo>
                  <a:pt x="299657" y="49054"/>
                </a:lnTo>
                <a:lnTo>
                  <a:pt x="336518" y="49054"/>
                </a:lnTo>
                <a:lnTo>
                  <a:pt x="336518" y="53530"/>
                </a:lnTo>
                <a:lnTo>
                  <a:pt x="353759" y="53530"/>
                </a:lnTo>
                <a:lnTo>
                  <a:pt x="353759" y="58007"/>
                </a:lnTo>
                <a:lnTo>
                  <a:pt x="358616" y="58007"/>
                </a:lnTo>
                <a:lnTo>
                  <a:pt x="358616" y="62484"/>
                </a:lnTo>
                <a:lnTo>
                  <a:pt x="361093" y="62484"/>
                </a:lnTo>
                <a:lnTo>
                  <a:pt x="361093" y="66961"/>
                </a:lnTo>
                <a:lnTo>
                  <a:pt x="366046" y="66961"/>
                </a:lnTo>
                <a:lnTo>
                  <a:pt x="366046" y="71438"/>
                </a:lnTo>
                <a:lnTo>
                  <a:pt x="370904" y="71438"/>
                </a:lnTo>
                <a:lnTo>
                  <a:pt x="370904" y="75914"/>
                </a:lnTo>
                <a:lnTo>
                  <a:pt x="375857" y="75914"/>
                </a:lnTo>
                <a:lnTo>
                  <a:pt x="375857" y="84868"/>
                </a:lnTo>
                <a:lnTo>
                  <a:pt x="412718" y="84868"/>
                </a:lnTo>
                <a:lnTo>
                  <a:pt x="412718" y="93821"/>
                </a:lnTo>
                <a:lnTo>
                  <a:pt x="454438" y="93821"/>
                </a:lnTo>
                <a:lnTo>
                  <a:pt x="454438" y="98298"/>
                </a:lnTo>
                <a:lnTo>
                  <a:pt x="461772" y="98298"/>
                </a:lnTo>
                <a:lnTo>
                  <a:pt x="461772" y="102775"/>
                </a:lnTo>
                <a:lnTo>
                  <a:pt x="476536" y="102775"/>
                </a:lnTo>
                <a:lnTo>
                  <a:pt x="476536" y="107252"/>
                </a:lnTo>
                <a:lnTo>
                  <a:pt x="479012" y="107252"/>
                </a:lnTo>
                <a:lnTo>
                  <a:pt x="479012" y="116205"/>
                </a:lnTo>
                <a:lnTo>
                  <a:pt x="493776" y="116205"/>
                </a:lnTo>
                <a:lnTo>
                  <a:pt x="493776" y="120777"/>
                </a:lnTo>
                <a:lnTo>
                  <a:pt x="513398" y="120777"/>
                </a:lnTo>
                <a:lnTo>
                  <a:pt x="513398" y="125254"/>
                </a:lnTo>
                <a:lnTo>
                  <a:pt x="525685" y="125254"/>
                </a:lnTo>
                <a:lnTo>
                  <a:pt x="525685" y="129731"/>
                </a:lnTo>
                <a:lnTo>
                  <a:pt x="537972" y="129731"/>
                </a:lnTo>
                <a:lnTo>
                  <a:pt x="537972" y="134207"/>
                </a:lnTo>
                <a:lnTo>
                  <a:pt x="550259" y="134207"/>
                </a:lnTo>
                <a:lnTo>
                  <a:pt x="550259" y="138684"/>
                </a:lnTo>
                <a:lnTo>
                  <a:pt x="569881" y="138684"/>
                </a:lnTo>
                <a:lnTo>
                  <a:pt x="569881" y="147638"/>
                </a:lnTo>
                <a:lnTo>
                  <a:pt x="591979" y="147638"/>
                </a:lnTo>
                <a:lnTo>
                  <a:pt x="591979" y="152210"/>
                </a:lnTo>
                <a:lnTo>
                  <a:pt x="599313" y="152210"/>
                </a:lnTo>
                <a:lnTo>
                  <a:pt x="599313" y="156686"/>
                </a:lnTo>
                <a:lnTo>
                  <a:pt x="611600" y="156686"/>
                </a:lnTo>
                <a:lnTo>
                  <a:pt x="611600" y="161163"/>
                </a:lnTo>
                <a:lnTo>
                  <a:pt x="619030" y="161163"/>
                </a:lnTo>
                <a:lnTo>
                  <a:pt x="619030" y="165640"/>
                </a:lnTo>
                <a:lnTo>
                  <a:pt x="643604" y="165640"/>
                </a:lnTo>
                <a:lnTo>
                  <a:pt x="643604" y="170117"/>
                </a:lnTo>
                <a:lnTo>
                  <a:pt x="653415" y="170117"/>
                </a:lnTo>
                <a:lnTo>
                  <a:pt x="653415" y="179165"/>
                </a:lnTo>
                <a:lnTo>
                  <a:pt x="682847" y="179165"/>
                </a:lnTo>
                <a:lnTo>
                  <a:pt x="682847" y="183642"/>
                </a:lnTo>
                <a:lnTo>
                  <a:pt x="697611" y="183642"/>
                </a:lnTo>
                <a:lnTo>
                  <a:pt x="697611" y="188119"/>
                </a:lnTo>
                <a:lnTo>
                  <a:pt x="719709" y="188119"/>
                </a:lnTo>
                <a:lnTo>
                  <a:pt x="719709" y="192691"/>
                </a:lnTo>
                <a:lnTo>
                  <a:pt x="724662" y="192691"/>
                </a:lnTo>
                <a:lnTo>
                  <a:pt x="724662" y="201644"/>
                </a:lnTo>
                <a:lnTo>
                  <a:pt x="727138" y="201644"/>
                </a:lnTo>
                <a:lnTo>
                  <a:pt x="727138" y="206216"/>
                </a:lnTo>
                <a:lnTo>
                  <a:pt x="751618" y="206216"/>
                </a:lnTo>
                <a:lnTo>
                  <a:pt x="751618" y="219742"/>
                </a:lnTo>
                <a:lnTo>
                  <a:pt x="761524" y="219742"/>
                </a:lnTo>
                <a:lnTo>
                  <a:pt x="761524" y="224314"/>
                </a:lnTo>
                <a:lnTo>
                  <a:pt x="776192" y="224314"/>
                </a:lnTo>
                <a:lnTo>
                  <a:pt x="776192" y="228791"/>
                </a:lnTo>
                <a:lnTo>
                  <a:pt x="790956" y="228791"/>
                </a:lnTo>
                <a:lnTo>
                  <a:pt x="790956" y="237935"/>
                </a:lnTo>
                <a:lnTo>
                  <a:pt x="815531" y="237935"/>
                </a:lnTo>
                <a:lnTo>
                  <a:pt x="815531" y="242507"/>
                </a:lnTo>
                <a:lnTo>
                  <a:pt x="835152" y="242507"/>
                </a:lnTo>
                <a:lnTo>
                  <a:pt x="835152" y="247079"/>
                </a:lnTo>
                <a:lnTo>
                  <a:pt x="840105" y="247079"/>
                </a:lnTo>
                <a:lnTo>
                  <a:pt x="840105" y="256127"/>
                </a:lnTo>
                <a:lnTo>
                  <a:pt x="847439" y="256127"/>
                </a:lnTo>
                <a:lnTo>
                  <a:pt x="847439" y="260699"/>
                </a:lnTo>
                <a:lnTo>
                  <a:pt x="849916" y="260699"/>
                </a:lnTo>
                <a:lnTo>
                  <a:pt x="849916" y="265271"/>
                </a:lnTo>
                <a:lnTo>
                  <a:pt x="862203" y="265271"/>
                </a:lnTo>
                <a:lnTo>
                  <a:pt x="862203" y="269843"/>
                </a:lnTo>
                <a:lnTo>
                  <a:pt x="879348" y="269843"/>
                </a:lnTo>
                <a:lnTo>
                  <a:pt x="879348" y="274320"/>
                </a:lnTo>
                <a:lnTo>
                  <a:pt x="881825" y="274320"/>
                </a:lnTo>
                <a:lnTo>
                  <a:pt x="881825" y="278892"/>
                </a:lnTo>
                <a:lnTo>
                  <a:pt x="930974" y="278892"/>
                </a:lnTo>
                <a:lnTo>
                  <a:pt x="930974" y="283464"/>
                </a:lnTo>
                <a:lnTo>
                  <a:pt x="940784" y="283464"/>
                </a:lnTo>
                <a:lnTo>
                  <a:pt x="940784" y="288036"/>
                </a:lnTo>
                <a:lnTo>
                  <a:pt x="953072" y="288036"/>
                </a:lnTo>
                <a:lnTo>
                  <a:pt x="953072" y="292608"/>
                </a:lnTo>
                <a:lnTo>
                  <a:pt x="960406" y="292608"/>
                </a:lnTo>
                <a:lnTo>
                  <a:pt x="960406" y="297275"/>
                </a:lnTo>
                <a:lnTo>
                  <a:pt x="962882" y="297275"/>
                </a:lnTo>
                <a:lnTo>
                  <a:pt x="962882" y="301847"/>
                </a:lnTo>
                <a:lnTo>
                  <a:pt x="967835" y="301847"/>
                </a:lnTo>
                <a:lnTo>
                  <a:pt x="967835" y="306419"/>
                </a:lnTo>
                <a:lnTo>
                  <a:pt x="997268" y="306419"/>
                </a:lnTo>
                <a:lnTo>
                  <a:pt x="997268" y="315658"/>
                </a:lnTo>
                <a:lnTo>
                  <a:pt x="1002221" y="315658"/>
                </a:lnTo>
                <a:lnTo>
                  <a:pt x="1002221" y="320231"/>
                </a:lnTo>
                <a:lnTo>
                  <a:pt x="1019365" y="320231"/>
                </a:lnTo>
                <a:lnTo>
                  <a:pt x="1019365" y="324803"/>
                </a:lnTo>
                <a:lnTo>
                  <a:pt x="1026795" y="324803"/>
                </a:lnTo>
                <a:lnTo>
                  <a:pt x="1026795" y="329470"/>
                </a:lnTo>
                <a:lnTo>
                  <a:pt x="1031653" y="329470"/>
                </a:lnTo>
                <a:lnTo>
                  <a:pt x="1031653" y="334042"/>
                </a:lnTo>
                <a:lnTo>
                  <a:pt x="1075944" y="334042"/>
                </a:lnTo>
                <a:lnTo>
                  <a:pt x="1075944" y="348044"/>
                </a:lnTo>
                <a:lnTo>
                  <a:pt x="1093089" y="348044"/>
                </a:lnTo>
                <a:lnTo>
                  <a:pt x="1093089" y="352711"/>
                </a:lnTo>
                <a:lnTo>
                  <a:pt x="1110329" y="352711"/>
                </a:lnTo>
                <a:lnTo>
                  <a:pt x="1110329" y="357378"/>
                </a:lnTo>
                <a:lnTo>
                  <a:pt x="1112711" y="357378"/>
                </a:lnTo>
                <a:lnTo>
                  <a:pt x="1112711" y="362045"/>
                </a:lnTo>
                <a:lnTo>
                  <a:pt x="1124998" y="362045"/>
                </a:lnTo>
                <a:lnTo>
                  <a:pt x="1124998" y="366808"/>
                </a:lnTo>
                <a:lnTo>
                  <a:pt x="1132427" y="366808"/>
                </a:lnTo>
                <a:lnTo>
                  <a:pt x="1132427" y="371475"/>
                </a:lnTo>
                <a:lnTo>
                  <a:pt x="1134809" y="371475"/>
                </a:lnTo>
                <a:lnTo>
                  <a:pt x="1134809" y="376238"/>
                </a:lnTo>
                <a:lnTo>
                  <a:pt x="1137285" y="376238"/>
                </a:lnTo>
                <a:lnTo>
                  <a:pt x="1137285" y="381000"/>
                </a:lnTo>
                <a:lnTo>
                  <a:pt x="1152049" y="381000"/>
                </a:lnTo>
                <a:lnTo>
                  <a:pt x="1152049" y="385763"/>
                </a:lnTo>
                <a:lnTo>
                  <a:pt x="1174147" y="385763"/>
                </a:lnTo>
                <a:lnTo>
                  <a:pt x="1174147" y="395478"/>
                </a:lnTo>
                <a:lnTo>
                  <a:pt x="1179100" y="395478"/>
                </a:lnTo>
                <a:lnTo>
                  <a:pt x="1179100" y="400336"/>
                </a:lnTo>
                <a:lnTo>
                  <a:pt x="1191387" y="400336"/>
                </a:lnTo>
                <a:lnTo>
                  <a:pt x="1191387" y="405194"/>
                </a:lnTo>
                <a:lnTo>
                  <a:pt x="1211009" y="405194"/>
                </a:lnTo>
                <a:lnTo>
                  <a:pt x="1211009" y="410242"/>
                </a:lnTo>
                <a:lnTo>
                  <a:pt x="1215962" y="410242"/>
                </a:lnTo>
                <a:lnTo>
                  <a:pt x="1215962" y="415385"/>
                </a:lnTo>
                <a:lnTo>
                  <a:pt x="1228154" y="415385"/>
                </a:lnTo>
                <a:lnTo>
                  <a:pt x="1228154" y="425577"/>
                </a:lnTo>
                <a:lnTo>
                  <a:pt x="1233107" y="425577"/>
                </a:lnTo>
                <a:lnTo>
                  <a:pt x="1233107" y="430625"/>
                </a:lnTo>
                <a:lnTo>
                  <a:pt x="1250347" y="430625"/>
                </a:lnTo>
                <a:lnTo>
                  <a:pt x="1250347" y="435864"/>
                </a:lnTo>
                <a:lnTo>
                  <a:pt x="1262539" y="435864"/>
                </a:lnTo>
                <a:lnTo>
                  <a:pt x="1262539" y="441198"/>
                </a:lnTo>
                <a:lnTo>
                  <a:pt x="1265015" y="441198"/>
                </a:lnTo>
                <a:lnTo>
                  <a:pt x="1265015" y="446532"/>
                </a:lnTo>
                <a:lnTo>
                  <a:pt x="1282256" y="446532"/>
                </a:lnTo>
                <a:lnTo>
                  <a:pt x="1282256" y="451866"/>
                </a:lnTo>
                <a:lnTo>
                  <a:pt x="1292066" y="451866"/>
                </a:lnTo>
                <a:lnTo>
                  <a:pt x="1292066" y="457295"/>
                </a:lnTo>
                <a:lnTo>
                  <a:pt x="1341215" y="457295"/>
                </a:lnTo>
                <a:lnTo>
                  <a:pt x="1341215" y="463010"/>
                </a:lnTo>
                <a:lnTo>
                  <a:pt x="1348550" y="463010"/>
                </a:lnTo>
                <a:lnTo>
                  <a:pt x="1348550" y="468725"/>
                </a:lnTo>
                <a:lnTo>
                  <a:pt x="1353503" y="468725"/>
                </a:lnTo>
                <a:lnTo>
                  <a:pt x="1353503" y="474440"/>
                </a:lnTo>
                <a:lnTo>
                  <a:pt x="1370648" y="474440"/>
                </a:lnTo>
                <a:lnTo>
                  <a:pt x="1370648" y="480346"/>
                </a:lnTo>
                <a:lnTo>
                  <a:pt x="1378077" y="480346"/>
                </a:lnTo>
                <a:lnTo>
                  <a:pt x="1378077" y="486347"/>
                </a:lnTo>
                <a:lnTo>
                  <a:pt x="1385411" y="486347"/>
                </a:lnTo>
                <a:lnTo>
                  <a:pt x="1385411" y="492443"/>
                </a:lnTo>
                <a:lnTo>
                  <a:pt x="1397699" y="492443"/>
                </a:lnTo>
                <a:lnTo>
                  <a:pt x="1397699" y="498539"/>
                </a:lnTo>
                <a:lnTo>
                  <a:pt x="1407509" y="498539"/>
                </a:lnTo>
                <a:lnTo>
                  <a:pt x="1407509" y="504539"/>
                </a:lnTo>
                <a:lnTo>
                  <a:pt x="1414843" y="504539"/>
                </a:lnTo>
                <a:lnTo>
                  <a:pt x="1414843" y="510826"/>
                </a:lnTo>
                <a:lnTo>
                  <a:pt x="1417320" y="510826"/>
                </a:lnTo>
                <a:lnTo>
                  <a:pt x="1417320" y="517017"/>
                </a:lnTo>
                <a:lnTo>
                  <a:pt x="1427131" y="517017"/>
                </a:lnTo>
                <a:lnTo>
                  <a:pt x="1427131" y="523208"/>
                </a:lnTo>
                <a:lnTo>
                  <a:pt x="1432084" y="523208"/>
                </a:lnTo>
                <a:lnTo>
                  <a:pt x="1432084" y="529495"/>
                </a:lnTo>
                <a:lnTo>
                  <a:pt x="1449229" y="529495"/>
                </a:lnTo>
                <a:lnTo>
                  <a:pt x="1449229" y="535972"/>
                </a:lnTo>
                <a:lnTo>
                  <a:pt x="1461516" y="535972"/>
                </a:lnTo>
                <a:lnTo>
                  <a:pt x="1461516" y="542449"/>
                </a:lnTo>
                <a:lnTo>
                  <a:pt x="1483614" y="542449"/>
                </a:lnTo>
                <a:lnTo>
                  <a:pt x="1483614" y="549307"/>
                </a:lnTo>
                <a:lnTo>
                  <a:pt x="1491043" y="549307"/>
                </a:lnTo>
                <a:lnTo>
                  <a:pt x="1491043" y="556165"/>
                </a:lnTo>
                <a:lnTo>
                  <a:pt x="1508189" y="556165"/>
                </a:lnTo>
                <a:lnTo>
                  <a:pt x="1508189" y="563309"/>
                </a:lnTo>
                <a:lnTo>
                  <a:pt x="1535239" y="563309"/>
                </a:lnTo>
                <a:lnTo>
                  <a:pt x="1535239" y="570548"/>
                </a:lnTo>
                <a:lnTo>
                  <a:pt x="1557338" y="570548"/>
                </a:lnTo>
                <a:lnTo>
                  <a:pt x="1557338" y="577882"/>
                </a:lnTo>
                <a:lnTo>
                  <a:pt x="1589246" y="577882"/>
                </a:lnTo>
                <a:lnTo>
                  <a:pt x="1589246" y="585502"/>
                </a:lnTo>
                <a:lnTo>
                  <a:pt x="1596676" y="585502"/>
                </a:lnTo>
                <a:lnTo>
                  <a:pt x="1596676" y="593027"/>
                </a:lnTo>
                <a:lnTo>
                  <a:pt x="1621250" y="593027"/>
                </a:lnTo>
                <a:lnTo>
                  <a:pt x="1621250" y="600837"/>
                </a:lnTo>
                <a:lnTo>
                  <a:pt x="1623632" y="600837"/>
                </a:lnTo>
                <a:lnTo>
                  <a:pt x="1623632" y="608647"/>
                </a:lnTo>
                <a:lnTo>
                  <a:pt x="1631061" y="608647"/>
                </a:lnTo>
                <a:lnTo>
                  <a:pt x="1631061" y="616458"/>
                </a:lnTo>
                <a:lnTo>
                  <a:pt x="1655636" y="616458"/>
                </a:lnTo>
                <a:lnTo>
                  <a:pt x="1655636" y="624459"/>
                </a:lnTo>
                <a:lnTo>
                  <a:pt x="1675257" y="624459"/>
                </a:lnTo>
                <a:lnTo>
                  <a:pt x="1675257" y="632651"/>
                </a:lnTo>
                <a:lnTo>
                  <a:pt x="1680210" y="632651"/>
                </a:lnTo>
                <a:lnTo>
                  <a:pt x="1680210" y="640937"/>
                </a:lnTo>
                <a:lnTo>
                  <a:pt x="1724406" y="640937"/>
                </a:lnTo>
                <a:lnTo>
                  <a:pt x="1724406" y="649415"/>
                </a:lnTo>
                <a:lnTo>
                  <a:pt x="1753838" y="649415"/>
                </a:lnTo>
                <a:lnTo>
                  <a:pt x="1753838" y="658368"/>
                </a:lnTo>
                <a:lnTo>
                  <a:pt x="1758791" y="658368"/>
                </a:lnTo>
                <a:lnTo>
                  <a:pt x="1758791" y="667607"/>
                </a:lnTo>
                <a:lnTo>
                  <a:pt x="1783366" y="667607"/>
                </a:lnTo>
                <a:lnTo>
                  <a:pt x="1783366" y="677132"/>
                </a:lnTo>
                <a:lnTo>
                  <a:pt x="1810322" y="677132"/>
                </a:lnTo>
                <a:lnTo>
                  <a:pt x="1810322" y="687419"/>
                </a:lnTo>
                <a:lnTo>
                  <a:pt x="1812798" y="687419"/>
                </a:lnTo>
                <a:lnTo>
                  <a:pt x="1812798" y="697706"/>
                </a:lnTo>
                <a:lnTo>
                  <a:pt x="1822609" y="697706"/>
                </a:lnTo>
                <a:lnTo>
                  <a:pt x="1822609" y="708184"/>
                </a:lnTo>
                <a:lnTo>
                  <a:pt x="1847183" y="708184"/>
                </a:lnTo>
                <a:lnTo>
                  <a:pt x="1847183" y="719042"/>
                </a:lnTo>
                <a:lnTo>
                  <a:pt x="1955292" y="719042"/>
                </a:lnTo>
                <a:lnTo>
                  <a:pt x="1955292" y="731711"/>
                </a:lnTo>
                <a:lnTo>
                  <a:pt x="2024063" y="731711"/>
                </a:lnTo>
                <a:lnTo>
                  <a:pt x="2024063" y="746665"/>
                </a:lnTo>
                <a:lnTo>
                  <a:pt x="2026539" y="746665"/>
                </a:lnTo>
                <a:lnTo>
                  <a:pt x="2026539" y="761524"/>
                </a:lnTo>
                <a:lnTo>
                  <a:pt x="2068259" y="761524"/>
                </a:lnTo>
                <a:lnTo>
                  <a:pt x="2068259" y="777431"/>
                </a:lnTo>
                <a:lnTo>
                  <a:pt x="2083022" y="777431"/>
                </a:lnTo>
                <a:lnTo>
                  <a:pt x="2083022" y="793909"/>
                </a:lnTo>
                <a:lnTo>
                  <a:pt x="2134648" y="793909"/>
                </a:lnTo>
                <a:lnTo>
                  <a:pt x="2134648" y="813626"/>
                </a:lnTo>
                <a:lnTo>
                  <a:pt x="2146840" y="813626"/>
                </a:lnTo>
                <a:lnTo>
                  <a:pt x="2146840" y="833247"/>
                </a:lnTo>
                <a:lnTo>
                  <a:pt x="2210753" y="833247"/>
                </a:lnTo>
                <a:lnTo>
                  <a:pt x="2210753" y="858774"/>
                </a:lnTo>
                <a:lnTo>
                  <a:pt x="2237804" y="858774"/>
                </a:lnTo>
                <a:lnTo>
                  <a:pt x="2237804" y="885254"/>
                </a:lnTo>
                <a:lnTo>
                  <a:pt x="2247614" y="885254"/>
                </a:lnTo>
                <a:lnTo>
                  <a:pt x="2247614" y="912971"/>
                </a:lnTo>
                <a:lnTo>
                  <a:pt x="2259902" y="912971"/>
                </a:lnTo>
                <a:lnTo>
                  <a:pt x="2259902" y="940594"/>
                </a:lnTo>
                <a:lnTo>
                  <a:pt x="2399919" y="940594"/>
                </a:lnTo>
                <a:lnTo>
                  <a:pt x="2399919" y="1005173"/>
                </a:lnTo>
                <a:lnTo>
                  <a:pt x="3210497" y="1005173"/>
                </a:lnTo>
              </a:path>
            </a:pathLst>
          </a:custGeom>
          <a:noFill/>
          <a:ln w="12700" cap="flat">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cxnSp>
        <p:nvCxnSpPr>
          <p:cNvPr id="2078" name="Straight Connector 2077">
            <a:extLst>
              <a:ext uri="{FF2B5EF4-FFF2-40B4-BE49-F238E27FC236}">
                <a16:creationId xmlns:a16="http://schemas.microsoft.com/office/drawing/2014/main" id="{03C86802-2B31-9F60-3B82-67E60725B80F}"/>
              </a:ext>
            </a:extLst>
          </p:cNvPr>
          <p:cNvCxnSpPr>
            <a:cxnSpLocks/>
          </p:cNvCxnSpPr>
          <p:nvPr/>
        </p:nvCxnSpPr>
        <p:spPr>
          <a:xfrm>
            <a:off x="3520512" y="2711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0017B985-3FD8-DE0E-13D2-DEFC7767F75B}"/>
              </a:ext>
            </a:extLst>
          </p:cNvPr>
          <p:cNvCxnSpPr>
            <a:cxnSpLocks/>
          </p:cNvCxnSpPr>
          <p:nvPr/>
        </p:nvCxnSpPr>
        <p:spPr>
          <a:xfrm>
            <a:off x="3493103" y="27112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0" name="Straight Connector 2079">
            <a:extLst>
              <a:ext uri="{FF2B5EF4-FFF2-40B4-BE49-F238E27FC236}">
                <a16:creationId xmlns:a16="http://schemas.microsoft.com/office/drawing/2014/main" id="{002A5B42-C63D-74A4-8CEF-A38FB176BB9C}"/>
              </a:ext>
            </a:extLst>
          </p:cNvPr>
          <p:cNvCxnSpPr>
            <a:cxnSpLocks/>
          </p:cNvCxnSpPr>
          <p:nvPr/>
        </p:nvCxnSpPr>
        <p:spPr>
          <a:xfrm>
            <a:off x="3459189" y="268123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1" name="Straight Connector 2080">
            <a:extLst>
              <a:ext uri="{FF2B5EF4-FFF2-40B4-BE49-F238E27FC236}">
                <a16:creationId xmlns:a16="http://schemas.microsoft.com/office/drawing/2014/main" id="{A5D414C6-B7CD-3D64-05D4-DE7802521421}"/>
              </a:ext>
            </a:extLst>
          </p:cNvPr>
          <p:cNvCxnSpPr>
            <a:cxnSpLocks/>
          </p:cNvCxnSpPr>
          <p:nvPr/>
        </p:nvCxnSpPr>
        <p:spPr>
          <a:xfrm>
            <a:off x="3444901" y="268123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2" name="Straight Connector 2081">
            <a:extLst>
              <a:ext uri="{FF2B5EF4-FFF2-40B4-BE49-F238E27FC236}">
                <a16:creationId xmlns:a16="http://schemas.microsoft.com/office/drawing/2014/main" id="{AB0CEA0E-3E5E-5950-6685-0022A863A864}"/>
              </a:ext>
            </a:extLst>
          </p:cNvPr>
          <p:cNvCxnSpPr>
            <a:cxnSpLocks/>
          </p:cNvCxnSpPr>
          <p:nvPr/>
        </p:nvCxnSpPr>
        <p:spPr>
          <a:xfrm>
            <a:off x="3392515" y="263123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7" name="Straight Connector 2086">
            <a:extLst>
              <a:ext uri="{FF2B5EF4-FFF2-40B4-BE49-F238E27FC236}">
                <a16:creationId xmlns:a16="http://schemas.microsoft.com/office/drawing/2014/main" id="{574A7E28-5471-A6C5-6BE8-A4E087729C07}"/>
              </a:ext>
            </a:extLst>
          </p:cNvPr>
          <p:cNvCxnSpPr>
            <a:cxnSpLocks/>
          </p:cNvCxnSpPr>
          <p:nvPr/>
        </p:nvCxnSpPr>
        <p:spPr>
          <a:xfrm>
            <a:off x="3347269" y="261218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8" name="Straight Connector 2087">
            <a:extLst>
              <a:ext uri="{FF2B5EF4-FFF2-40B4-BE49-F238E27FC236}">
                <a16:creationId xmlns:a16="http://schemas.microsoft.com/office/drawing/2014/main" id="{5E52082E-5824-E235-EB75-A67421598353}"/>
              </a:ext>
            </a:extLst>
          </p:cNvPr>
          <p:cNvCxnSpPr>
            <a:cxnSpLocks/>
          </p:cNvCxnSpPr>
          <p:nvPr/>
        </p:nvCxnSpPr>
        <p:spPr>
          <a:xfrm>
            <a:off x="3325839" y="258122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9" name="Straight Connector 2088">
            <a:extLst>
              <a:ext uri="{FF2B5EF4-FFF2-40B4-BE49-F238E27FC236}">
                <a16:creationId xmlns:a16="http://schemas.microsoft.com/office/drawing/2014/main" id="{E8A19AA6-6AA8-D4C6-B94C-AC5FEA6FDC8B}"/>
              </a:ext>
            </a:extLst>
          </p:cNvPr>
          <p:cNvCxnSpPr>
            <a:cxnSpLocks/>
          </p:cNvCxnSpPr>
          <p:nvPr/>
        </p:nvCxnSpPr>
        <p:spPr>
          <a:xfrm>
            <a:off x="3299645" y="255979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0" name="Straight Connector 2089">
            <a:extLst>
              <a:ext uri="{FF2B5EF4-FFF2-40B4-BE49-F238E27FC236}">
                <a16:creationId xmlns:a16="http://schemas.microsoft.com/office/drawing/2014/main" id="{BA18BC0D-580F-3CD8-AC58-9D94CE945CF9}"/>
              </a:ext>
            </a:extLst>
          </p:cNvPr>
          <p:cNvCxnSpPr>
            <a:cxnSpLocks/>
          </p:cNvCxnSpPr>
          <p:nvPr/>
        </p:nvCxnSpPr>
        <p:spPr>
          <a:xfrm>
            <a:off x="3275833" y="253836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1" name="Straight Connector 2090">
            <a:extLst>
              <a:ext uri="{FF2B5EF4-FFF2-40B4-BE49-F238E27FC236}">
                <a16:creationId xmlns:a16="http://schemas.microsoft.com/office/drawing/2014/main" id="{3EC8ED3B-BA6A-A794-9CCB-2A9DB2C09BF4}"/>
              </a:ext>
            </a:extLst>
          </p:cNvPr>
          <p:cNvCxnSpPr>
            <a:cxnSpLocks/>
          </p:cNvCxnSpPr>
          <p:nvPr/>
        </p:nvCxnSpPr>
        <p:spPr>
          <a:xfrm>
            <a:off x="3244876" y="251455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2" name="Straight Connector 2091">
            <a:extLst>
              <a:ext uri="{FF2B5EF4-FFF2-40B4-BE49-F238E27FC236}">
                <a16:creationId xmlns:a16="http://schemas.microsoft.com/office/drawing/2014/main" id="{A8059432-5F16-3E0C-2661-CED177ED16BF}"/>
              </a:ext>
            </a:extLst>
          </p:cNvPr>
          <p:cNvCxnSpPr>
            <a:cxnSpLocks/>
          </p:cNvCxnSpPr>
          <p:nvPr/>
        </p:nvCxnSpPr>
        <p:spPr>
          <a:xfrm>
            <a:off x="3221064" y="250502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3" name="Straight Connector 2092">
            <a:extLst>
              <a:ext uri="{FF2B5EF4-FFF2-40B4-BE49-F238E27FC236}">
                <a16:creationId xmlns:a16="http://schemas.microsoft.com/office/drawing/2014/main" id="{766B1328-D4F3-6959-5B1A-1D54EFB72B79}"/>
              </a:ext>
            </a:extLst>
          </p:cNvPr>
          <p:cNvCxnSpPr>
            <a:cxnSpLocks/>
          </p:cNvCxnSpPr>
          <p:nvPr/>
        </p:nvCxnSpPr>
        <p:spPr>
          <a:xfrm>
            <a:off x="3185344" y="24955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4" name="Straight Connector 2093">
            <a:extLst>
              <a:ext uri="{FF2B5EF4-FFF2-40B4-BE49-F238E27FC236}">
                <a16:creationId xmlns:a16="http://schemas.microsoft.com/office/drawing/2014/main" id="{ADDB6BDB-06D8-8E36-2319-74E75357AEEE}"/>
              </a:ext>
            </a:extLst>
          </p:cNvPr>
          <p:cNvCxnSpPr>
            <a:cxnSpLocks/>
          </p:cNvCxnSpPr>
          <p:nvPr/>
        </p:nvCxnSpPr>
        <p:spPr>
          <a:xfrm>
            <a:off x="3163915" y="24955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5" name="Straight Connector 2094">
            <a:extLst>
              <a:ext uri="{FF2B5EF4-FFF2-40B4-BE49-F238E27FC236}">
                <a16:creationId xmlns:a16="http://schemas.microsoft.com/office/drawing/2014/main" id="{88B84569-568E-781D-B939-552FF907F6C3}"/>
              </a:ext>
            </a:extLst>
          </p:cNvPr>
          <p:cNvCxnSpPr>
            <a:cxnSpLocks/>
          </p:cNvCxnSpPr>
          <p:nvPr/>
        </p:nvCxnSpPr>
        <p:spPr>
          <a:xfrm>
            <a:off x="3142483" y="24883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6" name="Straight Connector 2095">
            <a:extLst>
              <a:ext uri="{FF2B5EF4-FFF2-40B4-BE49-F238E27FC236}">
                <a16:creationId xmlns:a16="http://schemas.microsoft.com/office/drawing/2014/main" id="{C85C2738-4F79-0BD1-8090-559B9DCB5A7A}"/>
              </a:ext>
            </a:extLst>
          </p:cNvPr>
          <p:cNvCxnSpPr>
            <a:cxnSpLocks/>
          </p:cNvCxnSpPr>
          <p:nvPr/>
        </p:nvCxnSpPr>
        <p:spPr>
          <a:xfrm>
            <a:off x="3121051" y="244549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7" name="Straight Connector 2096">
            <a:extLst>
              <a:ext uri="{FF2B5EF4-FFF2-40B4-BE49-F238E27FC236}">
                <a16:creationId xmlns:a16="http://schemas.microsoft.com/office/drawing/2014/main" id="{1510D7F9-C5DB-7895-9EC7-07141433F185}"/>
              </a:ext>
            </a:extLst>
          </p:cNvPr>
          <p:cNvCxnSpPr>
            <a:cxnSpLocks/>
          </p:cNvCxnSpPr>
          <p:nvPr/>
        </p:nvCxnSpPr>
        <p:spPr>
          <a:xfrm>
            <a:off x="3099619" y="242882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8" name="Straight Connector 2097">
            <a:extLst>
              <a:ext uri="{FF2B5EF4-FFF2-40B4-BE49-F238E27FC236}">
                <a16:creationId xmlns:a16="http://schemas.microsoft.com/office/drawing/2014/main" id="{D1590183-4126-81D1-2CE6-A90BEE75E6FE}"/>
              </a:ext>
            </a:extLst>
          </p:cNvPr>
          <p:cNvCxnSpPr>
            <a:cxnSpLocks/>
          </p:cNvCxnSpPr>
          <p:nvPr/>
        </p:nvCxnSpPr>
        <p:spPr>
          <a:xfrm>
            <a:off x="3078188" y="240501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9" name="Straight Connector 2098">
            <a:extLst>
              <a:ext uri="{FF2B5EF4-FFF2-40B4-BE49-F238E27FC236}">
                <a16:creationId xmlns:a16="http://schemas.microsoft.com/office/drawing/2014/main" id="{C6AD8568-E10A-920A-9FBE-10875D95F462}"/>
              </a:ext>
            </a:extLst>
          </p:cNvPr>
          <p:cNvCxnSpPr>
            <a:cxnSpLocks/>
          </p:cNvCxnSpPr>
          <p:nvPr/>
        </p:nvCxnSpPr>
        <p:spPr>
          <a:xfrm>
            <a:off x="3056757" y="237643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00" name="Straight Connector 2099">
            <a:extLst>
              <a:ext uri="{FF2B5EF4-FFF2-40B4-BE49-F238E27FC236}">
                <a16:creationId xmlns:a16="http://schemas.microsoft.com/office/drawing/2014/main" id="{851D60A5-942D-F0D2-7D59-2CBE69E91C2C}"/>
              </a:ext>
            </a:extLst>
          </p:cNvPr>
          <p:cNvCxnSpPr>
            <a:cxnSpLocks/>
          </p:cNvCxnSpPr>
          <p:nvPr/>
        </p:nvCxnSpPr>
        <p:spPr>
          <a:xfrm>
            <a:off x="3028183" y="234548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01" name="Straight Connector 2100">
            <a:extLst>
              <a:ext uri="{FF2B5EF4-FFF2-40B4-BE49-F238E27FC236}">
                <a16:creationId xmlns:a16="http://schemas.microsoft.com/office/drawing/2014/main" id="{0FFE3DDC-D1E9-3855-51EC-3B51B5EF1B60}"/>
              </a:ext>
            </a:extLst>
          </p:cNvPr>
          <p:cNvCxnSpPr>
            <a:cxnSpLocks/>
          </p:cNvCxnSpPr>
          <p:nvPr/>
        </p:nvCxnSpPr>
        <p:spPr>
          <a:xfrm>
            <a:off x="2999607" y="23359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3" name="Straight Connector 2112">
            <a:extLst>
              <a:ext uri="{FF2B5EF4-FFF2-40B4-BE49-F238E27FC236}">
                <a16:creationId xmlns:a16="http://schemas.microsoft.com/office/drawing/2014/main" id="{605B3852-4905-9C0A-9961-5741FA260666}"/>
              </a:ext>
            </a:extLst>
          </p:cNvPr>
          <p:cNvCxnSpPr>
            <a:cxnSpLocks/>
          </p:cNvCxnSpPr>
          <p:nvPr/>
        </p:nvCxnSpPr>
        <p:spPr>
          <a:xfrm>
            <a:off x="2975795" y="232405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4" name="Straight Connector 2113">
            <a:extLst>
              <a:ext uri="{FF2B5EF4-FFF2-40B4-BE49-F238E27FC236}">
                <a16:creationId xmlns:a16="http://schemas.microsoft.com/office/drawing/2014/main" id="{87A9E06A-5EB2-D1DE-066B-5D786CC48107}"/>
              </a:ext>
            </a:extLst>
          </p:cNvPr>
          <p:cNvCxnSpPr>
            <a:cxnSpLocks/>
          </p:cNvCxnSpPr>
          <p:nvPr/>
        </p:nvCxnSpPr>
        <p:spPr>
          <a:xfrm>
            <a:off x="2954364" y="231452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5" name="Straight Connector 2114">
            <a:extLst>
              <a:ext uri="{FF2B5EF4-FFF2-40B4-BE49-F238E27FC236}">
                <a16:creationId xmlns:a16="http://schemas.microsoft.com/office/drawing/2014/main" id="{219F3A14-4F54-76BF-EE30-24C1A3A463D1}"/>
              </a:ext>
            </a:extLst>
          </p:cNvPr>
          <p:cNvCxnSpPr>
            <a:cxnSpLocks/>
          </p:cNvCxnSpPr>
          <p:nvPr/>
        </p:nvCxnSpPr>
        <p:spPr>
          <a:xfrm>
            <a:off x="2923407" y="227404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6" name="Straight Connector 2115">
            <a:extLst>
              <a:ext uri="{FF2B5EF4-FFF2-40B4-BE49-F238E27FC236}">
                <a16:creationId xmlns:a16="http://schemas.microsoft.com/office/drawing/2014/main" id="{4045F885-D7C3-1648-EEF0-BCDAFD112CC6}"/>
              </a:ext>
            </a:extLst>
          </p:cNvPr>
          <p:cNvCxnSpPr>
            <a:cxnSpLocks/>
          </p:cNvCxnSpPr>
          <p:nvPr/>
        </p:nvCxnSpPr>
        <p:spPr>
          <a:xfrm>
            <a:off x="2901977" y="226928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7" name="Straight Connector 2116">
            <a:extLst>
              <a:ext uri="{FF2B5EF4-FFF2-40B4-BE49-F238E27FC236}">
                <a16:creationId xmlns:a16="http://schemas.microsoft.com/office/drawing/2014/main" id="{904B5486-9D9F-2D8A-3E43-E47C01EBBFEF}"/>
              </a:ext>
            </a:extLst>
          </p:cNvPr>
          <p:cNvCxnSpPr>
            <a:cxnSpLocks/>
          </p:cNvCxnSpPr>
          <p:nvPr/>
        </p:nvCxnSpPr>
        <p:spPr>
          <a:xfrm>
            <a:off x="2880545" y="224784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8" name="Straight Connector 2117">
            <a:extLst>
              <a:ext uri="{FF2B5EF4-FFF2-40B4-BE49-F238E27FC236}">
                <a16:creationId xmlns:a16="http://schemas.microsoft.com/office/drawing/2014/main" id="{386988D4-0C78-0280-65BE-F7D3A1793667}"/>
              </a:ext>
            </a:extLst>
          </p:cNvPr>
          <p:cNvCxnSpPr>
            <a:cxnSpLocks/>
          </p:cNvCxnSpPr>
          <p:nvPr/>
        </p:nvCxnSpPr>
        <p:spPr>
          <a:xfrm>
            <a:off x="2863877" y="222880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9" name="Straight Connector 2118">
            <a:extLst>
              <a:ext uri="{FF2B5EF4-FFF2-40B4-BE49-F238E27FC236}">
                <a16:creationId xmlns:a16="http://schemas.microsoft.com/office/drawing/2014/main" id="{C6F94EE1-CC18-65C8-E153-E8218AA0DC78}"/>
              </a:ext>
            </a:extLst>
          </p:cNvPr>
          <p:cNvCxnSpPr>
            <a:cxnSpLocks/>
          </p:cNvCxnSpPr>
          <p:nvPr/>
        </p:nvCxnSpPr>
        <p:spPr>
          <a:xfrm>
            <a:off x="2828159" y="220974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0" name="Straight Connector 2119">
            <a:extLst>
              <a:ext uri="{FF2B5EF4-FFF2-40B4-BE49-F238E27FC236}">
                <a16:creationId xmlns:a16="http://schemas.microsoft.com/office/drawing/2014/main" id="{8EEDABDB-9EA6-E2EC-B278-4DB0F7EF3EC5}"/>
              </a:ext>
            </a:extLst>
          </p:cNvPr>
          <p:cNvCxnSpPr>
            <a:cxnSpLocks/>
          </p:cNvCxnSpPr>
          <p:nvPr/>
        </p:nvCxnSpPr>
        <p:spPr>
          <a:xfrm>
            <a:off x="2809108" y="220022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1" name="Straight Connector 2120">
            <a:extLst>
              <a:ext uri="{FF2B5EF4-FFF2-40B4-BE49-F238E27FC236}">
                <a16:creationId xmlns:a16="http://schemas.microsoft.com/office/drawing/2014/main" id="{6C0A6E43-C4A5-BDC5-5D91-F9D27DF74BFE}"/>
              </a:ext>
            </a:extLst>
          </p:cNvPr>
          <p:cNvCxnSpPr>
            <a:cxnSpLocks/>
          </p:cNvCxnSpPr>
          <p:nvPr/>
        </p:nvCxnSpPr>
        <p:spPr>
          <a:xfrm>
            <a:off x="2787677" y="218831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2" name="Straight Connector 2121">
            <a:extLst>
              <a:ext uri="{FF2B5EF4-FFF2-40B4-BE49-F238E27FC236}">
                <a16:creationId xmlns:a16="http://schemas.microsoft.com/office/drawing/2014/main" id="{229DFF53-E941-C052-1458-CDD71E528581}"/>
              </a:ext>
            </a:extLst>
          </p:cNvPr>
          <p:cNvCxnSpPr>
            <a:cxnSpLocks/>
          </p:cNvCxnSpPr>
          <p:nvPr/>
        </p:nvCxnSpPr>
        <p:spPr>
          <a:xfrm>
            <a:off x="2763864" y="217641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3" name="Straight Connector 2122">
            <a:extLst>
              <a:ext uri="{FF2B5EF4-FFF2-40B4-BE49-F238E27FC236}">
                <a16:creationId xmlns:a16="http://schemas.microsoft.com/office/drawing/2014/main" id="{FA5239FB-FF02-0A62-DAC2-3355B56A4E59}"/>
              </a:ext>
            </a:extLst>
          </p:cNvPr>
          <p:cNvCxnSpPr>
            <a:cxnSpLocks/>
          </p:cNvCxnSpPr>
          <p:nvPr/>
        </p:nvCxnSpPr>
        <p:spPr>
          <a:xfrm>
            <a:off x="2742433" y="216212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4" name="Straight Connector 2123">
            <a:extLst>
              <a:ext uri="{FF2B5EF4-FFF2-40B4-BE49-F238E27FC236}">
                <a16:creationId xmlns:a16="http://schemas.microsoft.com/office/drawing/2014/main" id="{1F71C244-72DE-74D9-5BFF-865C46EEC9E9}"/>
              </a:ext>
            </a:extLst>
          </p:cNvPr>
          <p:cNvCxnSpPr>
            <a:cxnSpLocks/>
          </p:cNvCxnSpPr>
          <p:nvPr/>
        </p:nvCxnSpPr>
        <p:spPr>
          <a:xfrm>
            <a:off x="2721003" y="21454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5" name="Straight Connector 2124">
            <a:extLst>
              <a:ext uri="{FF2B5EF4-FFF2-40B4-BE49-F238E27FC236}">
                <a16:creationId xmlns:a16="http://schemas.microsoft.com/office/drawing/2014/main" id="{98EFC52F-CDD9-E114-439B-148576E75850}"/>
              </a:ext>
            </a:extLst>
          </p:cNvPr>
          <p:cNvCxnSpPr>
            <a:cxnSpLocks/>
          </p:cNvCxnSpPr>
          <p:nvPr/>
        </p:nvCxnSpPr>
        <p:spPr>
          <a:xfrm>
            <a:off x="2701952" y="213354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6" name="Straight Connector 2125">
            <a:extLst>
              <a:ext uri="{FF2B5EF4-FFF2-40B4-BE49-F238E27FC236}">
                <a16:creationId xmlns:a16="http://schemas.microsoft.com/office/drawing/2014/main" id="{B3255CFA-7E7E-342A-EAEC-59AAB5590B89}"/>
              </a:ext>
            </a:extLst>
          </p:cNvPr>
          <p:cNvCxnSpPr>
            <a:cxnSpLocks/>
          </p:cNvCxnSpPr>
          <p:nvPr/>
        </p:nvCxnSpPr>
        <p:spPr>
          <a:xfrm>
            <a:off x="2668615" y="210259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36" name="Straight Connector 2135">
            <a:extLst>
              <a:ext uri="{FF2B5EF4-FFF2-40B4-BE49-F238E27FC236}">
                <a16:creationId xmlns:a16="http://schemas.microsoft.com/office/drawing/2014/main" id="{F71FAB4E-8484-2540-6AE8-8638D0A4C1E5}"/>
              </a:ext>
            </a:extLst>
          </p:cNvPr>
          <p:cNvCxnSpPr>
            <a:cxnSpLocks/>
          </p:cNvCxnSpPr>
          <p:nvPr/>
        </p:nvCxnSpPr>
        <p:spPr>
          <a:xfrm>
            <a:off x="2685283" y="21264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1" name="Straight Connector 2140">
            <a:extLst>
              <a:ext uri="{FF2B5EF4-FFF2-40B4-BE49-F238E27FC236}">
                <a16:creationId xmlns:a16="http://schemas.microsoft.com/office/drawing/2014/main" id="{C7DABB0D-DAD4-1B01-3729-CD7FA537C460}"/>
              </a:ext>
            </a:extLst>
          </p:cNvPr>
          <p:cNvCxnSpPr>
            <a:cxnSpLocks/>
          </p:cNvCxnSpPr>
          <p:nvPr/>
        </p:nvCxnSpPr>
        <p:spPr>
          <a:xfrm>
            <a:off x="2594796" y="204544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2" name="Straight Connector 2141">
            <a:extLst>
              <a:ext uri="{FF2B5EF4-FFF2-40B4-BE49-F238E27FC236}">
                <a16:creationId xmlns:a16="http://schemas.microsoft.com/office/drawing/2014/main" id="{95392155-3823-EBD9-5782-6C9466CD9691}"/>
              </a:ext>
            </a:extLst>
          </p:cNvPr>
          <p:cNvCxnSpPr>
            <a:cxnSpLocks/>
          </p:cNvCxnSpPr>
          <p:nvPr/>
        </p:nvCxnSpPr>
        <p:spPr>
          <a:xfrm>
            <a:off x="2468589" y="198353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3" name="Straight Connector 2142">
            <a:extLst>
              <a:ext uri="{FF2B5EF4-FFF2-40B4-BE49-F238E27FC236}">
                <a16:creationId xmlns:a16="http://schemas.microsoft.com/office/drawing/2014/main" id="{A95A3642-8872-B9C6-6A59-BFFB7F7DC4B0}"/>
              </a:ext>
            </a:extLst>
          </p:cNvPr>
          <p:cNvCxnSpPr>
            <a:cxnSpLocks/>
          </p:cNvCxnSpPr>
          <p:nvPr/>
        </p:nvCxnSpPr>
        <p:spPr>
          <a:xfrm>
            <a:off x="2216176" y="185970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4" name="Straight Connector 2143">
            <a:extLst>
              <a:ext uri="{FF2B5EF4-FFF2-40B4-BE49-F238E27FC236}">
                <a16:creationId xmlns:a16="http://schemas.microsoft.com/office/drawing/2014/main" id="{FA2BC4F3-A53C-203F-8C55-75B23BDC6F69}"/>
              </a:ext>
            </a:extLst>
          </p:cNvPr>
          <p:cNvCxnSpPr>
            <a:cxnSpLocks/>
          </p:cNvCxnSpPr>
          <p:nvPr/>
        </p:nvCxnSpPr>
        <p:spPr>
          <a:xfrm>
            <a:off x="2125689" y="184065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5" name="Straight Connector 2144">
            <a:extLst>
              <a:ext uri="{FF2B5EF4-FFF2-40B4-BE49-F238E27FC236}">
                <a16:creationId xmlns:a16="http://schemas.microsoft.com/office/drawing/2014/main" id="{FB484E75-9464-E502-7BA8-736D55E3C44B}"/>
              </a:ext>
            </a:extLst>
          </p:cNvPr>
          <p:cNvCxnSpPr>
            <a:cxnSpLocks/>
          </p:cNvCxnSpPr>
          <p:nvPr/>
        </p:nvCxnSpPr>
        <p:spPr>
          <a:xfrm>
            <a:off x="2030440" y="182398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6" name="Straight Connector 2145">
            <a:extLst>
              <a:ext uri="{FF2B5EF4-FFF2-40B4-BE49-F238E27FC236}">
                <a16:creationId xmlns:a16="http://schemas.microsoft.com/office/drawing/2014/main" id="{519D00D2-FABC-4C98-53C5-9E362D2A903F}"/>
              </a:ext>
            </a:extLst>
          </p:cNvPr>
          <p:cNvCxnSpPr>
            <a:cxnSpLocks/>
          </p:cNvCxnSpPr>
          <p:nvPr/>
        </p:nvCxnSpPr>
        <p:spPr>
          <a:xfrm>
            <a:off x="1797077" y="17239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7" name="Straight Connector 2146">
            <a:extLst>
              <a:ext uri="{FF2B5EF4-FFF2-40B4-BE49-F238E27FC236}">
                <a16:creationId xmlns:a16="http://schemas.microsoft.com/office/drawing/2014/main" id="{D67194D1-DE7E-8F5D-46EB-55DEB86C528C}"/>
              </a:ext>
            </a:extLst>
          </p:cNvPr>
          <p:cNvCxnSpPr>
            <a:cxnSpLocks/>
          </p:cNvCxnSpPr>
          <p:nvPr/>
        </p:nvCxnSpPr>
        <p:spPr>
          <a:xfrm>
            <a:off x="1770883" y="172397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8" name="Straight Connector 2147">
            <a:extLst>
              <a:ext uri="{FF2B5EF4-FFF2-40B4-BE49-F238E27FC236}">
                <a16:creationId xmlns:a16="http://schemas.microsoft.com/office/drawing/2014/main" id="{B26A85EA-6D56-AC75-2BE8-A02609122223}"/>
              </a:ext>
            </a:extLst>
          </p:cNvPr>
          <p:cNvCxnSpPr>
            <a:cxnSpLocks/>
          </p:cNvCxnSpPr>
          <p:nvPr/>
        </p:nvCxnSpPr>
        <p:spPr>
          <a:xfrm>
            <a:off x="4424744" y="310958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92" name="Freeform: Shape 1091">
            <a:extLst>
              <a:ext uri="{FF2B5EF4-FFF2-40B4-BE49-F238E27FC236}">
                <a16:creationId xmlns:a16="http://schemas.microsoft.com/office/drawing/2014/main" id="{1822BBB7-A1B7-7CB1-F065-EDCDE018256E}"/>
              </a:ext>
            </a:extLst>
          </p:cNvPr>
          <p:cNvSpPr/>
          <p:nvPr/>
        </p:nvSpPr>
        <p:spPr>
          <a:xfrm>
            <a:off x="6692948" y="1634628"/>
            <a:ext cx="4126707" cy="1892300"/>
          </a:xfrm>
          <a:custGeom>
            <a:avLst/>
            <a:gdLst>
              <a:gd name="connsiteX0" fmla="*/ 0 w 4419219"/>
              <a:gd name="connsiteY0" fmla="*/ 0 h 1304734"/>
              <a:gd name="connsiteX1" fmla="*/ 21527 w 4419219"/>
              <a:gd name="connsiteY1" fmla="*/ 0 h 1304734"/>
              <a:gd name="connsiteX2" fmla="*/ 21527 w 4419219"/>
              <a:gd name="connsiteY2" fmla="*/ 4572 h 1304734"/>
              <a:gd name="connsiteX3" fmla="*/ 43053 w 4419219"/>
              <a:gd name="connsiteY3" fmla="*/ 4572 h 1304734"/>
              <a:gd name="connsiteX4" fmla="*/ 43053 w 4419219"/>
              <a:gd name="connsiteY4" fmla="*/ 9144 h 1304734"/>
              <a:gd name="connsiteX5" fmla="*/ 71723 w 4419219"/>
              <a:gd name="connsiteY5" fmla="*/ 9144 h 1304734"/>
              <a:gd name="connsiteX6" fmla="*/ 71723 w 4419219"/>
              <a:gd name="connsiteY6" fmla="*/ 13716 h 1304734"/>
              <a:gd name="connsiteX7" fmla="*/ 254603 w 4419219"/>
              <a:gd name="connsiteY7" fmla="*/ 13716 h 1304734"/>
              <a:gd name="connsiteX8" fmla="*/ 254603 w 4419219"/>
              <a:gd name="connsiteY8" fmla="*/ 18288 h 1304734"/>
              <a:gd name="connsiteX9" fmla="*/ 362236 w 4419219"/>
              <a:gd name="connsiteY9" fmla="*/ 18288 h 1304734"/>
              <a:gd name="connsiteX10" fmla="*/ 362236 w 4419219"/>
              <a:gd name="connsiteY10" fmla="*/ 22860 h 1304734"/>
              <a:gd name="connsiteX11" fmla="*/ 376619 w 4419219"/>
              <a:gd name="connsiteY11" fmla="*/ 22860 h 1304734"/>
              <a:gd name="connsiteX12" fmla="*/ 376619 w 4419219"/>
              <a:gd name="connsiteY12" fmla="*/ 27432 h 1304734"/>
              <a:gd name="connsiteX13" fmla="*/ 390906 w 4419219"/>
              <a:gd name="connsiteY13" fmla="*/ 27432 h 1304734"/>
              <a:gd name="connsiteX14" fmla="*/ 390906 w 4419219"/>
              <a:gd name="connsiteY14" fmla="*/ 32004 h 1304734"/>
              <a:gd name="connsiteX15" fmla="*/ 408908 w 4419219"/>
              <a:gd name="connsiteY15" fmla="*/ 32004 h 1304734"/>
              <a:gd name="connsiteX16" fmla="*/ 408908 w 4419219"/>
              <a:gd name="connsiteY16" fmla="*/ 36481 h 1304734"/>
              <a:gd name="connsiteX17" fmla="*/ 419671 w 4419219"/>
              <a:gd name="connsiteY17" fmla="*/ 36481 h 1304734"/>
              <a:gd name="connsiteX18" fmla="*/ 419671 w 4419219"/>
              <a:gd name="connsiteY18" fmla="*/ 41053 h 1304734"/>
              <a:gd name="connsiteX19" fmla="*/ 430435 w 4419219"/>
              <a:gd name="connsiteY19" fmla="*/ 41053 h 1304734"/>
              <a:gd name="connsiteX20" fmla="*/ 430435 w 4419219"/>
              <a:gd name="connsiteY20" fmla="*/ 45625 h 1304734"/>
              <a:gd name="connsiteX21" fmla="*/ 459105 w 4419219"/>
              <a:gd name="connsiteY21" fmla="*/ 45625 h 1304734"/>
              <a:gd name="connsiteX22" fmla="*/ 459105 w 4419219"/>
              <a:gd name="connsiteY22" fmla="*/ 50197 h 1304734"/>
              <a:gd name="connsiteX23" fmla="*/ 466249 w 4419219"/>
              <a:gd name="connsiteY23" fmla="*/ 50197 h 1304734"/>
              <a:gd name="connsiteX24" fmla="*/ 466249 w 4419219"/>
              <a:gd name="connsiteY24" fmla="*/ 54769 h 1304734"/>
              <a:gd name="connsiteX25" fmla="*/ 498539 w 4419219"/>
              <a:gd name="connsiteY25" fmla="*/ 54769 h 1304734"/>
              <a:gd name="connsiteX26" fmla="*/ 498539 w 4419219"/>
              <a:gd name="connsiteY26" fmla="*/ 59341 h 1304734"/>
              <a:gd name="connsiteX27" fmla="*/ 505778 w 4419219"/>
              <a:gd name="connsiteY27" fmla="*/ 59341 h 1304734"/>
              <a:gd name="connsiteX28" fmla="*/ 505778 w 4419219"/>
              <a:gd name="connsiteY28" fmla="*/ 63913 h 1304734"/>
              <a:gd name="connsiteX29" fmla="*/ 541591 w 4419219"/>
              <a:gd name="connsiteY29" fmla="*/ 63913 h 1304734"/>
              <a:gd name="connsiteX30" fmla="*/ 541591 w 4419219"/>
              <a:gd name="connsiteY30" fmla="*/ 68485 h 1304734"/>
              <a:gd name="connsiteX31" fmla="*/ 555974 w 4419219"/>
              <a:gd name="connsiteY31" fmla="*/ 68485 h 1304734"/>
              <a:gd name="connsiteX32" fmla="*/ 555974 w 4419219"/>
              <a:gd name="connsiteY32" fmla="*/ 73057 h 1304734"/>
              <a:gd name="connsiteX33" fmla="*/ 588264 w 4419219"/>
              <a:gd name="connsiteY33" fmla="*/ 73057 h 1304734"/>
              <a:gd name="connsiteX34" fmla="*/ 588264 w 4419219"/>
              <a:gd name="connsiteY34" fmla="*/ 77629 h 1304734"/>
              <a:gd name="connsiteX35" fmla="*/ 595408 w 4419219"/>
              <a:gd name="connsiteY35" fmla="*/ 77629 h 1304734"/>
              <a:gd name="connsiteX36" fmla="*/ 595408 w 4419219"/>
              <a:gd name="connsiteY36" fmla="*/ 82201 h 1304734"/>
              <a:gd name="connsiteX37" fmla="*/ 599027 w 4419219"/>
              <a:gd name="connsiteY37" fmla="*/ 82201 h 1304734"/>
              <a:gd name="connsiteX38" fmla="*/ 599027 w 4419219"/>
              <a:gd name="connsiteY38" fmla="*/ 86868 h 1304734"/>
              <a:gd name="connsiteX39" fmla="*/ 613315 w 4419219"/>
              <a:gd name="connsiteY39" fmla="*/ 86868 h 1304734"/>
              <a:gd name="connsiteX40" fmla="*/ 613315 w 4419219"/>
              <a:gd name="connsiteY40" fmla="*/ 91440 h 1304734"/>
              <a:gd name="connsiteX41" fmla="*/ 634841 w 4419219"/>
              <a:gd name="connsiteY41" fmla="*/ 91440 h 1304734"/>
              <a:gd name="connsiteX42" fmla="*/ 634841 w 4419219"/>
              <a:gd name="connsiteY42" fmla="*/ 96012 h 1304734"/>
              <a:gd name="connsiteX43" fmla="*/ 656368 w 4419219"/>
              <a:gd name="connsiteY43" fmla="*/ 96012 h 1304734"/>
              <a:gd name="connsiteX44" fmla="*/ 656368 w 4419219"/>
              <a:gd name="connsiteY44" fmla="*/ 100584 h 1304734"/>
              <a:gd name="connsiteX45" fmla="*/ 674370 w 4419219"/>
              <a:gd name="connsiteY45" fmla="*/ 100584 h 1304734"/>
              <a:gd name="connsiteX46" fmla="*/ 674370 w 4419219"/>
              <a:gd name="connsiteY46" fmla="*/ 105156 h 1304734"/>
              <a:gd name="connsiteX47" fmla="*/ 713803 w 4419219"/>
              <a:gd name="connsiteY47" fmla="*/ 105156 h 1304734"/>
              <a:gd name="connsiteX48" fmla="*/ 713803 w 4419219"/>
              <a:gd name="connsiteY48" fmla="*/ 109728 h 1304734"/>
              <a:gd name="connsiteX49" fmla="*/ 731711 w 4419219"/>
              <a:gd name="connsiteY49" fmla="*/ 109728 h 1304734"/>
              <a:gd name="connsiteX50" fmla="*/ 731711 w 4419219"/>
              <a:gd name="connsiteY50" fmla="*/ 114395 h 1304734"/>
              <a:gd name="connsiteX51" fmla="*/ 746093 w 4419219"/>
              <a:gd name="connsiteY51" fmla="*/ 114395 h 1304734"/>
              <a:gd name="connsiteX52" fmla="*/ 746093 w 4419219"/>
              <a:gd name="connsiteY52" fmla="*/ 118967 h 1304734"/>
              <a:gd name="connsiteX53" fmla="*/ 756857 w 4419219"/>
              <a:gd name="connsiteY53" fmla="*/ 118967 h 1304734"/>
              <a:gd name="connsiteX54" fmla="*/ 756857 w 4419219"/>
              <a:gd name="connsiteY54" fmla="*/ 123539 h 1304734"/>
              <a:gd name="connsiteX55" fmla="*/ 767620 w 4419219"/>
              <a:gd name="connsiteY55" fmla="*/ 123539 h 1304734"/>
              <a:gd name="connsiteX56" fmla="*/ 767620 w 4419219"/>
              <a:gd name="connsiteY56" fmla="*/ 128207 h 1304734"/>
              <a:gd name="connsiteX57" fmla="*/ 803434 w 4419219"/>
              <a:gd name="connsiteY57" fmla="*/ 128207 h 1304734"/>
              <a:gd name="connsiteX58" fmla="*/ 803434 w 4419219"/>
              <a:gd name="connsiteY58" fmla="*/ 137351 h 1304734"/>
              <a:gd name="connsiteX59" fmla="*/ 807053 w 4419219"/>
              <a:gd name="connsiteY59" fmla="*/ 137351 h 1304734"/>
              <a:gd name="connsiteX60" fmla="*/ 807053 w 4419219"/>
              <a:gd name="connsiteY60" fmla="*/ 141922 h 1304734"/>
              <a:gd name="connsiteX61" fmla="*/ 828580 w 4419219"/>
              <a:gd name="connsiteY61" fmla="*/ 141922 h 1304734"/>
              <a:gd name="connsiteX62" fmla="*/ 828580 w 4419219"/>
              <a:gd name="connsiteY62" fmla="*/ 146590 h 1304734"/>
              <a:gd name="connsiteX63" fmla="*/ 850106 w 4419219"/>
              <a:gd name="connsiteY63" fmla="*/ 146590 h 1304734"/>
              <a:gd name="connsiteX64" fmla="*/ 850106 w 4419219"/>
              <a:gd name="connsiteY64" fmla="*/ 151162 h 1304734"/>
              <a:gd name="connsiteX65" fmla="*/ 853726 w 4419219"/>
              <a:gd name="connsiteY65" fmla="*/ 151162 h 1304734"/>
              <a:gd name="connsiteX66" fmla="*/ 853726 w 4419219"/>
              <a:gd name="connsiteY66" fmla="*/ 155734 h 1304734"/>
              <a:gd name="connsiteX67" fmla="*/ 871633 w 4419219"/>
              <a:gd name="connsiteY67" fmla="*/ 155734 h 1304734"/>
              <a:gd name="connsiteX68" fmla="*/ 871633 w 4419219"/>
              <a:gd name="connsiteY68" fmla="*/ 160401 h 1304734"/>
              <a:gd name="connsiteX69" fmla="*/ 885920 w 4419219"/>
              <a:gd name="connsiteY69" fmla="*/ 160401 h 1304734"/>
              <a:gd name="connsiteX70" fmla="*/ 885920 w 4419219"/>
              <a:gd name="connsiteY70" fmla="*/ 169545 h 1304734"/>
              <a:gd name="connsiteX71" fmla="*/ 900303 w 4419219"/>
              <a:gd name="connsiteY71" fmla="*/ 169545 h 1304734"/>
              <a:gd name="connsiteX72" fmla="*/ 900303 w 4419219"/>
              <a:gd name="connsiteY72" fmla="*/ 174117 h 1304734"/>
              <a:gd name="connsiteX73" fmla="*/ 911066 w 4419219"/>
              <a:gd name="connsiteY73" fmla="*/ 174117 h 1304734"/>
              <a:gd name="connsiteX74" fmla="*/ 911066 w 4419219"/>
              <a:gd name="connsiteY74" fmla="*/ 178784 h 1304734"/>
              <a:gd name="connsiteX75" fmla="*/ 932593 w 4419219"/>
              <a:gd name="connsiteY75" fmla="*/ 178784 h 1304734"/>
              <a:gd name="connsiteX76" fmla="*/ 932593 w 4419219"/>
              <a:gd name="connsiteY76" fmla="*/ 183356 h 1304734"/>
              <a:gd name="connsiteX77" fmla="*/ 1022223 w 4419219"/>
              <a:gd name="connsiteY77" fmla="*/ 183356 h 1304734"/>
              <a:gd name="connsiteX78" fmla="*/ 1022223 w 4419219"/>
              <a:gd name="connsiteY78" fmla="*/ 188024 h 1304734"/>
              <a:gd name="connsiteX79" fmla="*/ 1040225 w 4419219"/>
              <a:gd name="connsiteY79" fmla="*/ 188024 h 1304734"/>
              <a:gd name="connsiteX80" fmla="*/ 1040225 w 4419219"/>
              <a:gd name="connsiteY80" fmla="*/ 192596 h 1304734"/>
              <a:gd name="connsiteX81" fmla="*/ 1086803 w 4419219"/>
              <a:gd name="connsiteY81" fmla="*/ 192596 h 1304734"/>
              <a:gd name="connsiteX82" fmla="*/ 1086803 w 4419219"/>
              <a:gd name="connsiteY82" fmla="*/ 197263 h 1304734"/>
              <a:gd name="connsiteX83" fmla="*/ 1126331 w 4419219"/>
              <a:gd name="connsiteY83" fmla="*/ 197263 h 1304734"/>
              <a:gd name="connsiteX84" fmla="*/ 1126331 w 4419219"/>
              <a:gd name="connsiteY84" fmla="*/ 201835 h 1304734"/>
              <a:gd name="connsiteX85" fmla="*/ 1137095 w 4419219"/>
              <a:gd name="connsiteY85" fmla="*/ 201835 h 1304734"/>
              <a:gd name="connsiteX86" fmla="*/ 1137095 w 4419219"/>
              <a:gd name="connsiteY86" fmla="*/ 206502 h 1304734"/>
              <a:gd name="connsiteX87" fmla="*/ 1144238 w 4419219"/>
              <a:gd name="connsiteY87" fmla="*/ 206502 h 1304734"/>
              <a:gd name="connsiteX88" fmla="*/ 1144238 w 4419219"/>
              <a:gd name="connsiteY88" fmla="*/ 215741 h 1304734"/>
              <a:gd name="connsiteX89" fmla="*/ 1190816 w 4419219"/>
              <a:gd name="connsiteY89" fmla="*/ 215741 h 1304734"/>
              <a:gd name="connsiteX90" fmla="*/ 1190816 w 4419219"/>
              <a:gd name="connsiteY90" fmla="*/ 220409 h 1304734"/>
              <a:gd name="connsiteX91" fmla="*/ 1215962 w 4419219"/>
              <a:gd name="connsiteY91" fmla="*/ 220409 h 1304734"/>
              <a:gd name="connsiteX92" fmla="*/ 1215962 w 4419219"/>
              <a:gd name="connsiteY92" fmla="*/ 229648 h 1304734"/>
              <a:gd name="connsiteX93" fmla="*/ 1241108 w 4419219"/>
              <a:gd name="connsiteY93" fmla="*/ 229648 h 1304734"/>
              <a:gd name="connsiteX94" fmla="*/ 1241108 w 4419219"/>
              <a:gd name="connsiteY94" fmla="*/ 234315 h 1304734"/>
              <a:gd name="connsiteX95" fmla="*/ 1248251 w 4419219"/>
              <a:gd name="connsiteY95" fmla="*/ 234315 h 1304734"/>
              <a:gd name="connsiteX96" fmla="*/ 1248251 w 4419219"/>
              <a:gd name="connsiteY96" fmla="*/ 238982 h 1304734"/>
              <a:gd name="connsiteX97" fmla="*/ 1255395 w 4419219"/>
              <a:gd name="connsiteY97" fmla="*/ 238982 h 1304734"/>
              <a:gd name="connsiteX98" fmla="*/ 1255395 w 4419219"/>
              <a:gd name="connsiteY98" fmla="*/ 243554 h 1304734"/>
              <a:gd name="connsiteX99" fmla="*/ 1298448 w 4419219"/>
              <a:gd name="connsiteY99" fmla="*/ 243554 h 1304734"/>
              <a:gd name="connsiteX100" fmla="*/ 1298448 w 4419219"/>
              <a:gd name="connsiteY100" fmla="*/ 248222 h 1304734"/>
              <a:gd name="connsiteX101" fmla="*/ 1305687 w 4419219"/>
              <a:gd name="connsiteY101" fmla="*/ 248222 h 1304734"/>
              <a:gd name="connsiteX102" fmla="*/ 1305687 w 4419219"/>
              <a:gd name="connsiteY102" fmla="*/ 257461 h 1304734"/>
              <a:gd name="connsiteX103" fmla="*/ 1337977 w 4419219"/>
              <a:gd name="connsiteY103" fmla="*/ 257461 h 1304734"/>
              <a:gd name="connsiteX104" fmla="*/ 1337977 w 4419219"/>
              <a:gd name="connsiteY104" fmla="*/ 271367 h 1304734"/>
              <a:gd name="connsiteX105" fmla="*/ 1352264 w 4419219"/>
              <a:gd name="connsiteY105" fmla="*/ 271367 h 1304734"/>
              <a:gd name="connsiteX106" fmla="*/ 1352264 w 4419219"/>
              <a:gd name="connsiteY106" fmla="*/ 276035 h 1304734"/>
              <a:gd name="connsiteX107" fmla="*/ 1380935 w 4419219"/>
              <a:gd name="connsiteY107" fmla="*/ 276035 h 1304734"/>
              <a:gd name="connsiteX108" fmla="*/ 1380935 w 4419219"/>
              <a:gd name="connsiteY108" fmla="*/ 280702 h 1304734"/>
              <a:gd name="connsiteX109" fmla="*/ 1402461 w 4419219"/>
              <a:gd name="connsiteY109" fmla="*/ 280702 h 1304734"/>
              <a:gd name="connsiteX110" fmla="*/ 1402461 w 4419219"/>
              <a:gd name="connsiteY110" fmla="*/ 285274 h 1304734"/>
              <a:gd name="connsiteX111" fmla="*/ 1416844 w 4419219"/>
              <a:gd name="connsiteY111" fmla="*/ 285274 h 1304734"/>
              <a:gd name="connsiteX112" fmla="*/ 1416844 w 4419219"/>
              <a:gd name="connsiteY112" fmla="*/ 289941 h 1304734"/>
              <a:gd name="connsiteX113" fmla="*/ 1423988 w 4419219"/>
              <a:gd name="connsiteY113" fmla="*/ 289941 h 1304734"/>
              <a:gd name="connsiteX114" fmla="*/ 1423988 w 4419219"/>
              <a:gd name="connsiteY114" fmla="*/ 294608 h 1304734"/>
              <a:gd name="connsiteX115" fmla="*/ 1438370 w 4419219"/>
              <a:gd name="connsiteY115" fmla="*/ 294608 h 1304734"/>
              <a:gd name="connsiteX116" fmla="*/ 1438370 w 4419219"/>
              <a:gd name="connsiteY116" fmla="*/ 299276 h 1304734"/>
              <a:gd name="connsiteX117" fmla="*/ 1441990 w 4419219"/>
              <a:gd name="connsiteY117" fmla="*/ 299276 h 1304734"/>
              <a:gd name="connsiteX118" fmla="*/ 1441990 w 4419219"/>
              <a:gd name="connsiteY118" fmla="*/ 303943 h 1304734"/>
              <a:gd name="connsiteX119" fmla="*/ 1452753 w 4419219"/>
              <a:gd name="connsiteY119" fmla="*/ 303943 h 1304734"/>
              <a:gd name="connsiteX120" fmla="*/ 1452753 w 4419219"/>
              <a:gd name="connsiteY120" fmla="*/ 308610 h 1304734"/>
              <a:gd name="connsiteX121" fmla="*/ 1463516 w 4419219"/>
              <a:gd name="connsiteY121" fmla="*/ 308610 h 1304734"/>
              <a:gd name="connsiteX122" fmla="*/ 1463516 w 4419219"/>
              <a:gd name="connsiteY122" fmla="*/ 313277 h 1304734"/>
              <a:gd name="connsiteX123" fmla="*/ 1520857 w 4419219"/>
              <a:gd name="connsiteY123" fmla="*/ 313277 h 1304734"/>
              <a:gd name="connsiteX124" fmla="*/ 1520857 w 4419219"/>
              <a:gd name="connsiteY124" fmla="*/ 317945 h 1304734"/>
              <a:gd name="connsiteX125" fmla="*/ 1538764 w 4419219"/>
              <a:gd name="connsiteY125" fmla="*/ 317945 h 1304734"/>
              <a:gd name="connsiteX126" fmla="*/ 1538764 w 4419219"/>
              <a:gd name="connsiteY126" fmla="*/ 327470 h 1304734"/>
              <a:gd name="connsiteX127" fmla="*/ 1542383 w 4419219"/>
              <a:gd name="connsiteY127" fmla="*/ 327470 h 1304734"/>
              <a:gd name="connsiteX128" fmla="*/ 1542383 w 4419219"/>
              <a:gd name="connsiteY128" fmla="*/ 332137 h 1304734"/>
              <a:gd name="connsiteX129" fmla="*/ 1553147 w 4419219"/>
              <a:gd name="connsiteY129" fmla="*/ 332137 h 1304734"/>
              <a:gd name="connsiteX130" fmla="*/ 1553147 w 4419219"/>
              <a:gd name="connsiteY130" fmla="*/ 336899 h 1304734"/>
              <a:gd name="connsiteX131" fmla="*/ 1560290 w 4419219"/>
              <a:gd name="connsiteY131" fmla="*/ 336899 h 1304734"/>
              <a:gd name="connsiteX132" fmla="*/ 1560290 w 4419219"/>
              <a:gd name="connsiteY132" fmla="*/ 341662 h 1304734"/>
              <a:gd name="connsiteX133" fmla="*/ 1578293 w 4419219"/>
              <a:gd name="connsiteY133" fmla="*/ 341662 h 1304734"/>
              <a:gd name="connsiteX134" fmla="*/ 1578293 w 4419219"/>
              <a:gd name="connsiteY134" fmla="*/ 346424 h 1304734"/>
              <a:gd name="connsiteX135" fmla="*/ 1585436 w 4419219"/>
              <a:gd name="connsiteY135" fmla="*/ 346424 h 1304734"/>
              <a:gd name="connsiteX136" fmla="*/ 1585436 w 4419219"/>
              <a:gd name="connsiteY136" fmla="*/ 351187 h 1304734"/>
              <a:gd name="connsiteX137" fmla="*/ 1610582 w 4419219"/>
              <a:gd name="connsiteY137" fmla="*/ 351187 h 1304734"/>
              <a:gd name="connsiteX138" fmla="*/ 1610582 w 4419219"/>
              <a:gd name="connsiteY138" fmla="*/ 360712 h 1304734"/>
              <a:gd name="connsiteX139" fmla="*/ 1614107 w 4419219"/>
              <a:gd name="connsiteY139" fmla="*/ 360712 h 1304734"/>
              <a:gd name="connsiteX140" fmla="*/ 1614107 w 4419219"/>
              <a:gd name="connsiteY140" fmla="*/ 365570 h 1304734"/>
              <a:gd name="connsiteX141" fmla="*/ 1624870 w 4419219"/>
              <a:gd name="connsiteY141" fmla="*/ 365570 h 1304734"/>
              <a:gd name="connsiteX142" fmla="*/ 1624870 w 4419219"/>
              <a:gd name="connsiteY142" fmla="*/ 370332 h 1304734"/>
              <a:gd name="connsiteX143" fmla="*/ 1632109 w 4419219"/>
              <a:gd name="connsiteY143" fmla="*/ 370332 h 1304734"/>
              <a:gd name="connsiteX144" fmla="*/ 1632109 w 4419219"/>
              <a:gd name="connsiteY144" fmla="*/ 375190 h 1304734"/>
              <a:gd name="connsiteX145" fmla="*/ 1635633 w 4419219"/>
              <a:gd name="connsiteY145" fmla="*/ 375190 h 1304734"/>
              <a:gd name="connsiteX146" fmla="*/ 1635633 w 4419219"/>
              <a:gd name="connsiteY146" fmla="*/ 384905 h 1304734"/>
              <a:gd name="connsiteX147" fmla="*/ 1660779 w 4419219"/>
              <a:gd name="connsiteY147" fmla="*/ 384905 h 1304734"/>
              <a:gd name="connsiteX148" fmla="*/ 1660779 w 4419219"/>
              <a:gd name="connsiteY148" fmla="*/ 389763 h 1304734"/>
              <a:gd name="connsiteX149" fmla="*/ 1675066 w 4419219"/>
              <a:gd name="connsiteY149" fmla="*/ 389763 h 1304734"/>
              <a:gd name="connsiteX150" fmla="*/ 1675066 w 4419219"/>
              <a:gd name="connsiteY150" fmla="*/ 394716 h 1304734"/>
              <a:gd name="connsiteX151" fmla="*/ 1685830 w 4419219"/>
              <a:gd name="connsiteY151" fmla="*/ 394716 h 1304734"/>
              <a:gd name="connsiteX152" fmla="*/ 1685830 w 4419219"/>
              <a:gd name="connsiteY152" fmla="*/ 399669 h 1304734"/>
              <a:gd name="connsiteX153" fmla="*/ 1710976 w 4419219"/>
              <a:gd name="connsiteY153" fmla="*/ 399669 h 1304734"/>
              <a:gd name="connsiteX154" fmla="*/ 1710976 w 4419219"/>
              <a:gd name="connsiteY154" fmla="*/ 404717 h 1304734"/>
              <a:gd name="connsiteX155" fmla="*/ 1728883 w 4419219"/>
              <a:gd name="connsiteY155" fmla="*/ 404717 h 1304734"/>
              <a:gd name="connsiteX156" fmla="*/ 1728883 w 4419219"/>
              <a:gd name="connsiteY156" fmla="*/ 409861 h 1304734"/>
              <a:gd name="connsiteX157" fmla="*/ 1739646 w 4419219"/>
              <a:gd name="connsiteY157" fmla="*/ 409861 h 1304734"/>
              <a:gd name="connsiteX158" fmla="*/ 1739646 w 4419219"/>
              <a:gd name="connsiteY158" fmla="*/ 420243 h 1304734"/>
              <a:gd name="connsiteX159" fmla="*/ 1789938 w 4419219"/>
              <a:gd name="connsiteY159" fmla="*/ 420243 h 1304734"/>
              <a:gd name="connsiteX160" fmla="*/ 1789938 w 4419219"/>
              <a:gd name="connsiteY160" fmla="*/ 425672 h 1304734"/>
              <a:gd name="connsiteX161" fmla="*/ 1797082 w 4419219"/>
              <a:gd name="connsiteY161" fmla="*/ 425672 h 1304734"/>
              <a:gd name="connsiteX162" fmla="*/ 1797082 w 4419219"/>
              <a:gd name="connsiteY162" fmla="*/ 431006 h 1304734"/>
              <a:gd name="connsiteX163" fmla="*/ 1822133 w 4419219"/>
              <a:gd name="connsiteY163" fmla="*/ 431006 h 1304734"/>
              <a:gd name="connsiteX164" fmla="*/ 1822133 w 4419219"/>
              <a:gd name="connsiteY164" fmla="*/ 441865 h 1304734"/>
              <a:gd name="connsiteX165" fmla="*/ 1825752 w 4419219"/>
              <a:gd name="connsiteY165" fmla="*/ 441865 h 1304734"/>
              <a:gd name="connsiteX166" fmla="*/ 1825752 w 4419219"/>
              <a:gd name="connsiteY166" fmla="*/ 447294 h 1304734"/>
              <a:gd name="connsiteX167" fmla="*/ 1840135 w 4419219"/>
              <a:gd name="connsiteY167" fmla="*/ 447294 h 1304734"/>
              <a:gd name="connsiteX168" fmla="*/ 1840135 w 4419219"/>
              <a:gd name="connsiteY168" fmla="*/ 452723 h 1304734"/>
              <a:gd name="connsiteX169" fmla="*/ 1847279 w 4419219"/>
              <a:gd name="connsiteY169" fmla="*/ 452723 h 1304734"/>
              <a:gd name="connsiteX170" fmla="*/ 1847279 w 4419219"/>
              <a:gd name="connsiteY170" fmla="*/ 458248 h 1304734"/>
              <a:gd name="connsiteX171" fmla="*/ 1886712 w 4419219"/>
              <a:gd name="connsiteY171" fmla="*/ 458248 h 1304734"/>
              <a:gd name="connsiteX172" fmla="*/ 1886712 w 4419219"/>
              <a:gd name="connsiteY172" fmla="*/ 464058 h 1304734"/>
              <a:gd name="connsiteX173" fmla="*/ 1890332 w 4419219"/>
              <a:gd name="connsiteY173" fmla="*/ 464058 h 1304734"/>
              <a:gd name="connsiteX174" fmla="*/ 1890332 w 4419219"/>
              <a:gd name="connsiteY174" fmla="*/ 469964 h 1304734"/>
              <a:gd name="connsiteX175" fmla="*/ 1893951 w 4419219"/>
              <a:gd name="connsiteY175" fmla="*/ 469964 h 1304734"/>
              <a:gd name="connsiteX176" fmla="*/ 1893951 w 4419219"/>
              <a:gd name="connsiteY176" fmla="*/ 475869 h 1304734"/>
              <a:gd name="connsiteX177" fmla="*/ 1897475 w 4419219"/>
              <a:gd name="connsiteY177" fmla="*/ 475869 h 1304734"/>
              <a:gd name="connsiteX178" fmla="*/ 1897475 w 4419219"/>
              <a:gd name="connsiteY178" fmla="*/ 481679 h 1304734"/>
              <a:gd name="connsiteX179" fmla="*/ 1919002 w 4419219"/>
              <a:gd name="connsiteY179" fmla="*/ 481679 h 1304734"/>
              <a:gd name="connsiteX180" fmla="*/ 1919002 w 4419219"/>
              <a:gd name="connsiteY180" fmla="*/ 487775 h 1304734"/>
              <a:gd name="connsiteX181" fmla="*/ 1929765 w 4419219"/>
              <a:gd name="connsiteY181" fmla="*/ 487775 h 1304734"/>
              <a:gd name="connsiteX182" fmla="*/ 1929765 w 4419219"/>
              <a:gd name="connsiteY182" fmla="*/ 493871 h 1304734"/>
              <a:gd name="connsiteX183" fmla="*/ 1958531 w 4419219"/>
              <a:gd name="connsiteY183" fmla="*/ 493871 h 1304734"/>
              <a:gd name="connsiteX184" fmla="*/ 1958531 w 4419219"/>
              <a:gd name="connsiteY184" fmla="*/ 500063 h 1304734"/>
              <a:gd name="connsiteX185" fmla="*/ 1990725 w 4419219"/>
              <a:gd name="connsiteY185" fmla="*/ 500063 h 1304734"/>
              <a:gd name="connsiteX186" fmla="*/ 1990725 w 4419219"/>
              <a:gd name="connsiteY186" fmla="*/ 506540 h 1304734"/>
              <a:gd name="connsiteX187" fmla="*/ 1994345 w 4419219"/>
              <a:gd name="connsiteY187" fmla="*/ 506540 h 1304734"/>
              <a:gd name="connsiteX188" fmla="*/ 1994345 w 4419219"/>
              <a:gd name="connsiteY188" fmla="*/ 513017 h 1304734"/>
              <a:gd name="connsiteX189" fmla="*/ 1997964 w 4419219"/>
              <a:gd name="connsiteY189" fmla="*/ 513017 h 1304734"/>
              <a:gd name="connsiteX190" fmla="*/ 1997964 w 4419219"/>
              <a:gd name="connsiteY190" fmla="*/ 519494 h 1304734"/>
              <a:gd name="connsiteX191" fmla="*/ 2012251 w 4419219"/>
              <a:gd name="connsiteY191" fmla="*/ 519494 h 1304734"/>
              <a:gd name="connsiteX192" fmla="*/ 2012251 w 4419219"/>
              <a:gd name="connsiteY192" fmla="*/ 526066 h 1304734"/>
              <a:gd name="connsiteX193" fmla="*/ 2019491 w 4419219"/>
              <a:gd name="connsiteY193" fmla="*/ 526066 h 1304734"/>
              <a:gd name="connsiteX194" fmla="*/ 2019491 w 4419219"/>
              <a:gd name="connsiteY194" fmla="*/ 532733 h 1304734"/>
              <a:gd name="connsiteX195" fmla="*/ 2037398 w 4419219"/>
              <a:gd name="connsiteY195" fmla="*/ 532733 h 1304734"/>
              <a:gd name="connsiteX196" fmla="*/ 2037398 w 4419219"/>
              <a:gd name="connsiteY196" fmla="*/ 539401 h 1304734"/>
              <a:gd name="connsiteX197" fmla="*/ 2041017 w 4419219"/>
              <a:gd name="connsiteY197" fmla="*/ 539401 h 1304734"/>
              <a:gd name="connsiteX198" fmla="*/ 2041017 w 4419219"/>
              <a:gd name="connsiteY198" fmla="*/ 546068 h 1304734"/>
              <a:gd name="connsiteX199" fmla="*/ 2058924 w 4419219"/>
              <a:gd name="connsiteY199" fmla="*/ 546068 h 1304734"/>
              <a:gd name="connsiteX200" fmla="*/ 2058924 w 4419219"/>
              <a:gd name="connsiteY200" fmla="*/ 552831 h 1304734"/>
              <a:gd name="connsiteX201" fmla="*/ 2069687 w 4419219"/>
              <a:gd name="connsiteY201" fmla="*/ 552831 h 1304734"/>
              <a:gd name="connsiteX202" fmla="*/ 2069687 w 4419219"/>
              <a:gd name="connsiteY202" fmla="*/ 559594 h 1304734"/>
              <a:gd name="connsiteX203" fmla="*/ 2073307 w 4419219"/>
              <a:gd name="connsiteY203" fmla="*/ 559594 h 1304734"/>
              <a:gd name="connsiteX204" fmla="*/ 2073307 w 4419219"/>
              <a:gd name="connsiteY204" fmla="*/ 566357 h 1304734"/>
              <a:gd name="connsiteX205" fmla="*/ 2094833 w 4419219"/>
              <a:gd name="connsiteY205" fmla="*/ 566357 h 1304734"/>
              <a:gd name="connsiteX206" fmla="*/ 2094833 w 4419219"/>
              <a:gd name="connsiteY206" fmla="*/ 573215 h 1304734"/>
              <a:gd name="connsiteX207" fmla="*/ 2098358 w 4419219"/>
              <a:gd name="connsiteY207" fmla="*/ 573215 h 1304734"/>
              <a:gd name="connsiteX208" fmla="*/ 2098358 w 4419219"/>
              <a:gd name="connsiteY208" fmla="*/ 587121 h 1304734"/>
              <a:gd name="connsiteX209" fmla="*/ 2119884 w 4419219"/>
              <a:gd name="connsiteY209" fmla="*/ 587121 h 1304734"/>
              <a:gd name="connsiteX210" fmla="*/ 2119884 w 4419219"/>
              <a:gd name="connsiteY210" fmla="*/ 594074 h 1304734"/>
              <a:gd name="connsiteX211" fmla="*/ 2173700 w 4419219"/>
              <a:gd name="connsiteY211" fmla="*/ 594074 h 1304734"/>
              <a:gd name="connsiteX212" fmla="*/ 2173700 w 4419219"/>
              <a:gd name="connsiteY212" fmla="*/ 601504 h 1304734"/>
              <a:gd name="connsiteX213" fmla="*/ 2216753 w 4419219"/>
              <a:gd name="connsiteY213" fmla="*/ 601504 h 1304734"/>
              <a:gd name="connsiteX214" fmla="*/ 2216753 w 4419219"/>
              <a:gd name="connsiteY214" fmla="*/ 609029 h 1304734"/>
              <a:gd name="connsiteX215" fmla="*/ 2234660 w 4419219"/>
              <a:gd name="connsiteY215" fmla="*/ 609029 h 1304734"/>
              <a:gd name="connsiteX216" fmla="*/ 2234660 w 4419219"/>
              <a:gd name="connsiteY216" fmla="*/ 616649 h 1304734"/>
              <a:gd name="connsiteX217" fmla="*/ 2238280 w 4419219"/>
              <a:gd name="connsiteY217" fmla="*/ 616649 h 1304734"/>
              <a:gd name="connsiteX218" fmla="*/ 2238280 w 4419219"/>
              <a:gd name="connsiteY218" fmla="*/ 624364 h 1304734"/>
              <a:gd name="connsiteX219" fmla="*/ 2266950 w 4419219"/>
              <a:gd name="connsiteY219" fmla="*/ 624364 h 1304734"/>
              <a:gd name="connsiteX220" fmla="*/ 2266950 w 4419219"/>
              <a:gd name="connsiteY220" fmla="*/ 632174 h 1304734"/>
              <a:gd name="connsiteX221" fmla="*/ 2288477 w 4419219"/>
              <a:gd name="connsiteY221" fmla="*/ 632174 h 1304734"/>
              <a:gd name="connsiteX222" fmla="*/ 2288477 w 4419219"/>
              <a:gd name="connsiteY222" fmla="*/ 640080 h 1304734"/>
              <a:gd name="connsiteX223" fmla="*/ 2310003 w 4419219"/>
              <a:gd name="connsiteY223" fmla="*/ 640080 h 1304734"/>
              <a:gd name="connsiteX224" fmla="*/ 2310003 w 4419219"/>
              <a:gd name="connsiteY224" fmla="*/ 648081 h 1304734"/>
              <a:gd name="connsiteX225" fmla="*/ 2313623 w 4419219"/>
              <a:gd name="connsiteY225" fmla="*/ 648081 h 1304734"/>
              <a:gd name="connsiteX226" fmla="*/ 2313623 w 4419219"/>
              <a:gd name="connsiteY226" fmla="*/ 656177 h 1304734"/>
              <a:gd name="connsiteX227" fmla="*/ 2317147 w 4419219"/>
              <a:gd name="connsiteY227" fmla="*/ 656177 h 1304734"/>
              <a:gd name="connsiteX228" fmla="*/ 2317147 w 4419219"/>
              <a:gd name="connsiteY228" fmla="*/ 664369 h 1304734"/>
              <a:gd name="connsiteX229" fmla="*/ 2331530 w 4419219"/>
              <a:gd name="connsiteY229" fmla="*/ 664369 h 1304734"/>
              <a:gd name="connsiteX230" fmla="*/ 2331530 w 4419219"/>
              <a:gd name="connsiteY230" fmla="*/ 672560 h 1304734"/>
              <a:gd name="connsiteX231" fmla="*/ 2356676 w 4419219"/>
              <a:gd name="connsiteY231" fmla="*/ 672560 h 1304734"/>
              <a:gd name="connsiteX232" fmla="*/ 2356676 w 4419219"/>
              <a:gd name="connsiteY232" fmla="*/ 680847 h 1304734"/>
              <a:gd name="connsiteX233" fmla="*/ 2385346 w 4419219"/>
              <a:gd name="connsiteY233" fmla="*/ 680847 h 1304734"/>
              <a:gd name="connsiteX234" fmla="*/ 2385346 w 4419219"/>
              <a:gd name="connsiteY234" fmla="*/ 689324 h 1304734"/>
              <a:gd name="connsiteX235" fmla="*/ 2421255 w 4419219"/>
              <a:gd name="connsiteY235" fmla="*/ 689324 h 1304734"/>
              <a:gd name="connsiteX236" fmla="*/ 2421255 w 4419219"/>
              <a:gd name="connsiteY236" fmla="*/ 697992 h 1304734"/>
              <a:gd name="connsiteX237" fmla="*/ 2424780 w 4419219"/>
              <a:gd name="connsiteY237" fmla="*/ 697992 h 1304734"/>
              <a:gd name="connsiteX238" fmla="*/ 2424780 w 4419219"/>
              <a:gd name="connsiteY238" fmla="*/ 706660 h 1304734"/>
              <a:gd name="connsiteX239" fmla="*/ 2439162 w 4419219"/>
              <a:gd name="connsiteY239" fmla="*/ 706660 h 1304734"/>
              <a:gd name="connsiteX240" fmla="*/ 2439162 w 4419219"/>
              <a:gd name="connsiteY240" fmla="*/ 715232 h 1304734"/>
              <a:gd name="connsiteX241" fmla="*/ 2471452 w 4419219"/>
              <a:gd name="connsiteY241" fmla="*/ 715232 h 1304734"/>
              <a:gd name="connsiteX242" fmla="*/ 2471452 w 4419219"/>
              <a:gd name="connsiteY242" fmla="*/ 733044 h 1304734"/>
              <a:gd name="connsiteX243" fmla="*/ 2593372 w 4419219"/>
              <a:gd name="connsiteY243" fmla="*/ 733044 h 1304734"/>
              <a:gd name="connsiteX244" fmla="*/ 2593372 w 4419219"/>
              <a:gd name="connsiteY244" fmla="*/ 753237 h 1304734"/>
              <a:gd name="connsiteX245" fmla="*/ 2622137 w 4419219"/>
              <a:gd name="connsiteY245" fmla="*/ 753237 h 1304734"/>
              <a:gd name="connsiteX246" fmla="*/ 2622137 w 4419219"/>
              <a:gd name="connsiteY246" fmla="*/ 763524 h 1304734"/>
              <a:gd name="connsiteX247" fmla="*/ 2629281 w 4419219"/>
              <a:gd name="connsiteY247" fmla="*/ 763524 h 1304734"/>
              <a:gd name="connsiteX248" fmla="*/ 2629281 w 4419219"/>
              <a:gd name="connsiteY248" fmla="*/ 773906 h 1304734"/>
              <a:gd name="connsiteX249" fmla="*/ 2636425 w 4419219"/>
              <a:gd name="connsiteY249" fmla="*/ 773906 h 1304734"/>
              <a:gd name="connsiteX250" fmla="*/ 2636425 w 4419219"/>
              <a:gd name="connsiteY250" fmla="*/ 784574 h 1304734"/>
              <a:gd name="connsiteX251" fmla="*/ 2758440 w 4419219"/>
              <a:gd name="connsiteY251" fmla="*/ 784574 h 1304734"/>
              <a:gd name="connsiteX252" fmla="*/ 2758440 w 4419219"/>
              <a:gd name="connsiteY252" fmla="*/ 797624 h 1304734"/>
              <a:gd name="connsiteX253" fmla="*/ 2801398 w 4419219"/>
              <a:gd name="connsiteY253" fmla="*/ 797624 h 1304734"/>
              <a:gd name="connsiteX254" fmla="*/ 2801398 w 4419219"/>
              <a:gd name="connsiteY254" fmla="*/ 811244 h 1304734"/>
              <a:gd name="connsiteX255" fmla="*/ 2822924 w 4419219"/>
              <a:gd name="connsiteY255" fmla="*/ 811244 h 1304734"/>
              <a:gd name="connsiteX256" fmla="*/ 2822924 w 4419219"/>
              <a:gd name="connsiteY256" fmla="*/ 825627 h 1304734"/>
              <a:gd name="connsiteX257" fmla="*/ 2833688 w 4419219"/>
              <a:gd name="connsiteY257" fmla="*/ 825627 h 1304734"/>
              <a:gd name="connsiteX258" fmla="*/ 2833688 w 4419219"/>
              <a:gd name="connsiteY258" fmla="*/ 840105 h 1304734"/>
              <a:gd name="connsiteX259" fmla="*/ 2873216 w 4419219"/>
              <a:gd name="connsiteY259" fmla="*/ 840105 h 1304734"/>
              <a:gd name="connsiteX260" fmla="*/ 2873216 w 4419219"/>
              <a:gd name="connsiteY260" fmla="*/ 854774 h 1304734"/>
              <a:gd name="connsiteX261" fmla="*/ 2880360 w 4419219"/>
              <a:gd name="connsiteY261" fmla="*/ 854774 h 1304734"/>
              <a:gd name="connsiteX262" fmla="*/ 2880360 w 4419219"/>
              <a:gd name="connsiteY262" fmla="*/ 869442 h 1304734"/>
              <a:gd name="connsiteX263" fmla="*/ 2883980 w 4419219"/>
              <a:gd name="connsiteY263" fmla="*/ 869442 h 1304734"/>
              <a:gd name="connsiteX264" fmla="*/ 2883980 w 4419219"/>
              <a:gd name="connsiteY264" fmla="*/ 884396 h 1304734"/>
              <a:gd name="connsiteX265" fmla="*/ 3020282 w 4419219"/>
              <a:gd name="connsiteY265" fmla="*/ 884396 h 1304734"/>
              <a:gd name="connsiteX266" fmla="*/ 3020282 w 4419219"/>
              <a:gd name="connsiteY266" fmla="*/ 902399 h 1304734"/>
              <a:gd name="connsiteX267" fmla="*/ 3034570 w 4419219"/>
              <a:gd name="connsiteY267" fmla="*/ 902399 h 1304734"/>
              <a:gd name="connsiteX268" fmla="*/ 3034570 w 4419219"/>
              <a:gd name="connsiteY268" fmla="*/ 920496 h 1304734"/>
              <a:gd name="connsiteX269" fmla="*/ 3045333 w 4419219"/>
              <a:gd name="connsiteY269" fmla="*/ 920496 h 1304734"/>
              <a:gd name="connsiteX270" fmla="*/ 3045333 w 4419219"/>
              <a:gd name="connsiteY270" fmla="*/ 939927 h 1304734"/>
              <a:gd name="connsiteX271" fmla="*/ 3095625 w 4419219"/>
              <a:gd name="connsiteY271" fmla="*/ 939927 h 1304734"/>
              <a:gd name="connsiteX272" fmla="*/ 3095625 w 4419219"/>
              <a:gd name="connsiteY272" fmla="*/ 960025 h 1304734"/>
              <a:gd name="connsiteX273" fmla="*/ 3152966 w 4419219"/>
              <a:gd name="connsiteY273" fmla="*/ 960025 h 1304734"/>
              <a:gd name="connsiteX274" fmla="*/ 3152966 w 4419219"/>
              <a:gd name="connsiteY274" fmla="*/ 980980 h 1304734"/>
              <a:gd name="connsiteX275" fmla="*/ 3156585 w 4419219"/>
              <a:gd name="connsiteY275" fmla="*/ 980980 h 1304734"/>
              <a:gd name="connsiteX276" fmla="*/ 3156585 w 4419219"/>
              <a:gd name="connsiteY276" fmla="*/ 1001935 h 1304734"/>
              <a:gd name="connsiteX277" fmla="*/ 3217545 w 4419219"/>
              <a:gd name="connsiteY277" fmla="*/ 1001935 h 1304734"/>
              <a:gd name="connsiteX278" fmla="*/ 3217545 w 4419219"/>
              <a:gd name="connsiteY278" fmla="*/ 1024318 h 1304734"/>
              <a:gd name="connsiteX279" fmla="*/ 3282125 w 4419219"/>
              <a:gd name="connsiteY279" fmla="*/ 1024318 h 1304734"/>
              <a:gd name="connsiteX280" fmla="*/ 3282125 w 4419219"/>
              <a:gd name="connsiteY280" fmla="*/ 1048988 h 1304734"/>
              <a:gd name="connsiteX281" fmla="*/ 3296412 w 4419219"/>
              <a:gd name="connsiteY281" fmla="*/ 1048988 h 1304734"/>
              <a:gd name="connsiteX282" fmla="*/ 3296412 w 4419219"/>
              <a:gd name="connsiteY282" fmla="*/ 1073658 h 1304734"/>
              <a:gd name="connsiteX283" fmla="*/ 3468624 w 4419219"/>
              <a:gd name="connsiteY283" fmla="*/ 1073658 h 1304734"/>
              <a:gd name="connsiteX284" fmla="*/ 3468624 w 4419219"/>
              <a:gd name="connsiteY284" fmla="*/ 1108710 h 1304734"/>
              <a:gd name="connsiteX285" fmla="*/ 3547586 w 4419219"/>
              <a:gd name="connsiteY285" fmla="*/ 1108710 h 1304734"/>
              <a:gd name="connsiteX286" fmla="*/ 3547586 w 4419219"/>
              <a:gd name="connsiteY286" fmla="*/ 1148620 h 1304734"/>
              <a:gd name="connsiteX287" fmla="*/ 3569113 w 4419219"/>
              <a:gd name="connsiteY287" fmla="*/ 1148620 h 1304734"/>
              <a:gd name="connsiteX288" fmla="*/ 3569113 w 4419219"/>
              <a:gd name="connsiteY288" fmla="*/ 1195197 h 1304734"/>
              <a:gd name="connsiteX289" fmla="*/ 3615690 w 4419219"/>
              <a:gd name="connsiteY289" fmla="*/ 1195197 h 1304734"/>
              <a:gd name="connsiteX290" fmla="*/ 3615690 w 4419219"/>
              <a:gd name="connsiteY290" fmla="*/ 1247870 h 1304734"/>
              <a:gd name="connsiteX291" fmla="*/ 3680270 w 4419219"/>
              <a:gd name="connsiteY291" fmla="*/ 1247870 h 1304734"/>
              <a:gd name="connsiteX292" fmla="*/ 3680270 w 4419219"/>
              <a:gd name="connsiteY292" fmla="*/ 1304735 h 1304734"/>
              <a:gd name="connsiteX293" fmla="*/ 4419220 w 4419219"/>
              <a:gd name="connsiteY293" fmla="*/ 1304735 h 13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4419219" h="1304734">
                <a:moveTo>
                  <a:pt x="0" y="0"/>
                </a:moveTo>
                <a:lnTo>
                  <a:pt x="21527" y="0"/>
                </a:lnTo>
                <a:lnTo>
                  <a:pt x="21527" y="4572"/>
                </a:lnTo>
                <a:lnTo>
                  <a:pt x="43053" y="4572"/>
                </a:lnTo>
                <a:lnTo>
                  <a:pt x="43053" y="9144"/>
                </a:lnTo>
                <a:lnTo>
                  <a:pt x="71723" y="9144"/>
                </a:lnTo>
                <a:lnTo>
                  <a:pt x="71723" y="13716"/>
                </a:lnTo>
                <a:lnTo>
                  <a:pt x="254603" y="13716"/>
                </a:lnTo>
                <a:lnTo>
                  <a:pt x="254603" y="18288"/>
                </a:lnTo>
                <a:lnTo>
                  <a:pt x="362236" y="18288"/>
                </a:lnTo>
                <a:lnTo>
                  <a:pt x="362236" y="22860"/>
                </a:lnTo>
                <a:lnTo>
                  <a:pt x="376619" y="22860"/>
                </a:lnTo>
                <a:lnTo>
                  <a:pt x="376619" y="27432"/>
                </a:lnTo>
                <a:lnTo>
                  <a:pt x="390906" y="27432"/>
                </a:lnTo>
                <a:lnTo>
                  <a:pt x="390906" y="32004"/>
                </a:lnTo>
                <a:lnTo>
                  <a:pt x="408908" y="32004"/>
                </a:lnTo>
                <a:lnTo>
                  <a:pt x="408908" y="36481"/>
                </a:lnTo>
                <a:lnTo>
                  <a:pt x="419671" y="36481"/>
                </a:lnTo>
                <a:lnTo>
                  <a:pt x="419671" y="41053"/>
                </a:lnTo>
                <a:lnTo>
                  <a:pt x="430435" y="41053"/>
                </a:lnTo>
                <a:lnTo>
                  <a:pt x="430435" y="45625"/>
                </a:lnTo>
                <a:lnTo>
                  <a:pt x="459105" y="45625"/>
                </a:lnTo>
                <a:lnTo>
                  <a:pt x="459105" y="50197"/>
                </a:lnTo>
                <a:lnTo>
                  <a:pt x="466249" y="50197"/>
                </a:lnTo>
                <a:lnTo>
                  <a:pt x="466249" y="54769"/>
                </a:lnTo>
                <a:lnTo>
                  <a:pt x="498539" y="54769"/>
                </a:lnTo>
                <a:lnTo>
                  <a:pt x="498539" y="59341"/>
                </a:lnTo>
                <a:lnTo>
                  <a:pt x="505778" y="59341"/>
                </a:lnTo>
                <a:lnTo>
                  <a:pt x="505778" y="63913"/>
                </a:lnTo>
                <a:lnTo>
                  <a:pt x="541591" y="63913"/>
                </a:lnTo>
                <a:lnTo>
                  <a:pt x="541591" y="68485"/>
                </a:lnTo>
                <a:lnTo>
                  <a:pt x="555974" y="68485"/>
                </a:lnTo>
                <a:lnTo>
                  <a:pt x="555974" y="73057"/>
                </a:lnTo>
                <a:lnTo>
                  <a:pt x="588264" y="73057"/>
                </a:lnTo>
                <a:lnTo>
                  <a:pt x="588264" y="77629"/>
                </a:lnTo>
                <a:lnTo>
                  <a:pt x="595408" y="77629"/>
                </a:lnTo>
                <a:lnTo>
                  <a:pt x="595408" y="82201"/>
                </a:lnTo>
                <a:lnTo>
                  <a:pt x="599027" y="82201"/>
                </a:lnTo>
                <a:lnTo>
                  <a:pt x="599027" y="86868"/>
                </a:lnTo>
                <a:lnTo>
                  <a:pt x="613315" y="86868"/>
                </a:lnTo>
                <a:lnTo>
                  <a:pt x="613315" y="91440"/>
                </a:lnTo>
                <a:lnTo>
                  <a:pt x="634841" y="91440"/>
                </a:lnTo>
                <a:lnTo>
                  <a:pt x="634841" y="96012"/>
                </a:lnTo>
                <a:lnTo>
                  <a:pt x="656368" y="96012"/>
                </a:lnTo>
                <a:lnTo>
                  <a:pt x="656368" y="100584"/>
                </a:lnTo>
                <a:lnTo>
                  <a:pt x="674370" y="100584"/>
                </a:lnTo>
                <a:lnTo>
                  <a:pt x="674370" y="105156"/>
                </a:lnTo>
                <a:lnTo>
                  <a:pt x="713803" y="105156"/>
                </a:lnTo>
                <a:lnTo>
                  <a:pt x="713803" y="109728"/>
                </a:lnTo>
                <a:lnTo>
                  <a:pt x="731711" y="109728"/>
                </a:lnTo>
                <a:lnTo>
                  <a:pt x="731711" y="114395"/>
                </a:lnTo>
                <a:lnTo>
                  <a:pt x="746093" y="114395"/>
                </a:lnTo>
                <a:lnTo>
                  <a:pt x="746093" y="118967"/>
                </a:lnTo>
                <a:lnTo>
                  <a:pt x="756857" y="118967"/>
                </a:lnTo>
                <a:lnTo>
                  <a:pt x="756857" y="123539"/>
                </a:lnTo>
                <a:lnTo>
                  <a:pt x="767620" y="123539"/>
                </a:lnTo>
                <a:lnTo>
                  <a:pt x="767620" y="128207"/>
                </a:lnTo>
                <a:lnTo>
                  <a:pt x="803434" y="128207"/>
                </a:lnTo>
                <a:lnTo>
                  <a:pt x="803434" y="137351"/>
                </a:lnTo>
                <a:lnTo>
                  <a:pt x="807053" y="137351"/>
                </a:lnTo>
                <a:lnTo>
                  <a:pt x="807053" y="141922"/>
                </a:lnTo>
                <a:lnTo>
                  <a:pt x="828580" y="141922"/>
                </a:lnTo>
                <a:lnTo>
                  <a:pt x="828580" y="146590"/>
                </a:lnTo>
                <a:lnTo>
                  <a:pt x="850106" y="146590"/>
                </a:lnTo>
                <a:lnTo>
                  <a:pt x="850106" y="151162"/>
                </a:lnTo>
                <a:lnTo>
                  <a:pt x="853726" y="151162"/>
                </a:lnTo>
                <a:lnTo>
                  <a:pt x="853726" y="155734"/>
                </a:lnTo>
                <a:lnTo>
                  <a:pt x="871633" y="155734"/>
                </a:lnTo>
                <a:lnTo>
                  <a:pt x="871633" y="160401"/>
                </a:lnTo>
                <a:lnTo>
                  <a:pt x="885920" y="160401"/>
                </a:lnTo>
                <a:lnTo>
                  <a:pt x="885920" y="169545"/>
                </a:lnTo>
                <a:lnTo>
                  <a:pt x="900303" y="169545"/>
                </a:lnTo>
                <a:lnTo>
                  <a:pt x="900303" y="174117"/>
                </a:lnTo>
                <a:lnTo>
                  <a:pt x="911066" y="174117"/>
                </a:lnTo>
                <a:lnTo>
                  <a:pt x="911066" y="178784"/>
                </a:lnTo>
                <a:lnTo>
                  <a:pt x="932593" y="178784"/>
                </a:lnTo>
                <a:lnTo>
                  <a:pt x="932593" y="183356"/>
                </a:lnTo>
                <a:lnTo>
                  <a:pt x="1022223" y="183356"/>
                </a:lnTo>
                <a:lnTo>
                  <a:pt x="1022223" y="188024"/>
                </a:lnTo>
                <a:lnTo>
                  <a:pt x="1040225" y="188024"/>
                </a:lnTo>
                <a:lnTo>
                  <a:pt x="1040225" y="192596"/>
                </a:lnTo>
                <a:lnTo>
                  <a:pt x="1086803" y="192596"/>
                </a:lnTo>
                <a:lnTo>
                  <a:pt x="1086803" y="197263"/>
                </a:lnTo>
                <a:lnTo>
                  <a:pt x="1126331" y="197263"/>
                </a:lnTo>
                <a:lnTo>
                  <a:pt x="1126331" y="201835"/>
                </a:lnTo>
                <a:lnTo>
                  <a:pt x="1137095" y="201835"/>
                </a:lnTo>
                <a:lnTo>
                  <a:pt x="1137095" y="206502"/>
                </a:lnTo>
                <a:lnTo>
                  <a:pt x="1144238" y="206502"/>
                </a:lnTo>
                <a:lnTo>
                  <a:pt x="1144238" y="215741"/>
                </a:lnTo>
                <a:lnTo>
                  <a:pt x="1190816" y="215741"/>
                </a:lnTo>
                <a:lnTo>
                  <a:pt x="1190816" y="220409"/>
                </a:lnTo>
                <a:lnTo>
                  <a:pt x="1215962" y="220409"/>
                </a:lnTo>
                <a:lnTo>
                  <a:pt x="1215962" y="229648"/>
                </a:lnTo>
                <a:lnTo>
                  <a:pt x="1241108" y="229648"/>
                </a:lnTo>
                <a:lnTo>
                  <a:pt x="1241108" y="234315"/>
                </a:lnTo>
                <a:lnTo>
                  <a:pt x="1248251" y="234315"/>
                </a:lnTo>
                <a:lnTo>
                  <a:pt x="1248251" y="238982"/>
                </a:lnTo>
                <a:lnTo>
                  <a:pt x="1255395" y="238982"/>
                </a:lnTo>
                <a:lnTo>
                  <a:pt x="1255395" y="243554"/>
                </a:lnTo>
                <a:lnTo>
                  <a:pt x="1298448" y="243554"/>
                </a:lnTo>
                <a:lnTo>
                  <a:pt x="1298448" y="248222"/>
                </a:lnTo>
                <a:lnTo>
                  <a:pt x="1305687" y="248222"/>
                </a:lnTo>
                <a:lnTo>
                  <a:pt x="1305687" y="257461"/>
                </a:lnTo>
                <a:lnTo>
                  <a:pt x="1337977" y="257461"/>
                </a:lnTo>
                <a:lnTo>
                  <a:pt x="1337977" y="271367"/>
                </a:lnTo>
                <a:lnTo>
                  <a:pt x="1352264" y="271367"/>
                </a:lnTo>
                <a:lnTo>
                  <a:pt x="1352264" y="276035"/>
                </a:lnTo>
                <a:lnTo>
                  <a:pt x="1380935" y="276035"/>
                </a:lnTo>
                <a:lnTo>
                  <a:pt x="1380935" y="280702"/>
                </a:lnTo>
                <a:lnTo>
                  <a:pt x="1402461" y="280702"/>
                </a:lnTo>
                <a:lnTo>
                  <a:pt x="1402461" y="285274"/>
                </a:lnTo>
                <a:lnTo>
                  <a:pt x="1416844" y="285274"/>
                </a:lnTo>
                <a:lnTo>
                  <a:pt x="1416844" y="289941"/>
                </a:lnTo>
                <a:lnTo>
                  <a:pt x="1423988" y="289941"/>
                </a:lnTo>
                <a:lnTo>
                  <a:pt x="1423988" y="294608"/>
                </a:lnTo>
                <a:lnTo>
                  <a:pt x="1438370" y="294608"/>
                </a:lnTo>
                <a:lnTo>
                  <a:pt x="1438370" y="299276"/>
                </a:lnTo>
                <a:lnTo>
                  <a:pt x="1441990" y="299276"/>
                </a:lnTo>
                <a:lnTo>
                  <a:pt x="1441990" y="303943"/>
                </a:lnTo>
                <a:lnTo>
                  <a:pt x="1452753" y="303943"/>
                </a:lnTo>
                <a:lnTo>
                  <a:pt x="1452753" y="308610"/>
                </a:lnTo>
                <a:lnTo>
                  <a:pt x="1463516" y="308610"/>
                </a:lnTo>
                <a:lnTo>
                  <a:pt x="1463516" y="313277"/>
                </a:lnTo>
                <a:lnTo>
                  <a:pt x="1520857" y="313277"/>
                </a:lnTo>
                <a:lnTo>
                  <a:pt x="1520857" y="317945"/>
                </a:lnTo>
                <a:lnTo>
                  <a:pt x="1538764" y="317945"/>
                </a:lnTo>
                <a:lnTo>
                  <a:pt x="1538764" y="327470"/>
                </a:lnTo>
                <a:lnTo>
                  <a:pt x="1542383" y="327470"/>
                </a:lnTo>
                <a:lnTo>
                  <a:pt x="1542383" y="332137"/>
                </a:lnTo>
                <a:lnTo>
                  <a:pt x="1553147" y="332137"/>
                </a:lnTo>
                <a:lnTo>
                  <a:pt x="1553147" y="336899"/>
                </a:lnTo>
                <a:lnTo>
                  <a:pt x="1560290" y="336899"/>
                </a:lnTo>
                <a:lnTo>
                  <a:pt x="1560290" y="341662"/>
                </a:lnTo>
                <a:lnTo>
                  <a:pt x="1578293" y="341662"/>
                </a:lnTo>
                <a:lnTo>
                  <a:pt x="1578293" y="346424"/>
                </a:lnTo>
                <a:lnTo>
                  <a:pt x="1585436" y="346424"/>
                </a:lnTo>
                <a:lnTo>
                  <a:pt x="1585436" y="351187"/>
                </a:lnTo>
                <a:lnTo>
                  <a:pt x="1610582" y="351187"/>
                </a:lnTo>
                <a:lnTo>
                  <a:pt x="1610582" y="360712"/>
                </a:lnTo>
                <a:lnTo>
                  <a:pt x="1614107" y="360712"/>
                </a:lnTo>
                <a:lnTo>
                  <a:pt x="1614107" y="365570"/>
                </a:lnTo>
                <a:lnTo>
                  <a:pt x="1624870" y="365570"/>
                </a:lnTo>
                <a:lnTo>
                  <a:pt x="1624870" y="370332"/>
                </a:lnTo>
                <a:lnTo>
                  <a:pt x="1632109" y="370332"/>
                </a:lnTo>
                <a:lnTo>
                  <a:pt x="1632109" y="375190"/>
                </a:lnTo>
                <a:lnTo>
                  <a:pt x="1635633" y="375190"/>
                </a:lnTo>
                <a:lnTo>
                  <a:pt x="1635633" y="384905"/>
                </a:lnTo>
                <a:lnTo>
                  <a:pt x="1660779" y="384905"/>
                </a:lnTo>
                <a:lnTo>
                  <a:pt x="1660779" y="389763"/>
                </a:lnTo>
                <a:lnTo>
                  <a:pt x="1675066" y="389763"/>
                </a:lnTo>
                <a:lnTo>
                  <a:pt x="1675066" y="394716"/>
                </a:lnTo>
                <a:lnTo>
                  <a:pt x="1685830" y="394716"/>
                </a:lnTo>
                <a:lnTo>
                  <a:pt x="1685830" y="399669"/>
                </a:lnTo>
                <a:lnTo>
                  <a:pt x="1710976" y="399669"/>
                </a:lnTo>
                <a:lnTo>
                  <a:pt x="1710976" y="404717"/>
                </a:lnTo>
                <a:lnTo>
                  <a:pt x="1728883" y="404717"/>
                </a:lnTo>
                <a:lnTo>
                  <a:pt x="1728883" y="409861"/>
                </a:lnTo>
                <a:lnTo>
                  <a:pt x="1739646" y="409861"/>
                </a:lnTo>
                <a:lnTo>
                  <a:pt x="1739646" y="420243"/>
                </a:lnTo>
                <a:lnTo>
                  <a:pt x="1789938" y="420243"/>
                </a:lnTo>
                <a:lnTo>
                  <a:pt x="1789938" y="425672"/>
                </a:lnTo>
                <a:lnTo>
                  <a:pt x="1797082" y="425672"/>
                </a:lnTo>
                <a:lnTo>
                  <a:pt x="1797082" y="431006"/>
                </a:lnTo>
                <a:lnTo>
                  <a:pt x="1822133" y="431006"/>
                </a:lnTo>
                <a:lnTo>
                  <a:pt x="1822133" y="441865"/>
                </a:lnTo>
                <a:lnTo>
                  <a:pt x="1825752" y="441865"/>
                </a:lnTo>
                <a:lnTo>
                  <a:pt x="1825752" y="447294"/>
                </a:lnTo>
                <a:lnTo>
                  <a:pt x="1840135" y="447294"/>
                </a:lnTo>
                <a:lnTo>
                  <a:pt x="1840135" y="452723"/>
                </a:lnTo>
                <a:lnTo>
                  <a:pt x="1847279" y="452723"/>
                </a:lnTo>
                <a:lnTo>
                  <a:pt x="1847279" y="458248"/>
                </a:lnTo>
                <a:lnTo>
                  <a:pt x="1886712" y="458248"/>
                </a:lnTo>
                <a:lnTo>
                  <a:pt x="1886712" y="464058"/>
                </a:lnTo>
                <a:lnTo>
                  <a:pt x="1890332" y="464058"/>
                </a:lnTo>
                <a:lnTo>
                  <a:pt x="1890332" y="469964"/>
                </a:lnTo>
                <a:lnTo>
                  <a:pt x="1893951" y="469964"/>
                </a:lnTo>
                <a:lnTo>
                  <a:pt x="1893951" y="475869"/>
                </a:lnTo>
                <a:lnTo>
                  <a:pt x="1897475" y="475869"/>
                </a:lnTo>
                <a:lnTo>
                  <a:pt x="1897475" y="481679"/>
                </a:lnTo>
                <a:lnTo>
                  <a:pt x="1919002" y="481679"/>
                </a:lnTo>
                <a:lnTo>
                  <a:pt x="1919002" y="487775"/>
                </a:lnTo>
                <a:lnTo>
                  <a:pt x="1929765" y="487775"/>
                </a:lnTo>
                <a:lnTo>
                  <a:pt x="1929765" y="493871"/>
                </a:lnTo>
                <a:lnTo>
                  <a:pt x="1958531" y="493871"/>
                </a:lnTo>
                <a:lnTo>
                  <a:pt x="1958531" y="500063"/>
                </a:lnTo>
                <a:lnTo>
                  <a:pt x="1990725" y="500063"/>
                </a:lnTo>
                <a:lnTo>
                  <a:pt x="1990725" y="506540"/>
                </a:lnTo>
                <a:lnTo>
                  <a:pt x="1994345" y="506540"/>
                </a:lnTo>
                <a:lnTo>
                  <a:pt x="1994345" y="513017"/>
                </a:lnTo>
                <a:lnTo>
                  <a:pt x="1997964" y="513017"/>
                </a:lnTo>
                <a:lnTo>
                  <a:pt x="1997964" y="519494"/>
                </a:lnTo>
                <a:lnTo>
                  <a:pt x="2012251" y="519494"/>
                </a:lnTo>
                <a:lnTo>
                  <a:pt x="2012251" y="526066"/>
                </a:lnTo>
                <a:lnTo>
                  <a:pt x="2019491" y="526066"/>
                </a:lnTo>
                <a:lnTo>
                  <a:pt x="2019491" y="532733"/>
                </a:lnTo>
                <a:lnTo>
                  <a:pt x="2037398" y="532733"/>
                </a:lnTo>
                <a:lnTo>
                  <a:pt x="2037398" y="539401"/>
                </a:lnTo>
                <a:lnTo>
                  <a:pt x="2041017" y="539401"/>
                </a:lnTo>
                <a:lnTo>
                  <a:pt x="2041017" y="546068"/>
                </a:lnTo>
                <a:lnTo>
                  <a:pt x="2058924" y="546068"/>
                </a:lnTo>
                <a:lnTo>
                  <a:pt x="2058924" y="552831"/>
                </a:lnTo>
                <a:lnTo>
                  <a:pt x="2069687" y="552831"/>
                </a:lnTo>
                <a:lnTo>
                  <a:pt x="2069687" y="559594"/>
                </a:lnTo>
                <a:lnTo>
                  <a:pt x="2073307" y="559594"/>
                </a:lnTo>
                <a:lnTo>
                  <a:pt x="2073307" y="566357"/>
                </a:lnTo>
                <a:lnTo>
                  <a:pt x="2094833" y="566357"/>
                </a:lnTo>
                <a:lnTo>
                  <a:pt x="2094833" y="573215"/>
                </a:lnTo>
                <a:lnTo>
                  <a:pt x="2098358" y="573215"/>
                </a:lnTo>
                <a:lnTo>
                  <a:pt x="2098358" y="587121"/>
                </a:lnTo>
                <a:lnTo>
                  <a:pt x="2119884" y="587121"/>
                </a:lnTo>
                <a:lnTo>
                  <a:pt x="2119884" y="594074"/>
                </a:lnTo>
                <a:lnTo>
                  <a:pt x="2173700" y="594074"/>
                </a:lnTo>
                <a:lnTo>
                  <a:pt x="2173700" y="601504"/>
                </a:lnTo>
                <a:lnTo>
                  <a:pt x="2216753" y="601504"/>
                </a:lnTo>
                <a:lnTo>
                  <a:pt x="2216753" y="609029"/>
                </a:lnTo>
                <a:lnTo>
                  <a:pt x="2234660" y="609029"/>
                </a:lnTo>
                <a:lnTo>
                  <a:pt x="2234660" y="616649"/>
                </a:lnTo>
                <a:lnTo>
                  <a:pt x="2238280" y="616649"/>
                </a:lnTo>
                <a:lnTo>
                  <a:pt x="2238280" y="624364"/>
                </a:lnTo>
                <a:lnTo>
                  <a:pt x="2266950" y="624364"/>
                </a:lnTo>
                <a:lnTo>
                  <a:pt x="2266950" y="632174"/>
                </a:lnTo>
                <a:lnTo>
                  <a:pt x="2288477" y="632174"/>
                </a:lnTo>
                <a:lnTo>
                  <a:pt x="2288477" y="640080"/>
                </a:lnTo>
                <a:lnTo>
                  <a:pt x="2310003" y="640080"/>
                </a:lnTo>
                <a:lnTo>
                  <a:pt x="2310003" y="648081"/>
                </a:lnTo>
                <a:lnTo>
                  <a:pt x="2313623" y="648081"/>
                </a:lnTo>
                <a:lnTo>
                  <a:pt x="2313623" y="656177"/>
                </a:lnTo>
                <a:lnTo>
                  <a:pt x="2317147" y="656177"/>
                </a:lnTo>
                <a:lnTo>
                  <a:pt x="2317147" y="664369"/>
                </a:lnTo>
                <a:lnTo>
                  <a:pt x="2331530" y="664369"/>
                </a:lnTo>
                <a:lnTo>
                  <a:pt x="2331530" y="672560"/>
                </a:lnTo>
                <a:lnTo>
                  <a:pt x="2356676" y="672560"/>
                </a:lnTo>
                <a:lnTo>
                  <a:pt x="2356676" y="680847"/>
                </a:lnTo>
                <a:lnTo>
                  <a:pt x="2385346" y="680847"/>
                </a:lnTo>
                <a:lnTo>
                  <a:pt x="2385346" y="689324"/>
                </a:lnTo>
                <a:lnTo>
                  <a:pt x="2421255" y="689324"/>
                </a:lnTo>
                <a:lnTo>
                  <a:pt x="2421255" y="697992"/>
                </a:lnTo>
                <a:lnTo>
                  <a:pt x="2424780" y="697992"/>
                </a:lnTo>
                <a:lnTo>
                  <a:pt x="2424780" y="706660"/>
                </a:lnTo>
                <a:lnTo>
                  <a:pt x="2439162" y="706660"/>
                </a:lnTo>
                <a:lnTo>
                  <a:pt x="2439162" y="715232"/>
                </a:lnTo>
                <a:lnTo>
                  <a:pt x="2471452" y="715232"/>
                </a:lnTo>
                <a:lnTo>
                  <a:pt x="2471452" y="733044"/>
                </a:lnTo>
                <a:lnTo>
                  <a:pt x="2593372" y="733044"/>
                </a:lnTo>
                <a:lnTo>
                  <a:pt x="2593372" y="753237"/>
                </a:lnTo>
                <a:lnTo>
                  <a:pt x="2622137" y="753237"/>
                </a:lnTo>
                <a:lnTo>
                  <a:pt x="2622137" y="763524"/>
                </a:lnTo>
                <a:lnTo>
                  <a:pt x="2629281" y="763524"/>
                </a:lnTo>
                <a:lnTo>
                  <a:pt x="2629281" y="773906"/>
                </a:lnTo>
                <a:lnTo>
                  <a:pt x="2636425" y="773906"/>
                </a:lnTo>
                <a:lnTo>
                  <a:pt x="2636425" y="784574"/>
                </a:lnTo>
                <a:lnTo>
                  <a:pt x="2758440" y="784574"/>
                </a:lnTo>
                <a:lnTo>
                  <a:pt x="2758440" y="797624"/>
                </a:lnTo>
                <a:lnTo>
                  <a:pt x="2801398" y="797624"/>
                </a:lnTo>
                <a:lnTo>
                  <a:pt x="2801398" y="811244"/>
                </a:lnTo>
                <a:lnTo>
                  <a:pt x="2822924" y="811244"/>
                </a:lnTo>
                <a:lnTo>
                  <a:pt x="2822924" y="825627"/>
                </a:lnTo>
                <a:lnTo>
                  <a:pt x="2833688" y="825627"/>
                </a:lnTo>
                <a:lnTo>
                  <a:pt x="2833688" y="840105"/>
                </a:lnTo>
                <a:lnTo>
                  <a:pt x="2873216" y="840105"/>
                </a:lnTo>
                <a:lnTo>
                  <a:pt x="2873216" y="854774"/>
                </a:lnTo>
                <a:lnTo>
                  <a:pt x="2880360" y="854774"/>
                </a:lnTo>
                <a:lnTo>
                  <a:pt x="2880360" y="869442"/>
                </a:lnTo>
                <a:lnTo>
                  <a:pt x="2883980" y="869442"/>
                </a:lnTo>
                <a:lnTo>
                  <a:pt x="2883980" y="884396"/>
                </a:lnTo>
                <a:lnTo>
                  <a:pt x="3020282" y="884396"/>
                </a:lnTo>
                <a:lnTo>
                  <a:pt x="3020282" y="902399"/>
                </a:lnTo>
                <a:lnTo>
                  <a:pt x="3034570" y="902399"/>
                </a:lnTo>
                <a:lnTo>
                  <a:pt x="3034570" y="920496"/>
                </a:lnTo>
                <a:lnTo>
                  <a:pt x="3045333" y="920496"/>
                </a:lnTo>
                <a:lnTo>
                  <a:pt x="3045333" y="939927"/>
                </a:lnTo>
                <a:lnTo>
                  <a:pt x="3095625" y="939927"/>
                </a:lnTo>
                <a:lnTo>
                  <a:pt x="3095625" y="960025"/>
                </a:lnTo>
                <a:lnTo>
                  <a:pt x="3152966" y="960025"/>
                </a:lnTo>
                <a:lnTo>
                  <a:pt x="3152966" y="980980"/>
                </a:lnTo>
                <a:lnTo>
                  <a:pt x="3156585" y="980980"/>
                </a:lnTo>
                <a:lnTo>
                  <a:pt x="3156585" y="1001935"/>
                </a:lnTo>
                <a:lnTo>
                  <a:pt x="3217545" y="1001935"/>
                </a:lnTo>
                <a:lnTo>
                  <a:pt x="3217545" y="1024318"/>
                </a:lnTo>
                <a:lnTo>
                  <a:pt x="3282125" y="1024318"/>
                </a:lnTo>
                <a:lnTo>
                  <a:pt x="3282125" y="1048988"/>
                </a:lnTo>
                <a:lnTo>
                  <a:pt x="3296412" y="1048988"/>
                </a:lnTo>
                <a:lnTo>
                  <a:pt x="3296412" y="1073658"/>
                </a:lnTo>
                <a:lnTo>
                  <a:pt x="3468624" y="1073658"/>
                </a:lnTo>
                <a:lnTo>
                  <a:pt x="3468624" y="1108710"/>
                </a:lnTo>
                <a:lnTo>
                  <a:pt x="3547586" y="1108710"/>
                </a:lnTo>
                <a:lnTo>
                  <a:pt x="3547586" y="1148620"/>
                </a:lnTo>
                <a:lnTo>
                  <a:pt x="3569113" y="1148620"/>
                </a:lnTo>
                <a:lnTo>
                  <a:pt x="3569113" y="1195197"/>
                </a:lnTo>
                <a:lnTo>
                  <a:pt x="3615690" y="1195197"/>
                </a:lnTo>
                <a:lnTo>
                  <a:pt x="3615690" y="1247870"/>
                </a:lnTo>
                <a:lnTo>
                  <a:pt x="3680270" y="1247870"/>
                </a:lnTo>
                <a:lnTo>
                  <a:pt x="3680270" y="1304735"/>
                </a:lnTo>
                <a:lnTo>
                  <a:pt x="4419220" y="1304735"/>
                </a:lnTo>
              </a:path>
            </a:pathLst>
          </a:custGeom>
          <a:noFill/>
          <a:ln w="12700"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00" name="Freeform: Shape 1099">
            <a:extLst>
              <a:ext uri="{FF2B5EF4-FFF2-40B4-BE49-F238E27FC236}">
                <a16:creationId xmlns:a16="http://schemas.microsoft.com/office/drawing/2014/main" id="{AB2DBE6D-0447-1D61-D2B4-96BC74983A71}"/>
              </a:ext>
            </a:extLst>
          </p:cNvPr>
          <p:cNvSpPr/>
          <p:nvPr/>
        </p:nvSpPr>
        <p:spPr>
          <a:xfrm>
            <a:off x="6695330" y="1631454"/>
            <a:ext cx="4371975" cy="1876425"/>
          </a:xfrm>
          <a:custGeom>
            <a:avLst/>
            <a:gdLst>
              <a:gd name="connsiteX0" fmla="*/ 0 w 4688205"/>
              <a:gd name="connsiteY0" fmla="*/ 0 h 1295781"/>
              <a:gd name="connsiteX1" fmla="*/ 139827 w 4688205"/>
              <a:gd name="connsiteY1" fmla="*/ 0 h 1295781"/>
              <a:gd name="connsiteX2" fmla="*/ 139827 w 4688205"/>
              <a:gd name="connsiteY2" fmla="*/ 4763 h 1295781"/>
              <a:gd name="connsiteX3" fmla="*/ 190119 w 4688205"/>
              <a:gd name="connsiteY3" fmla="*/ 4763 h 1295781"/>
              <a:gd name="connsiteX4" fmla="*/ 190119 w 4688205"/>
              <a:gd name="connsiteY4" fmla="*/ 9525 h 1295781"/>
              <a:gd name="connsiteX5" fmla="*/ 197263 w 4688205"/>
              <a:gd name="connsiteY5" fmla="*/ 9525 h 1295781"/>
              <a:gd name="connsiteX6" fmla="*/ 197263 w 4688205"/>
              <a:gd name="connsiteY6" fmla="*/ 14288 h 1295781"/>
              <a:gd name="connsiteX7" fmla="*/ 211646 w 4688205"/>
              <a:gd name="connsiteY7" fmla="*/ 14288 h 1295781"/>
              <a:gd name="connsiteX8" fmla="*/ 211646 w 4688205"/>
              <a:gd name="connsiteY8" fmla="*/ 19050 h 1295781"/>
              <a:gd name="connsiteX9" fmla="*/ 229552 w 4688205"/>
              <a:gd name="connsiteY9" fmla="*/ 19050 h 1295781"/>
              <a:gd name="connsiteX10" fmla="*/ 229552 w 4688205"/>
              <a:gd name="connsiteY10" fmla="*/ 23908 h 1295781"/>
              <a:gd name="connsiteX11" fmla="*/ 247460 w 4688205"/>
              <a:gd name="connsiteY11" fmla="*/ 23908 h 1295781"/>
              <a:gd name="connsiteX12" fmla="*/ 247460 w 4688205"/>
              <a:gd name="connsiteY12" fmla="*/ 28670 h 1295781"/>
              <a:gd name="connsiteX13" fmla="*/ 283369 w 4688205"/>
              <a:gd name="connsiteY13" fmla="*/ 28670 h 1295781"/>
              <a:gd name="connsiteX14" fmla="*/ 283369 w 4688205"/>
              <a:gd name="connsiteY14" fmla="*/ 33528 h 1295781"/>
              <a:gd name="connsiteX15" fmla="*/ 286893 w 4688205"/>
              <a:gd name="connsiteY15" fmla="*/ 33528 h 1295781"/>
              <a:gd name="connsiteX16" fmla="*/ 286893 w 4688205"/>
              <a:gd name="connsiteY16" fmla="*/ 38291 h 1295781"/>
              <a:gd name="connsiteX17" fmla="*/ 326422 w 4688205"/>
              <a:gd name="connsiteY17" fmla="*/ 38291 h 1295781"/>
              <a:gd name="connsiteX18" fmla="*/ 326422 w 4688205"/>
              <a:gd name="connsiteY18" fmla="*/ 48006 h 1295781"/>
              <a:gd name="connsiteX19" fmla="*/ 372999 w 4688205"/>
              <a:gd name="connsiteY19" fmla="*/ 48006 h 1295781"/>
              <a:gd name="connsiteX20" fmla="*/ 372999 w 4688205"/>
              <a:gd name="connsiteY20" fmla="*/ 52769 h 1295781"/>
              <a:gd name="connsiteX21" fmla="*/ 408908 w 4688205"/>
              <a:gd name="connsiteY21" fmla="*/ 52769 h 1295781"/>
              <a:gd name="connsiteX22" fmla="*/ 408908 w 4688205"/>
              <a:gd name="connsiteY22" fmla="*/ 57626 h 1295781"/>
              <a:gd name="connsiteX23" fmla="*/ 437579 w 4688205"/>
              <a:gd name="connsiteY23" fmla="*/ 57626 h 1295781"/>
              <a:gd name="connsiteX24" fmla="*/ 437579 w 4688205"/>
              <a:gd name="connsiteY24" fmla="*/ 62484 h 1295781"/>
              <a:gd name="connsiteX25" fmla="*/ 491395 w 4688205"/>
              <a:gd name="connsiteY25" fmla="*/ 62484 h 1295781"/>
              <a:gd name="connsiteX26" fmla="*/ 491395 w 4688205"/>
              <a:gd name="connsiteY26" fmla="*/ 67247 h 1295781"/>
              <a:gd name="connsiteX27" fmla="*/ 516541 w 4688205"/>
              <a:gd name="connsiteY27" fmla="*/ 67247 h 1295781"/>
              <a:gd name="connsiteX28" fmla="*/ 516541 w 4688205"/>
              <a:gd name="connsiteY28" fmla="*/ 72104 h 1295781"/>
              <a:gd name="connsiteX29" fmla="*/ 523685 w 4688205"/>
              <a:gd name="connsiteY29" fmla="*/ 72104 h 1295781"/>
              <a:gd name="connsiteX30" fmla="*/ 523685 w 4688205"/>
              <a:gd name="connsiteY30" fmla="*/ 76962 h 1295781"/>
              <a:gd name="connsiteX31" fmla="*/ 527304 w 4688205"/>
              <a:gd name="connsiteY31" fmla="*/ 76962 h 1295781"/>
              <a:gd name="connsiteX32" fmla="*/ 527304 w 4688205"/>
              <a:gd name="connsiteY32" fmla="*/ 81820 h 1295781"/>
              <a:gd name="connsiteX33" fmla="*/ 534448 w 4688205"/>
              <a:gd name="connsiteY33" fmla="*/ 81820 h 1295781"/>
              <a:gd name="connsiteX34" fmla="*/ 534448 w 4688205"/>
              <a:gd name="connsiteY34" fmla="*/ 86582 h 1295781"/>
              <a:gd name="connsiteX35" fmla="*/ 541591 w 4688205"/>
              <a:gd name="connsiteY35" fmla="*/ 86582 h 1295781"/>
              <a:gd name="connsiteX36" fmla="*/ 541591 w 4688205"/>
              <a:gd name="connsiteY36" fmla="*/ 91440 h 1295781"/>
              <a:gd name="connsiteX37" fmla="*/ 548735 w 4688205"/>
              <a:gd name="connsiteY37" fmla="*/ 91440 h 1295781"/>
              <a:gd name="connsiteX38" fmla="*/ 548735 w 4688205"/>
              <a:gd name="connsiteY38" fmla="*/ 101156 h 1295781"/>
              <a:gd name="connsiteX39" fmla="*/ 602552 w 4688205"/>
              <a:gd name="connsiteY39" fmla="*/ 101156 h 1295781"/>
              <a:gd name="connsiteX40" fmla="*/ 602552 w 4688205"/>
              <a:gd name="connsiteY40" fmla="*/ 110776 h 1295781"/>
              <a:gd name="connsiteX41" fmla="*/ 627698 w 4688205"/>
              <a:gd name="connsiteY41" fmla="*/ 110776 h 1295781"/>
              <a:gd name="connsiteX42" fmla="*/ 627698 w 4688205"/>
              <a:gd name="connsiteY42" fmla="*/ 115634 h 1295781"/>
              <a:gd name="connsiteX43" fmla="*/ 663607 w 4688205"/>
              <a:gd name="connsiteY43" fmla="*/ 115634 h 1295781"/>
              <a:gd name="connsiteX44" fmla="*/ 663607 w 4688205"/>
              <a:gd name="connsiteY44" fmla="*/ 120491 h 1295781"/>
              <a:gd name="connsiteX45" fmla="*/ 674370 w 4688205"/>
              <a:gd name="connsiteY45" fmla="*/ 120491 h 1295781"/>
              <a:gd name="connsiteX46" fmla="*/ 674370 w 4688205"/>
              <a:gd name="connsiteY46" fmla="*/ 125349 h 1295781"/>
              <a:gd name="connsiteX47" fmla="*/ 695897 w 4688205"/>
              <a:gd name="connsiteY47" fmla="*/ 125349 h 1295781"/>
              <a:gd name="connsiteX48" fmla="*/ 695897 w 4688205"/>
              <a:gd name="connsiteY48" fmla="*/ 130207 h 1295781"/>
              <a:gd name="connsiteX49" fmla="*/ 699421 w 4688205"/>
              <a:gd name="connsiteY49" fmla="*/ 130207 h 1295781"/>
              <a:gd name="connsiteX50" fmla="*/ 699421 w 4688205"/>
              <a:gd name="connsiteY50" fmla="*/ 139922 h 1295781"/>
              <a:gd name="connsiteX51" fmla="*/ 720947 w 4688205"/>
              <a:gd name="connsiteY51" fmla="*/ 139922 h 1295781"/>
              <a:gd name="connsiteX52" fmla="*/ 720947 w 4688205"/>
              <a:gd name="connsiteY52" fmla="*/ 144780 h 1295781"/>
              <a:gd name="connsiteX53" fmla="*/ 749618 w 4688205"/>
              <a:gd name="connsiteY53" fmla="*/ 144780 h 1295781"/>
              <a:gd name="connsiteX54" fmla="*/ 749618 w 4688205"/>
              <a:gd name="connsiteY54" fmla="*/ 149638 h 1295781"/>
              <a:gd name="connsiteX55" fmla="*/ 767620 w 4688205"/>
              <a:gd name="connsiteY55" fmla="*/ 149638 h 1295781"/>
              <a:gd name="connsiteX56" fmla="*/ 767620 w 4688205"/>
              <a:gd name="connsiteY56" fmla="*/ 154496 h 1295781"/>
              <a:gd name="connsiteX57" fmla="*/ 785527 w 4688205"/>
              <a:gd name="connsiteY57" fmla="*/ 154496 h 1295781"/>
              <a:gd name="connsiteX58" fmla="*/ 785527 w 4688205"/>
              <a:gd name="connsiteY58" fmla="*/ 159353 h 1295781"/>
              <a:gd name="connsiteX59" fmla="*/ 803434 w 4688205"/>
              <a:gd name="connsiteY59" fmla="*/ 159353 h 1295781"/>
              <a:gd name="connsiteX60" fmla="*/ 803434 w 4688205"/>
              <a:gd name="connsiteY60" fmla="*/ 164211 h 1295781"/>
              <a:gd name="connsiteX61" fmla="*/ 832199 w 4688205"/>
              <a:gd name="connsiteY61" fmla="*/ 164211 h 1295781"/>
              <a:gd name="connsiteX62" fmla="*/ 832199 w 4688205"/>
              <a:gd name="connsiteY62" fmla="*/ 173927 h 1295781"/>
              <a:gd name="connsiteX63" fmla="*/ 842963 w 4688205"/>
              <a:gd name="connsiteY63" fmla="*/ 173927 h 1295781"/>
              <a:gd name="connsiteX64" fmla="*/ 842963 w 4688205"/>
              <a:gd name="connsiteY64" fmla="*/ 178784 h 1295781"/>
              <a:gd name="connsiteX65" fmla="*/ 864394 w 4688205"/>
              <a:gd name="connsiteY65" fmla="*/ 178784 h 1295781"/>
              <a:gd name="connsiteX66" fmla="*/ 864394 w 4688205"/>
              <a:gd name="connsiteY66" fmla="*/ 183642 h 1295781"/>
              <a:gd name="connsiteX67" fmla="*/ 868013 w 4688205"/>
              <a:gd name="connsiteY67" fmla="*/ 183642 h 1295781"/>
              <a:gd name="connsiteX68" fmla="*/ 868013 w 4688205"/>
              <a:gd name="connsiteY68" fmla="*/ 188500 h 1295781"/>
              <a:gd name="connsiteX69" fmla="*/ 875157 w 4688205"/>
              <a:gd name="connsiteY69" fmla="*/ 188500 h 1295781"/>
              <a:gd name="connsiteX70" fmla="*/ 875157 w 4688205"/>
              <a:gd name="connsiteY70" fmla="*/ 193358 h 1295781"/>
              <a:gd name="connsiteX71" fmla="*/ 889540 w 4688205"/>
              <a:gd name="connsiteY71" fmla="*/ 193358 h 1295781"/>
              <a:gd name="connsiteX72" fmla="*/ 889540 w 4688205"/>
              <a:gd name="connsiteY72" fmla="*/ 198215 h 1295781"/>
              <a:gd name="connsiteX73" fmla="*/ 893159 w 4688205"/>
              <a:gd name="connsiteY73" fmla="*/ 198215 h 1295781"/>
              <a:gd name="connsiteX74" fmla="*/ 893159 w 4688205"/>
              <a:gd name="connsiteY74" fmla="*/ 203073 h 1295781"/>
              <a:gd name="connsiteX75" fmla="*/ 903923 w 4688205"/>
              <a:gd name="connsiteY75" fmla="*/ 203073 h 1295781"/>
              <a:gd name="connsiteX76" fmla="*/ 903923 w 4688205"/>
              <a:gd name="connsiteY76" fmla="*/ 207931 h 1295781"/>
              <a:gd name="connsiteX77" fmla="*/ 939736 w 4688205"/>
              <a:gd name="connsiteY77" fmla="*/ 207931 h 1295781"/>
              <a:gd name="connsiteX78" fmla="*/ 939736 w 4688205"/>
              <a:gd name="connsiteY78" fmla="*/ 212789 h 1295781"/>
              <a:gd name="connsiteX79" fmla="*/ 954119 w 4688205"/>
              <a:gd name="connsiteY79" fmla="*/ 212789 h 1295781"/>
              <a:gd name="connsiteX80" fmla="*/ 954119 w 4688205"/>
              <a:gd name="connsiteY80" fmla="*/ 222599 h 1295781"/>
              <a:gd name="connsiteX81" fmla="*/ 964882 w 4688205"/>
              <a:gd name="connsiteY81" fmla="*/ 222599 h 1295781"/>
              <a:gd name="connsiteX82" fmla="*/ 964882 w 4688205"/>
              <a:gd name="connsiteY82" fmla="*/ 227457 h 1295781"/>
              <a:gd name="connsiteX83" fmla="*/ 972026 w 4688205"/>
              <a:gd name="connsiteY83" fmla="*/ 227457 h 1295781"/>
              <a:gd name="connsiteX84" fmla="*/ 972026 w 4688205"/>
              <a:gd name="connsiteY84" fmla="*/ 232315 h 1295781"/>
              <a:gd name="connsiteX85" fmla="*/ 997172 w 4688205"/>
              <a:gd name="connsiteY85" fmla="*/ 232315 h 1295781"/>
              <a:gd name="connsiteX86" fmla="*/ 997172 w 4688205"/>
              <a:gd name="connsiteY86" fmla="*/ 237172 h 1295781"/>
              <a:gd name="connsiteX87" fmla="*/ 1018699 w 4688205"/>
              <a:gd name="connsiteY87" fmla="*/ 237172 h 1295781"/>
              <a:gd name="connsiteX88" fmla="*/ 1018699 w 4688205"/>
              <a:gd name="connsiteY88" fmla="*/ 242030 h 1295781"/>
              <a:gd name="connsiteX89" fmla="*/ 1040225 w 4688205"/>
              <a:gd name="connsiteY89" fmla="*/ 242030 h 1295781"/>
              <a:gd name="connsiteX90" fmla="*/ 1040225 w 4688205"/>
              <a:gd name="connsiteY90" fmla="*/ 246888 h 1295781"/>
              <a:gd name="connsiteX91" fmla="*/ 1050989 w 4688205"/>
              <a:gd name="connsiteY91" fmla="*/ 246888 h 1295781"/>
              <a:gd name="connsiteX92" fmla="*/ 1050989 w 4688205"/>
              <a:gd name="connsiteY92" fmla="*/ 251841 h 1295781"/>
              <a:gd name="connsiteX93" fmla="*/ 1058132 w 4688205"/>
              <a:gd name="connsiteY93" fmla="*/ 251841 h 1295781"/>
              <a:gd name="connsiteX94" fmla="*/ 1058132 w 4688205"/>
              <a:gd name="connsiteY94" fmla="*/ 261556 h 1295781"/>
              <a:gd name="connsiteX95" fmla="*/ 1061752 w 4688205"/>
              <a:gd name="connsiteY95" fmla="*/ 261556 h 1295781"/>
              <a:gd name="connsiteX96" fmla="*/ 1061752 w 4688205"/>
              <a:gd name="connsiteY96" fmla="*/ 266414 h 1295781"/>
              <a:gd name="connsiteX97" fmla="*/ 1097566 w 4688205"/>
              <a:gd name="connsiteY97" fmla="*/ 266414 h 1295781"/>
              <a:gd name="connsiteX98" fmla="*/ 1097566 w 4688205"/>
              <a:gd name="connsiteY98" fmla="*/ 281083 h 1295781"/>
              <a:gd name="connsiteX99" fmla="*/ 1111949 w 4688205"/>
              <a:gd name="connsiteY99" fmla="*/ 281083 h 1295781"/>
              <a:gd name="connsiteX100" fmla="*/ 1111949 w 4688205"/>
              <a:gd name="connsiteY100" fmla="*/ 285941 h 1295781"/>
              <a:gd name="connsiteX101" fmla="*/ 1133475 w 4688205"/>
              <a:gd name="connsiteY101" fmla="*/ 285941 h 1295781"/>
              <a:gd name="connsiteX102" fmla="*/ 1133475 w 4688205"/>
              <a:gd name="connsiteY102" fmla="*/ 290894 h 1295781"/>
              <a:gd name="connsiteX103" fmla="*/ 1137095 w 4688205"/>
              <a:gd name="connsiteY103" fmla="*/ 290894 h 1295781"/>
              <a:gd name="connsiteX104" fmla="*/ 1137095 w 4688205"/>
              <a:gd name="connsiteY104" fmla="*/ 295847 h 1295781"/>
              <a:gd name="connsiteX105" fmla="*/ 1155002 w 4688205"/>
              <a:gd name="connsiteY105" fmla="*/ 295847 h 1295781"/>
              <a:gd name="connsiteX106" fmla="*/ 1155002 w 4688205"/>
              <a:gd name="connsiteY106" fmla="*/ 305657 h 1295781"/>
              <a:gd name="connsiteX107" fmla="*/ 1162145 w 4688205"/>
              <a:gd name="connsiteY107" fmla="*/ 305657 h 1295781"/>
              <a:gd name="connsiteX108" fmla="*/ 1162145 w 4688205"/>
              <a:gd name="connsiteY108" fmla="*/ 310515 h 1295781"/>
              <a:gd name="connsiteX109" fmla="*/ 1190816 w 4688205"/>
              <a:gd name="connsiteY109" fmla="*/ 310515 h 1295781"/>
              <a:gd name="connsiteX110" fmla="*/ 1190816 w 4688205"/>
              <a:gd name="connsiteY110" fmla="*/ 315468 h 1295781"/>
              <a:gd name="connsiteX111" fmla="*/ 1219581 w 4688205"/>
              <a:gd name="connsiteY111" fmla="*/ 315468 h 1295781"/>
              <a:gd name="connsiteX112" fmla="*/ 1219581 w 4688205"/>
              <a:gd name="connsiteY112" fmla="*/ 320326 h 1295781"/>
              <a:gd name="connsiteX113" fmla="*/ 1226725 w 4688205"/>
              <a:gd name="connsiteY113" fmla="*/ 320326 h 1295781"/>
              <a:gd name="connsiteX114" fmla="*/ 1226725 w 4688205"/>
              <a:gd name="connsiteY114" fmla="*/ 330232 h 1295781"/>
              <a:gd name="connsiteX115" fmla="*/ 1233869 w 4688205"/>
              <a:gd name="connsiteY115" fmla="*/ 330232 h 1295781"/>
              <a:gd name="connsiteX116" fmla="*/ 1233869 w 4688205"/>
              <a:gd name="connsiteY116" fmla="*/ 335090 h 1295781"/>
              <a:gd name="connsiteX117" fmla="*/ 1237488 w 4688205"/>
              <a:gd name="connsiteY117" fmla="*/ 335090 h 1295781"/>
              <a:gd name="connsiteX118" fmla="*/ 1237488 w 4688205"/>
              <a:gd name="connsiteY118" fmla="*/ 340043 h 1295781"/>
              <a:gd name="connsiteX119" fmla="*/ 1241108 w 4688205"/>
              <a:gd name="connsiteY119" fmla="*/ 340043 h 1295781"/>
              <a:gd name="connsiteX120" fmla="*/ 1241108 w 4688205"/>
              <a:gd name="connsiteY120" fmla="*/ 349853 h 1295781"/>
              <a:gd name="connsiteX121" fmla="*/ 1259015 w 4688205"/>
              <a:gd name="connsiteY121" fmla="*/ 349853 h 1295781"/>
              <a:gd name="connsiteX122" fmla="*/ 1259015 w 4688205"/>
              <a:gd name="connsiteY122" fmla="*/ 354806 h 1295781"/>
              <a:gd name="connsiteX123" fmla="*/ 1269778 w 4688205"/>
              <a:gd name="connsiteY123" fmla="*/ 354806 h 1295781"/>
              <a:gd name="connsiteX124" fmla="*/ 1269778 w 4688205"/>
              <a:gd name="connsiteY124" fmla="*/ 359664 h 1295781"/>
              <a:gd name="connsiteX125" fmla="*/ 1284161 w 4688205"/>
              <a:gd name="connsiteY125" fmla="*/ 359664 h 1295781"/>
              <a:gd name="connsiteX126" fmla="*/ 1284161 w 4688205"/>
              <a:gd name="connsiteY126" fmla="*/ 364617 h 1295781"/>
              <a:gd name="connsiteX127" fmla="*/ 1287685 w 4688205"/>
              <a:gd name="connsiteY127" fmla="*/ 364617 h 1295781"/>
              <a:gd name="connsiteX128" fmla="*/ 1287685 w 4688205"/>
              <a:gd name="connsiteY128" fmla="*/ 374428 h 1295781"/>
              <a:gd name="connsiteX129" fmla="*/ 1323594 w 4688205"/>
              <a:gd name="connsiteY129" fmla="*/ 374428 h 1295781"/>
              <a:gd name="connsiteX130" fmla="*/ 1323594 w 4688205"/>
              <a:gd name="connsiteY130" fmla="*/ 379381 h 1295781"/>
              <a:gd name="connsiteX131" fmla="*/ 1352264 w 4688205"/>
              <a:gd name="connsiteY131" fmla="*/ 379381 h 1295781"/>
              <a:gd name="connsiteX132" fmla="*/ 1352264 w 4688205"/>
              <a:gd name="connsiteY132" fmla="*/ 384239 h 1295781"/>
              <a:gd name="connsiteX133" fmla="*/ 1359408 w 4688205"/>
              <a:gd name="connsiteY133" fmla="*/ 384239 h 1295781"/>
              <a:gd name="connsiteX134" fmla="*/ 1359408 w 4688205"/>
              <a:gd name="connsiteY134" fmla="*/ 389192 h 1295781"/>
              <a:gd name="connsiteX135" fmla="*/ 1373791 w 4688205"/>
              <a:gd name="connsiteY135" fmla="*/ 389192 h 1295781"/>
              <a:gd name="connsiteX136" fmla="*/ 1373791 w 4688205"/>
              <a:gd name="connsiteY136" fmla="*/ 394145 h 1295781"/>
              <a:gd name="connsiteX137" fmla="*/ 1391698 w 4688205"/>
              <a:gd name="connsiteY137" fmla="*/ 394145 h 1295781"/>
              <a:gd name="connsiteX138" fmla="*/ 1391698 w 4688205"/>
              <a:gd name="connsiteY138" fmla="*/ 399098 h 1295781"/>
              <a:gd name="connsiteX139" fmla="*/ 1402461 w 4688205"/>
              <a:gd name="connsiteY139" fmla="*/ 399098 h 1295781"/>
              <a:gd name="connsiteX140" fmla="*/ 1402461 w 4688205"/>
              <a:gd name="connsiteY140" fmla="*/ 404051 h 1295781"/>
              <a:gd name="connsiteX141" fmla="*/ 1406081 w 4688205"/>
              <a:gd name="connsiteY141" fmla="*/ 404051 h 1295781"/>
              <a:gd name="connsiteX142" fmla="*/ 1406081 w 4688205"/>
              <a:gd name="connsiteY142" fmla="*/ 409003 h 1295781"/>
              <a:gd name="connsiteX143" fmla="*/ 1413224 w 4688205"/>
              <a:gd name="connsiteY143" fmla="*/ 409003 h 1295781"/>
              <a:gd name="connsiteX144" fmla="*/ 1413224 w 4688205"/>
              <a:gd name="connsiteY144" fmla="*/ 414052 h 1295781"/>
              <a:gd name="connsiteX145" fmla="*/ 1456277 w 4688205"/>
              <a:gd name="connsiteY145" fmla="*/ 414052 h 1295781"/>
              <a:gd name="connsiteX146" fmla="*/ 1456277 w 4688205"/>
              <a:gd name="connsiteY146" fmla="*/ 423958 h 1295781"/>
              <a:gd name="connsiteX147" fmla="*/ 1463516 w 4688205"/>
              <a:gd name="connsiteY147" fmla="*/ 423958 h 1295781"/>
              <a:gd name="connsiteX148" fmla="*/ 1463516 w 4688205"/>
              <a:gd name="connsiteY148" fmla="*/ 429006 h 1295781"/>
              <a:gd name="connsiteX149" fmla="*/ 1488567 w 4688205"/>
              <a:gd name="connsiteY149" fmla="*/ 429006 h 1295781"/>
              <a:gd name="connsiteX150" fmla="*/ 1488567 w 4688205"/>
              <a:gd name="connsiteY150" fmla="*/ 433959 h 1295781"/>
              <a:gd name="connsiteX151" fmla="*/ 1499330 w 4688205"/>
              <a:gd name="connsiteY151" fmla="*/ 433959 h 1295781"/>
              <a:gd name="connsiteX152" fmla="*/ 1499330 w 4688205"/>
              <a:gd name="connsiteY152" fmla="*/ 439007 h 1295781"/>
              <a:gd name="connsiteX153" fmla="*/ 1506474 w 4688205"/>
              <a:gd name="connsiteY153" fmla="*/ 439007 h 1295781"/>
              <a:gd name="connsiteX154" fmla="*/ 1506474 w 4688205"/>
              <a:gd name="connsiteY154" fmla="*/ 443960 h 1295781"/>
              <a:gd name="connsiteX155" fmla="*/ 1571054 w 4688205"/>
              <a:gd name="connsiteY155" fmla="*/ 443960 h 1295781"/>
              <a:gd name="connsiteX156" fmla="*/ 1571054 w 4688205"/>
              <a:gd name="connsiteY156" fmla="*/ 459200 h 1295781"/>
              <a:gd name="connsiteX157" fmla="*/ 1596200 w 4688205"/>
              <a:gd name="connsiteY157" fmla="*/ 459200 h 1295781"/>
              <a:gd name="connsiteX158" fmla="*/ 1596200 w 4688205"/>
              <a:gd name="connsiteY158" fmla="*/ 464344 h 1295781"/>
              <a:gd name="connsiteX159" fmla="*/ 1621346 w 4688205"/>
              <a:gd name="connsiteY159" fmla="*/ 464344 h 1295781"/>
              <a:gd name="connsiteX160" fmla="*/ 1621346 w 4688205"/>
              <a:gd name="connsiteY160" fmla="*/ 469583 h 1295781"/>
              <a:gd name="connsiteX161" fmla="*/ 1624870 w 4688205"/>
              <a:gd name="connsiteY161" fmla="*/ 469583 h 1295781"/>
              <a:gd name="connsiteX162" fmla="*/ 1624870 w 4688205"/>
              <a:gd name="connsiteY162" fmla="*/ 474726 h 1295781"/>
              <a:gd name="connsiteX163" fmla="*/ 1642872 w 4688205"/>
              <a:gd name="connsiteY163" fmla="*/ 474726 h 1295781"/>
              <a:gd name="connsiteX164" fmla="*/ 1642872 w 4688205"/>
              <a:gd name="connsiteY164" fmla="*/ 485108 h 1295781"/>
              <a:gd name="connsiteX165" fmla="*/ 1653635 w 4688205"/>
              <a:gd name="connsiteY165" fmla="*/ 485108 h 1295781"/>
              <a:gd name="connsiteX166" fmla="*/ 1653635 w 4688205"/>
              <a:gd name="connsiteY166" fmla="*/ 490252 h 1295781"/>
              <a:gd name="connsiteX167" fmla="*/ 1657160 w 4688205"/>
              <a:gd name="connsiteY167" fmla="*/ 490252 h 1295781"/>
              <a:gd name="connsiteX168" fmla="*/ 1657160 w 4688205"/>
              <a:gd name="connsiteY168" fmla="*/ 495491 h 1295781"/>
              <a:gd name="connsiteX169" fmla="*/ 1660779 w 4688205"/>
              <a:gd name="connsiteY169" fmla="*/ 495491 h 1295781"/>
              <a:gd name="connsiteX170" fmla="*/ 1660779 w 4688205"/>
              <a:gd name="connsiteY170" fmla="*/ 500825 h 1295781"/>
              <a:gd name="connsiteX171" fmla="*/ 1682306 w 4688205"/>
              <a:gd name="connsiteY171" fmla="*/ 500825 h 1295781"/>
              <a:gd name="connsiteX172" fmla="*/ 1682306 w 4688205"/>
              <a:gd name="connsiteY172" fmla="*/ 506063 h 1295781"/>
              <a:gd name="connsiteX173" fmla="*/ 1714595 w 4688205"/>
              <a:gd name="connsiteY173" fmla="*/ 506063 h 1295781"/>
              <a:gd name="connsiteX174" fmla="*/ 1714595 w 4688205"/>
              <a:gd name="connsiteY174" fmla="*/ 516827 h 1295781"/>
              <a:gd name="connsiteX175" fmla="*/ 1721739 w 4688205"/>
              <a:gd name="connsiteY175" fmla="*/ 516827 h 1295781"/>
              <a:gd name="connsiteX176" fmla="*/ 1721739 w 4688205"/>
              <a:gd name="connsiteY176" fmla="*/ 522161 h 1295781"/>
              <a:gd name="connsiteX177" fmla="*/ 1736122 w 4688205"/>
              <a:gd name="connsiteY177" fmla="*/ 522161 h 1295781"/>
              <a:gd name="connsiteX178" fmla="*/ 1736122 w 4688205"/>
              <a:gd name="connsiteY178" fmla="*/ 527590 h 1295781"/>
              <a:gd name="connsiteX179" fmla="*/ 1739646 w 4688205"/>
              <a:gd name="connsiteY179" fmla="*/ 527590 h 1295781"/>
              <a:gd name="connsiteX180" fmla="*/ 1739646 w 4688205"/>
              <a:gd name="connsiteY180" fmla="*/ 533019 h 1295781"/>
              <a:gd name="connsiteX181" fmla="*/ 1750409 w 4688205"/>
              <a:gd name="connsiteY181" fmla="*/ 533019 h 1295781"/>
              <a:gd name="connsiteX182" fmla="*/ 1750409 w 4688205"/>
              <a:gd name="connsiteY182" fmla="*/ 538544 h 1295781"/>
              <a:gd name="connsiteX183" fmla="*/ 1768412 w 4688205"/>
              <a:gd name="connsiteY183" fmla="*/ 538544 h 1295781"/>
              <a:gd name="connsiteX184" fmla="*/ 1768412 w 4688205"/>
              <a:gd name="connsiteY184" fmla="*/ 549783 h 1295781"/>
              <a:gd name="connsiteX185" fmla="*/ 1775555 w 4688205"/>
              <a:gd name="connsiteY185" fmla="*/ 549783 h 1295781"/>
              <a:gd name="connsiteX186" fmla="*/ 1775555 w 4688205"/>
              <a:gd name="connsiteY186" fmla="*/ 555403 h 1295781"/>
              <a:gd name="connsiteX187" fmla="*/ 1793462 w 4688205"/>
              <a:gd name="connsiteY187" fmla="*/ 555403 h 1295781"/>
              <a:gd name="connsiteX188" fmla="*/ 1793462 w 4688205"/>
              <a:gd name="connsiteY188" fmla="*/ 566738 h 1295781"/>
              <a:gd name="connsiteX189" fmla="*/ 1800701 w 4688205"/>
              <a:gd name="connsiteY189" fmla="*/ 566738 h 1295781"/>
              <a:gd name="connsiteX190" fmla="*/ 1800701 w 4688205"/>
              <a:gd name="connsiteY190" fmla="*/ 572357 h 1295781"/>
              <a:gd name="connsiteX191" fmla="*/ 1825752 w 4688205"/>
              <a:gd name="connsiteY191" fmla="*/ 572357 h 1295781"/>
              <a:gd name="connsiteX192" fmla="*/ 1825752 w 4688205"/>
              <a:gd name="connsiteY192" fmla="*/ 578168 h 1295781"/>
              <a:gd name="connsiteX193" fmla="*/ 1843659 w 4688205"/>
              <a:gd name="connsiteY193" fmla="*/ 578168 h 1295781"/>
              <a:gd name="connsiteX194" fmla="*/ 1843659 w 4688205"/>
              <a:gd name="connsiteY194" fmla="*/ 584168 h 1295781"/>
              <a:gd name="connsiteX195" fmla="*/ 1847279 w 4688205"/>
              <a:gd name="connsiteY195" fmla="*/ 584168 h 1295781"/>
              <a:gd name="connsiteX196" fmla="*/ 1847279 w 4688205"/>
              <a:gd name="connsiteY196" fmla="*/ 590074 h 1295781"/>
              <a:gd name="connsiteX197" fmla="*/ 1850898 w 4688205"/>
              <a:gd name="connsiteY197" fmla="*/ 590074 h 1295781"/>
              <a:gd name="connsiteX198" fmla="*/ 1850898 w 4688205"/>
              <a:gd name="connsiteY198" fmla="*/ 595979 h 1295781"/>
              <a:gd name="connsiteX199" fmla="*/ 1872425 w 4688205"/>
              <a:gd name="connsiteY199" fmla="*/ 595979 h 1295781"/>
              <a:gd name="connsiteX200" fmla="*/ 1872425 w 4688205"/>
              <a:gd name="connsiteY200" fmla="*/ 601980 h 1295781"/>
              <a:gd name="connsiteX201" fmla="*/ 1886712 w 4688205"/>
              <a:gd name="connsiteY201" fmla="*/ 601980 h 1295781"/>
              <a:gd name="connsiteX202" fmla="*/ 1886712 w 4688205"/>
              <a:gd name="connsiteY202" fmla="*/ 608171 h 1295781"/>
              <a:gd name="connsiteX203" fmla="*/ 1958531 w 4688205"/>
              <a:gd name="connsiteY203" fmla="*/ 608171 h 1295781"/>
              <a:gd name="connsiteX204" fmla="*/ 1958531 w 4688205"/>
              <a:gd name="connsiteY204" fmla="*/ 614648 h 1295781"/>
              <a:gd name="connsiteX205" fmla="*/ 1962055 w 4688205"/>
              <a:gd name="connsiteY205" fmla="*/ 614648 h 1295781"/>
              <a:gd name="connsiteX206" fmla="*/ 1962055 w 4688205"/>
              <a:gd name="connsiteY206" fmla="*/ 621125 h 1295781"/>
              <a:gd name="connsiteX207" fmla="*/ 1969294 w 4688205"/>
              <a:gd name="connsiteY207" fmla="*/ 621125 h 1295781"/>
              <a:gd name="connsiteX208" fmla="*/ 1969294 w 4688205"/>
              <a:gd name="connsiteY208" fmla="*/ 627602 h 1295781"/>
              <a:gd name="connsiteX209" fmla="*/ 1976438 w 4688205"/>
              <a:gd name="connsiteY209" fmla="*/ 627602 h 1295781"/>
              <a:gd name="connsiteX210" fmla="*/ 1976438 w 4688205"/>
              <a:gd name="connsiteY210" fmla="*/ 634175 h 1295781"/>
              <a:gd name="connsiteX211" fmla="*/ 2001488 w 4688205"/>
              <a:gd name="connsiteY211" fmla="*/ 634175 h 1295781"/>
              <a:gd name="connsiteX212" fmla="*/ 2001488 w 4688205"/>
              <a:gd name="connsiteY212" fmla="*/ 640842 h 1295781"/>
              <a:gd name="connsiteX213" fmla="*/ 2012251 w 4688205"/>
              <a:gd name="connsiteY213" fmla="*/ 640842 h 1295781"/>
              <a:gd name="connsiteX214" fmla="*/ 2012251 w 4688205"/>
              <a:gd name="connsiteY214" fmla="*/ 647700 h 1295781"/>
              <a:gd name="connsiteX215" fmla="*/ 2023015 w 4688205"/>
              <a:gd name="connsiteY215" fmla="*/ 647700 h 1295781"/>
              <a:gd name="connsiteX216" fmla="*/ 2023015 w 4688205"/>
              <a:gd name="connsiteY216" fmla="*/ 654463 h 1295781"/>
              <a:gd name="connsiteX217" fmla="*/ 2041017 w 4688205"/>
              <a:gd name="connsiteY217" fmla="*/ 654463 h 1295781"/>
              <a:gd name="connsiteX218" fmla="*/ 2041017 w 4688205"/>
              <a:gd name="connsiteY218" fmla="*/ 661511 h 1295781"/>
              <a:gd name="connsiteX219" fmla="*/ 2055305 w 4688205"/>
              <a:gd name="connsiteY219" fmla="*/ 661511 h 1295781"/>
              <a:gd name="connsiteX220" fmla="*/ 2055305 w 4688205"/>
              <a:gd name="connsiteY220" fmla="*/ 668465 h 1295781"/>
              <a:gd name="connsiteX221" fmla="*/ 2066068 w 4688205"/>
              <a:gd name="connsiteY221" fmla="*/ 668465 h 1295781"/>
              <a:gd name="connsiteX222" fmla="*/ 2066068 w 4688205"/>
              <a:gd name="connsiteY222" fmla="*/ 675513 h 1295781"/>
              <a:gd name="connsiteX223" fmla="*/ 2069687 w 4688205"/>
              <a:gd name="connsiteY223" fmla="*/ 675513 h 1295781"/>
              <a:gd name="connsiteX224" fmla="*/ 2069687 w 4688205"/>
              <a:gd name="connsiteY224" fmla="*/ 682657 h 1295781"/>
              <a:gd name="connsiteX225" fmla="*/ 2084070 w 4688205"/>
              <a:gd name="connsiteY225" fmla="*/ 682657 h 1295781"/>
              <a:gd name="connsiteX226" fmla="*/ 2084070 w 4688205"/>
              <a:gd name="connsiteY226" fmla="*/ 689705 h 1295781"/>
              <a:gd name="connsiteX227" fmla="*/ 2091214 w 4688205"/>
              <a:gd name="connsiteY227" fmla="*/ 689705 h 1295781"/>
              <a:gd name="connsiteX228" fmla="*/ 2091214 w 4688205"/>
              <a:gd name="connsiteY228" fmla="*/ 696849 h 1295781"/>
              <a:gd name="connsiteX229" fmla="*/ 2116360 w 4688205"/>
              <a:gd name="connsiteY229" fmla="*/ 696849 h 1295781"/>
              <a:gd name="connsiteX230" fmla="*/ 2116360 w 4688205"/>
              <a:gd name="connsiteY230" fmla="*/ 704279 h 1295781"/>
              <a:gd name="connsiteX231" fmla="*/ 2119884 w 4688205"/>
              <a:gd name="connsiteY231" fmla="*/ 704279 h 1295781"/>
              <a:gd name="connsiteX232" fmla="*/ 2119884 w 4688205"/>
              <a:gd name="connsiteY232" fmla="*/ 711708 h 1295781"/>
              <a:gd name="connsiteX233" fmla="*/ 2134267 w 4688205"/>
              <a:gd name="connsiteY233" fmla="*/ 711708 h 1295781"/>
              <a:gd name="connsiteX234" fmla="*/ 2134267 w 4688205"/>
              <a:gd name="connsiteY234" fmla="*/ 719138 h 1295781"/>
              <a:gd name="connsiteX235" fmla="*/ 2166557 w 4688205"/>
              <a:gd name="connsiteY235" fmla="*/ 719138 h 1295781"/>
              <a:gd name="connsiteX236" fmla="*/ 2166557 w 4688205"/>
              <a:gd name="connsiteY236" fmla="*/ 726853 h 1295781"/>
              <a:gd name="connsiteX237" fmla="*/ 2170081 w 4688205"/>
              <a:gd name="connsiteY237" fmla="*/ 726853 h 1295781"/>
              <a:gd name="connsiteX238" fmla="*/ 2170081 w 4688205"/>
              <a:gd name="connsiteY238" fmla="*/ 734663 h 1295781"/>
              <a:gd name="connsiteX239" fmla="*/ 2177320 w 4688205"/>
              <a:gd name="connsiteY239" fmla="*/ 734663 h 1295781"/>
              <a:gd name="connsiteX240" fmla="*/ 2177320 w 4688205"/>
              <a:gd name="connsiteY240" fmla="*/ 742474 h 1295781"/>
              <a:gd name="connsiteX241" fmla="*/ 2202371 w 4688205"/>
              <a:gd name="connsiteY241" fmla="*/ 742474 h 1295781"/>
              <a:gd name="connsiteX242" fmla="*/ 2202371 w 4688205"/>
              <a:gd name="connsiteY242" fmla="*/ 750570 h 1295781"/>
              <a:gd name="connsiteX243" fmla="*/ 2241899 w 4688205"/>
              <a:gd name="connsiteY243" fmla="*/ 750570 h 1295781"/>
              <a:gd name="connsiteX244" fmla="*/ 2241899 w 4688205"/>
              <a:gd name="connsiteY244" fmla="*/ 758857 h 1295781"/>
              <a:gd name="connsiteX245" fmla="*/ 2274189 w 4688205"/>
              <a:gd name="connsiteY245" fmla="*/ 758857 h 1295781"/>
              <a:gd name="connsiteX246" fmla="*/ 2274189 w 4688205"/>
              <a:gd name="connsiteY246" fmla="*/ 767239 h 1295781"/>
              <a:gd name="connsiteX247" fmla="*/ 2320766 w 4688205"/>
              <a:gd name="connsiteY247" fmla="*/ 767239 h 1295781"/>
              <a:gd name="connsiteX248" fmla="*/ 2320766 w 4688205"/>
              <a:gd name="connsiteY248" fmla="*/ 775811 h 1295781"/>
              <a:gd name="connsiteX249" fmla="*/ 2331530 w 4688205"/>
              <a:gd name="connsiteY249" fmla="*/ 775811 h 1295781"/>
              <a:gd name="connsiteX250" fmla="*/ 2331530 w 4688205"/>
              <a:gd name="connsiteY250" fmla="*/ 784384 h 1295781"/>
              <a:gd name="connsiteX251" fmla="*/ 2367439 w 4688205"/>
              <a:gd name="connsiteY251" fmla="*/ 784384 h 1295781"/>
              <a:gd name="connsiteX252" fmla="*/ 2367439 w 4688205"/>
              <a:gd name="connsiteY252" fmla="*/ 793242 h 1295781"/>
              <a:gd name="connsiteX253" fmla="*/ 2370963 w 4688205"/>
              <a:gd name="connsiteY253" fmla="*/ 793242 h 1295781"/>
              <a:gd name="connsiteX254" fmla="*/ 2370963 w 4688205"/>
              <a:gd name="connsiteY254" fmla="*/ 802100 h 1295781"/>
              <a:gd name="connsiteX255" fmla="*/ 2381726 w 4688205"/>
              <a:gd name="connsiteY255" fmla="*/ 802100 h 1295781"/>
              <a:gd name="connsiteX256" fmla="*/ 2381726 w 4688205"/>
              <a:gd name="connsiteY256" fmla="*/ 810959 h 1295781"/>
              <a:gd name="connsiteX257" fmla="*/ 2417636 w 4688205"/>
              <a:gd name="connsiteY257" fmla="*/ 810959 h 1295781"/>
              <a:gd name="connsiteX258" fmla="*/ 2417636 w 4688205"/>
              <a:gd name="connsiteY258" fmla="*/ 820007 h 1295781"/>
              <a:gd name="connsiteX259" fmla="*/ 2446306 w 4688205"/>
              <a:gd name="connsiteY259" fmla="*/ 820007 h 1295781"/>
              <a:gd name="connsiteX260" fmla="*/ 2446306 w 4688205"/>
              <a:gd name="connsiteY260" fmla="*/ 829247 h 1295781"/>
              <a:gd name="connsiteX261" fmla="*/ 2453545 w 4688205"/>
              <a:gd name="connsiteY261" fmla="*/ 829247 h 1295781"/>
              <a:gd name="connsiteX262" fmla="*/ 2453545 w 4688205"/>
              <a:gd name="connsiteY262" fmla="*/ 838486 h 1295781"/>
              <a:gd name="connsiteX263" fmla="*/ 2518029 w 4688205"/>
              <a:gd name="connsiteY263" fmla="*/ 838486 h 1295781"/>
              <a:gd name="connsiteX264" fmla="*/ 2518029 w 4688205"/>
              <a:gd name="connsiteY264" fmla="*/ 848106 h 1295781"/>
              <a:gd name="connsiteX265" fmla="*/ 2561082 w 4688205"/>
              <a:gd name="connsiteY265" fmla="*/ 848106 h 1295781"/>
              <a:gd name="connsiteX266" fmla="*/ 2561082 w 4688205"/>
              <a:gd name="connsiteY266" fmla="*/ 858107 h 1295781"/>
              <a:gd name="connsiteX267" fmla="*/ 2568321 w 4688205"/>
              <a:gd name="connsiteY267" fmla="*/ 858107 h 1295781"/>
              <a:gd name="connsiteX268" fmla="*/ 2568321 w 4688205"/>
              <a:gd name="connsiteY268" fmla="*/ 868490 h 1295781"/>
              <a:gd name="connsiteX269" fmla="*/ 2604135 w 4688205"/>
              <a:gd name="connsiteY269" fmla="*/ 868490 h 1295781"/>
              <a:gd name="connsiteX270" fmla="*/ 2604135 w 4688205"/>
              <a:gd name="connsiteY270" fmla="*/ 879062 h 1295781"/>
              <a:gd name="connsiteX271" fmla="*/ 2643568 w 4688205"/>
              <a:gd name="connsiteY271" fmla="*/ 879062 h 1295781"/>
              <a:gd name="connsiteX272" fmla="*/ 2643568 w 4688205"/>
              <a:gd name="connsiteY272" fmla="*/ 890397 h 1295781"/>
              <a:gd name="connsiteX273" fmla="*/ 2647188 w 4688205"/>
              <a:gd name="connsiteY273" fmla="*/ 890397 h 1295781"/>
              <a:gd name="connsiteX274" fmla="*/ 2647188 w 4688205"/>
              <a:gd name="connsiteY274" fmla="*/ 901827 h 1295781"/>
              <a:gd name="connsiteX275" fmla="*/ 2661571 w 4688205"/>
              <a:gd name="connsiteY275" fmla="*/ 901827 h 1295781"/>
              <a:gd name="connsiteX276" fmla="*/ 2661571 w 4688205"/>
              <a:gd name="connsiteY276" fmla="*/ 913352 h 1295781"/>
              <a:gd name="connsiteX277" fmla="*/ 2697385 w 4688205"/>
              <a:gd name="connsiteY277" fmla="*/ 913352 h 1295781"/>
              <a:gd name="connsiteX278" fmla="*/ 2697385 w 4688205"/>
              <a:gd name="connsiteY278" fmla="*/ 925259 h 1295781"/>
              <a:gd name="connsiteX279" fmla="*/ 2855214 w 4688205"/>
              <a:gd name="connsiteY279" fmla="*/ 925259 h 1295781"/>
              <a:gd name="connsiteX280" fmla="*/ 2855214 w 4688205"/>
              <a:gd name="connsiteY280" fmla="*/ 939641 h 1295781"/>
              <a:gd name="connsiteX281" fmla="*/ 2930557 w 4688205"/>
              <a:gd name="connsiteY281" fmla="*/ 939641 h 1295781"/>
              <a:gd name="connsiteX282" fmla="*/ 2930557 w 4688205"/>
              <a:gd name="connsiteY282" fmla="*/ 955262 h 1295781"/>
              <a:gd name="connsiteX283" fmla="*/ 2955703 w 4688205"/>
              <a:gd name="connsiteY283" fmla="*/ 955262 h 1295781"/>
              <a:gd name="connsiteX284" fmla="*/ 2955703 w 4688205"/>
              <a:gd name="connsiteY284" fmla="*/ 972217 h 1295781"/>
              <a:gd name="connsiteX285" fmla="*/ 2959227 w 4688205"/>
              <a:gd name="connsiteY285" fmla="*/ 972217 h 1295781"/>
              <a:gd name="connsiteX286" fmla="*/ 2959227 w 4688205"/>
              <a:gd name="connsiteY286" fmla="*/ 989076 h 1295781"/>
              <a:gd name="connsiteX287" fmla="*/ 2987993 w 4688205"/>
              <a:gd name="connsiteY287" fmla="*/ 989076 h 1295781"/>
              <a:gd name="connsiteX288" fmla="*/ 2987993 w 4688205"/>
              <a:gd name="connsiteY288" fmla="*/ 1006221 h 1295781"/>
              <a:gd name="connsiteX289" fmla="*/ 3020282 w 4688205"/>
              <a:gd name="connsiteY289" fmla="*/ 1006221 h 1295781"/>
              <a:gd name="connsiteX290" fmla="*/ 3020282 w 4688205"/>
              <a:gd name="connsiteY290" fmla="*/ 1024128 h 1295781"/>
              <a:gd name="connsiteX291" fmla="*/ 3041809 w 4688205"/>
              <a:gd name="connsiteY291" fmla="*/ 1024128 h 1295781"/>
              <a:gd name="connsiteX292" fmla="*/ 3041809 w 4688205"/>
              <a:gd name="connsiteY292" fmla="*/ 1042607 h 1295781"/>
              <a:gd name="connsiteX293" fmla="*/ 3117056 w 4688205"/>
              <a:gd name="connsiteY293" fmla="*/ 1042607 h 1295781"/>
              <a:gd name="connsiteX294" fmla="*/ 3117056 w 4688205"/>
              <a:gd name="connsiteY294" fmla="*/ 1064514 h 1295781"/>
              <a:gd name="connsiteX295" fmla="*/ 3135059 w 4688205"/>
              <a:gd name="connsiteY295" fmla="*/ 1064514 h 1295781"/>
              <a:gd name="connsiteX296" fmla="*/ 3135059 w 4688205"/>
              <a:gd name="connsiteY296" fmla="*/ 1086517 h 1295781"/>
              <a:gd name="connsiteX297" fmla="*/ 3228308 w 4688205"/>
              <a:gd name="connsiteY297" fmla="*/ 1086517 h 1295781"/>
              <a:gd name="connsiteX298" fmla="*/ 3228308 w 4688205"/>
              <a:gd name="connsiteY298" fmla="*/ 1114616 h 1295781"/>
              <a:gd name="connsiteX299" fmla="*/ 3264218 w 4688205"/>
              <a:gd name="connsiteY299" fmla="*/ 1114616 h 1295781"/>
              <a:gd name="connsiteX300" fmla="*/ 3264218 w 4688205"/>
              <a:gd name="connsiteY300" fmla="*/ 1143667 h 1295781"/>
              <a:gd name="connsiteX301" fmla="*/ 3267742 w 4688205"/>
              <a:gd name="connsiteY301" fmla="*/ 1143667 h 1295781"/>
              <a:gd name="connsiteX302" fmla="*/ 3267742 w 4688205"/>
              <a:gd name="connsiteY302" fmla="*/ 1172718 h 1295781"/>
              <a:gd name="connsiteX303" fmla="*/ 3282125 w 4688205"/>
              <a:gd name="connsiteY303" fmla="*/ 1172718 h 1295781"/>
              <a:gd name="connsiteX304" fmla="*/ 3282125 w 4688205"/>
              <a:gd name="connsiteY304" fmla="*/ 1202817 h 1295781"/>
              <a:gd name="connsiteX305" fmla="*/ 3300032 w 4688205"/>
              <a:gd name="connsiteY305" fmla="*/ 1202817 h 1295781"/>
              <a:gd name="connsiteX306" fmla="*/ 3300032 w 4688205"/>
              <a:gd name="connsiteY306" fmla="*/ 1233011 h 1295781"/>
              <a:gd name="connsiteX307" fmla="*/ 3504533 w 4688205"/>
              <a:gd name="connsiteY307" fmla="*/ 1233011 h 1295781"/>
              <a:gd name="connsiteX308" fmla="*/ 3504533 w 4688205"/>
              <a:gd name="connsiteY308" fmla="*/ 1295781 h 1295781"/>
              <a:gd name="connsiteX309" fmla="*/ 4688205 w 4688205"/>
              <a:gd name="connsiteY309" fmla="*/ 1295781 h 129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4688205" h="1295781">
                <a:moveTo>
                  <a:pt x="0" y="0"/>
                </a:moveTo>
                <a:lnTo>
                  <a:pt x="139827" y="0"/>
                </a:lnTo>
                <a:lnTo>
                  <a:pt x="139827" y="4763"/>
                </a:lnTo>
                <a:lnTo>
                  <a:pt x="190119" y="4763"/>
                </a:lnTo>
                <a:lnTo>
                  <a:pt x="190119" y="9525"/>
                </a:lnTo>
                <a:lnTo>
                  <a:pt x="197263" y="9525"/>
                </a:lnTo>
                <a:lnTo>
                  <a:pt x="197263" y="14288"/>
                </a:lnTo>
                <a:lnTo>
                  <a:pt x="211646" y="14288"/>
                </a:lnTo>
                <a:lnTo>
                  <a:pt x="211646" y="19050"/>
                </a:lnTo>
                <a:lnTo>
                  <a:pt x="229552" y="19050"/>
                </a:lnTo>
                <a:lnTo>
                  <a:pt x="229552" y="23908"/>
                </a:lnTo>
                <a:lnTo>
                  <a:pt x="247460" y="23908"/>
                </a:lnTo>
                <a:lnTo>
                  <a:pt x="247460" y="28670"/>
                </a:lnTo>
                <a:lnTo>
                  <a:pt x="283369" y="28670"/>
                </a:lnTo>
                <a:lnTo>
                  <a:pt x="283369" y="33528"/>
                </a:lnTo>
                <a:lnTo>
                  <a:pt x="286893" y="33528"/>
                </a:lnTo>
                <a:lnTo>
                  <a:pt x="286893" y="38291"/>
                </a:lnTo>
                <a:lnTo>
                  <a:pt x="326422" y="38291"/>
                </a:lnTo>
                <a:lnTo>
                  <a:pt x="326422" y="48006"/>
                </a:lnTo>
                <a:lnTo>
                  <a:pt x="372999" y="48006"/>
                </a:lnTo>
                <a:lnTo>
                  <a:pt x="372999" y="52769"/>
                </a:lnTo>
                <a:lnTo>
                  <a:pt x="408908" y="52769"/>
                </a:lnTo>
                <a:lnTo>
                  <a:pt x="408908" y="57626"/>
                </a:lnTo>
                <a:lnTo>
                  <a:pt x="437579" y="57626"/>
                </a:lnTo>
                <a:lnTo>
                  <a:pt x="437579" y="62484"/>
                </a:lnTo>
                <a:lnTo>
                  <a:pt x="491395" y="62484"/>
                </a:lnTo>
                <a:lnTo>
                  <a:pt x="491395" y="67247"/>
                </a:lnTo>
                <a:lnTo>
                  <a:pt x="516541" y="67247"/>
                </a:lnTo>
                <a:lnTo>
                  <a:pt x="516541" y="72104"/>
                </a:lnTo>
                <a:lnTo>
                  <a:pt x="523685" y="72104"/>
                </a:lnTo>
                <a:lnTo>
                  <a:pt x="523685" y="76962"/>
                </a:lnTo>
                <a:lnTo>
                  <a:pt x="527304" y="76962"/>
                </a:lnTo>
                <a:lnTo>
                  <a:pt x="527304" y="81820"/>
                </a:lnTo>
                <a:lnTo>
                  <a:pt x="534448" y="81820"/>
                </a:lnTo>
                <a:lnTo>
                  <a:pt x="534448" y="86582"/>
                </a:lnTo>
                <a:lnTo>
                  <a:pt x="541591" y="86582"/>
                </a:lnTo>
                <a:lnTo>
                  <a:pt x="541591" y="91440"/>
                </a:lnTo>
                <a:lnTo>
                  <a:pt x="548735" y="91440"/>
                </a:lnTo>
                <a:lnTo>
                  <a:pt x="548735" y="101156"/>
                </a:lnTo>
                <a:lnTo>
                  <a:pt x="602552" y="101156"/>
                </a:lnTo>
                <a:lnTo>
                  <a:pt x="602552" y="110776"/>
                </a:lnTo>
                <a:lnTo>
                  <a:pt x="627698" y="110776"/>
                </a:lnTo>
                <a:lnTo>
                  <a:pt x="627698" y="115634"/>
                </a:lnTo>
                <a:lnTo>
                  <a:pt x="663607" y="115634"/>
                </a:lnTo>
                <a:lnTo>
                  <a:pt x="663607" y="120491"/>
                </a:lnTo>
                <a:lnTo>
                  <a:pt x="674370" y="120491"/>
                </a:lnTo>
                <a:lnTo>
                  <a:pt x="674370" y="125349"/>
                </a:lnTo>
                <a:lnTo>
                  <a:pt x="695897" y="125349"/>
                </a:lnTo>
                <a:lnTo>
                  <a:pt x="695897" y="130207"/>
                </a:lnTo>
                <a:lnTo>
                  <a:pt x="699421" y="130207"/>
                </a:lnTo>
                <a:lnTo>
                  <a:pt x="699421" y="139922"/>
                </a:lnTo>
                <a:lnTo>
                  <a:pt x="720947" y="139922"/>
                </a:lnTo>
                <a:lnTo>
                  <a:pt x="720947" y="144780"/>
                </a:lnTo>
                <a:lnTo>
                  <a:pt x="749618" y="144780"/>
                </a:lnTo>
                <a:lnTo>
                  <a:pt x="749618" y="149638"/>
                </a:lnTo>
                <a:lnTo>
                  <a:pt x="767620" y="149638"/>
                </a:lnTo>
                <a:lnTo>
                  <a:pt x="767620" y="154496"/>
                </a:lnTo>
                <a:lnTo>
                  <a:pt x="785527" y="154496"/>
                </a:lnTo>
                <a:lnTo>
                  <a:pt x="785527" y="159353"/>
                </a:lnTo>
                <a:lnTo>
                  <a:pt x="803434" y="159353"/>
                </a:lnTo>
                <a:lnTo>
                  <a:pt x="803434" y="164211"/>
                </a:lnTo>
                <a:lnTo>
                  <a:pt x="832199" y="164211"/>
                </a:lnTo>
                <a:lnTo>
                  <a:pt x="832199" y="173927"/>
                </a:lnTo>
                <a:lnTo>
                  <a:pt x="842963" y="173927"/>
                </a:lnTo>
                <a:lnTo>
                  <a:pt x="842963" y="178784"/>
                </a:lnTo>
                <a:lnTo>
                  <a:pt x="864394" y="178784"/>
                </a:lnTo>
                <a:lnTo>
                  <a:pt x="864394" y="183642"/>
                </a:lnTo>
                <a:lnTo>
                  <a:pt x="868013" y="183642"/>
                </a:lnTo>
                <a:lnTo>
                  <a:pt x="868013" y="188500"/>
                </a:lnTo>
                <a:lnTo>
                  <a:pt x="875157" y="188500"/>
                </a:lnTo>
                <a:lnTo>
                  <a:pt x="875157" y="193358"/>
                </a:lnTo>
                <a:lnTo>
                  <a:pt x="889540" y="193358"/>
                </a:lnTo>
                <a:lnTo>
                  <a:pt x="889540" y="198215"/>
                </a:lnTo>
                <a:lnTo>
                  <a:pt x="893159" y="198215"/>
                </a:lnTo>
                <a:lnTo>
                  <a:pt x="893159" y="203073"/>
                </a:lnTo>
                <a:lnTo>
                  <a:pt x="903923" y="203073"/>
                </a:lnTo>
                <a:lnTo>
                  <a:pt x="903923" y="207931"/>
                </a:lnTo>
                <a:lnTo>
                  <a:pt x="939736" y="207931"/>
                </a:lnTo>
                <a:lnTo>
                  <a:pt x="939736" y="212789"/>
                </a:lnTo>
                <a:lnTo>
                  <a:pt x="954119" y="212789"/>
                </a:lnTo>
                <a:lnTo>
                  <a:pt x="954119" y="222599"/>
                </a:lnTo>
                <a:lnTo>
                  <a:pt x="964882" y="222599"/>
                </a:lnTo>
                <a:lnTo>
                  <a:pt x="964882" y="227457"/>
                </a:lnTo>
                <a:lnTo>
                  <a:pt x="972026" y="227457"/>
                </a:lnTo>
                <a:lnTo>
                  <a:pt x="972026" y="232315"/>
                </a:lnTo>
                <a:lnTo>
                  <a:pt x="997172" y="232315"/>
                </a:lnTo>
                <a:lnTo>
                  <a:pt x="997172" y="237172"/>
                </a:lnTo>
                <a:lnTo>
                  <a:pt x="1018699" y="237172"/>
                </a:lnTo>
                <a:lnTo>
                  <a:pt x="1018699" y="242030"/>
                </a:lnTo>
                <a:lnTo>
                  <a:pt x="1040225" y="242030"/>
                </a:lnTo>
                <a:lnTo>
                  <a:pt x="1040225" y="246888"/>
                </a:lnTo>
                <a:lnTo>
                  <a:pt x="1050989" y="246888"/>
                </a:lnTo>
                <a:lnTo>
                  <a:pt x="1050989" y="251841"/>
                </a:lnTo>
                <a:lnTo>
                  <a:pt x="1058132" y="251841"/>
                </a:lnTo>
                <a:lnTo>
                  <a:pt x="1058132" y="261556"/>
                </a:lnTo>
                <a:lnTo>
                  <a:pt x="1061752" y="261556"/>
                </a:lnTo>
                <a:lnTo>
                  <a:pt x="1061752" y="266414"/>
                </a:lnTo>
                <a:lnTo>
                  <a:pt x="1097566" y="266414"/>
                </a:lnTo>
                <a:lnTo>
                  <a:pt x="1097566" y="281083"/>
                </a:lnTo>
                <a:lnTo>
                  <a:pt x="1111949" y="281083"/>
                </a:lnTo>
                <a:lnTo>
                  <a:pt x="1111949" y="285941"/>
                </a:lnTo>
                <a:lnTo>
                  <a:pt x="1133475" y="285941"/>
                </a:lnTo>
                <a:lnTo>
                  <a:pt x="1133475" y="290894"/>
                </a:lnTo>
                <a:lnTo>
                  <a:pt x="1137095" y="290894"/>
                </a:lnTo>
                <a:lnTo>
                  <a:pt x="1137095" y="295847"/>
                </a:lnTo>
                <a:lnTo>
                  <a:pt x="1155002" y="295847"/>
                </a:lnTo>
                <a:lnTo>
                  <a:pt x="1155002" y="305657"/>
                </a:lnTo>
                <a:lnTo>
                  <a:pt x="1162145" y="305657"/>
                </a:lnTo>
                <a:lnTo>
                  <a:pt x="1162145" y="310515"/>
                </a:lnTo>
                <a:lnTo>
                  <a:pt x="1190816" y="310515"/>
                </a:lnTo>
                <a:lnTo>
                  <a:pt x="1190816" y="315468"/>
                </a:lnTo>
                <a:lnTo>
                  <a:pt x="1219581" y="315468"/>
                </a:lnTo>
                <a:lnTo>
                  <a:pt x="1219581" y="320326"/>
                </a:lnTo>
                <a:lnTo>
                  <a:pt x="1226725" y="320326"/>
                </a:lnTo>
                <a:lnTo>
                  <a:pt x="1226725" y="330232"/>
                </a:lnTo>
                <a:lnTo>
                  <a:pt x="1233869" y="330232"/>
                </a:lnTo>
                <a:lnTo>
                  <a:pt x="1233869" y="335090"/>
                </a:lnTo>
                <a:lnTo>
                  <a:pt x="1237488" y="335090"/>
                </a:lnTo>
                <a:lnTo>
                  <a:pt x="1237488" y="340043"/>
                </a:lnTo>
                <a:lnTo>
                  <a:pt x="1241108" y="340043"/>
                </a:lnTo>
                <a:lnTo>
                  <a:pt x="1241108" y="349853"/>
                </a:lnTo>
                <a:lnTo>
                  <a:pt x="1259015" y="349853"/>
                </a:lnTo>
                <a:lnTo>
                  <a:pt x="1259015" y="354806"/>
                </a:lnTo>
                <a:lnTo>
                  <a:pt x="1269778" y="354806"/>
                </a:lnTo>
                <a:lnTo>
                  <a:pt x="1269778" y="359664"/>
                </a:lnTo>
                <a:lnTo>
                  <a:pt x="1284161" y="359664"/>
                </a:lnTo>
                <a:lnTo>
                  <a:pt x="1284161" y="364617"/>
                </a:lnTo>
                <a:lnTo>
                  <a:pt x="1287685" y="364617"/>
                </a:lnTo>
                <a:lnTo>
                  <a:pt x="1287685" y="374428"/>
                </a:lnTo>
                <a:lnTo>
                  <a:pt x="1323594" y="374428"/>
                </a:lnTo>
                <a:lnTo>
                  <a:pt x="1323594" y="379381"/>
                </a:lnTo>
                <a:lnTo>
                  <a:pt x="1352264" y="379381"/>
                </a:lnTo>
                <a:lnTo>
                  <a:pt x="1352264" y="384239"/>
                </a:lnTo>
                <a:lnTo>
                  <a:pt x="1359408" y="384239"/>
                </a:lnTo>
                <a:lnTo>
                  <a:pt x="1359408" y="389192"/>
                </a:lnTo>
                <a:lnTo>
                  <a:pt x="1373791" y="389192"/>
                </a:lnTo>
                <a:lnTo>
                  <a:pt x="1373791" y="394145"/>
                </a:lnTo>
                <a:lnTo>
                  <a:pt x="1391698" y="394145"/>
                </a:lnTo>
                <a:lnTo>
                  <a:pt x="1391698" y="399098"/>
                </a:lnTo>
                <a:lnTo>
                  <a:pt x="1402461" y="399098"/>
                </a:lnTo>
                <a:lnTo>
                  <a:pt x="1402461" y="404051"/>
                </a:lnTo>
                <a:lnTo>
                  <a:pt x="1406081" y="404051"/>
                </a:lnTo>
                <a:lnTo>
                  <a:pt x="1406081" y="409003"/>
                </a:lnTo>
                <a:lnTo>
                  <a:pt x="1413224" y="409003"/>
                </a:lnTo>
                <a:lnTo>
                  <a:pt x="1413224" y="414052"/>
                </a:lnTo>
                <a:lnTo>
                  <a:pt x="1456277" y="414052"/>
                </a:lnTo>
                <a:lnTo>
                  <a:pt x="1456277" y="423958"/>
                </a:lnTo>
                <a:lnTo>
                  <a:pt x="1463516" y="423958"/>
                </a:lnTo>
                <a:lnTo>
                  <a:pt x="1463516" y="429006"/>
                </a:lnTo>
                <a:lnTo>
                  <a:pt x="1488567" y="429006"/>
                </a:lnTo>
                <a:lnTo>
                  <a:pt x="1488567" y="433959"/>
                </a:lnTo>
                <a:lnTo>
                  <a:pt x="1499330" y="433959"/>
                </a:lnTo>
                <a:lnTo>
                  <a:pt x="1499330" y="439007"/>
                </a:lnTo>
                <a:lnTo>
                  <a:pt x="1506474" y="439007"/>
                </a:lnTo>
                <a:lnTo>
                  <a:pt x="1506474" y="443960"/>
                </a:lnTo>
                <a:lnTo>
                  <a:pt x="1571054" y="443960"/>
                </a:lnTo>
                <a:lnTo>
                  <a:pt x="1571054" y="459200"/>
                </a:lnTo>
                <a:lnTo>
                  <a:pt x="1596200" y="459200"/>
                </a:lnTo>
                <a:lnTo>
                  <a:pt x="1596200" y="464344"/>
                </a:lnTo>
                <a:lnTo>
                  <a:pt x="1621346" y="464344"/>
                </a:lnTo>
                <a:lnTo>
                  <a:pt x="1621346" y="469583"/>
                </a:lnTo>
                <a:lnTo>
                  <a:pt x="1624870" y="469583"/>
                </a:lnTo>
                <a:lnTo>
                  <a:pt x="1624870" y="474726"/>
                </a:lnTo>
                <a:lnTo>
                  <a:pt x="1642872" y="474726"/>
                </a:lnTo>
                <a:lnTo>
                  <a:pt x="1642872" y="485108"/>
                </a:lnTo>
                <a:lnTo>
                  <a:pt x="1653635" y="485108"/>
                </a:lnTo>
                <a:lnTo>
                  <a:pt x="1653635" y="490252"/>
                </a:lnTo>
                <a:lnTo>
                  <a:pt x="1657160" y="490252"/>
                </a:lnTo>
                <a:lnTo>
                  <a:pt x="1657160" y="495491"/>
                </a:lnTo>
                <a:lnTo>
                  <a:pt x="1660779" y="495491"/>
                </a:lnTo>
                <a:lnTo>
                  <a:pt x="1660779" y="500825"/>
                </a:lnTo>
                <a:lnTo>
                  <a:pt x="1682306" y="500825"/>
                </a:lnTo>
                <a:lnTo>
                  <a:pt x="1682306" y="506063"/>
                </a:lnTo>
                <a:lnTo>
                  <a:pt x="1714595" y="506063"/>
                </a:lnTo>
                <a:lnTo>
                  <a:pt x="1714595" y="516827"/>
                </a:lnTo>
                <a:lnTo>
                  <a:pt x="1721739" y="516827"/>
                </a:lnTo>
                <a:lnTo>
                  <a:pt x="1721739" y="522161"/>
                </a:lnTo>
                <a:lnTo>
                  <a:pt x="1736122" y="522161"/>
                </a:lnTo>
                <a:lnTo>
                  <a:pt x="1736122" y="527590"/>
                </a:lnTo>
                <a:lnTo>
                  <a:pt x="1739646" y="527590"/>
                </a:lnTo>
                <a:lnTo>
                  <a:pt x="1739646" y="533019"/>
                </a:lnTo>
                <a:lnTo>
                  <a:pt x="1750409" y="533019"/>
                </a:lnTo>
                <a:lnTo>
                  <a:pt x="1750409" y="538544"/>
                </a:lnTo>
                <a:lnTo>
                  <a:pt x="1768412" y="538544"/>
                </a:lnTo>
                <a:lnTo>
                  <a:pt x="1768412" y="549783"/>
                </a:lnTo>
                <a:lnTo>
                  <a:pt x="1775555" y="549783"/>
                </a:lnTo>
                <a:lnTo>
                  <a:pt x="1775555" y="555403"/>
                </a:lnTo>
                <a:lnTo>
                  <a:pt x="1793462" y="555403"/>
                </a:lnTo>
                <a:lnTo>
                  <a:pt x="1793462" y="566738"/>
                </a:lnTo>
                <a:lnTo>
                  <a:pt x="1800701" y="566738"/>
                </a:lnTo>
                <a:lnTo>
                  <a:pt x="1800701" y="572357"/>
                </a:lnTo>
                <a:lnTo>
                  <a:pt x="1825752" y="572357"/>
                </a:lnTo>
                <a:lnTo>
                  <a:pt x="1825752" y="578168"/>
                </a:lnTo>
                <a:lnTo>
                  <a:pt x="1843659" y="578168"/>
                </a:lnTo>
                <a:lnTo>
                  <a:pt x="1843659" y="584168"/>
                </a:lnTo>
                <a:lnTo>
                  <a:pt x="1847279" y="584168"/>
                </a:lnTo>
                <a:lnTo>
                  <a:pt x="1847279" y="590074"/>
                </a:lnTo>
                <a:lnTo>
                  <a:pt x="1850898" y="590074"/>
                </a:lnTo>
                <a:lnTo>
                  <a:pt x="1850898" y="595979"/>
                </a:lnTo>
                <a:lnTo>
                  <a:pt x="1872425" y="595979"/>
                </a:lnTo>
                <a:lnTo>
                  <a:pt x="1872425" y="601980"/>
                </a:lnTo>
                <a:lnTo>
                  <a:pt x="1886712" y="601980"/>
                </a:lnTo>
                <a:lnTo>
                  <a:pt x="1886712" y="608171"/>
                </a:lnTo>
                <a:lnTo>
                  <a:pt x="1958531" y="608171"/>
                </a:lnTo>
                <a:lnTo>
                  <a:pt x="1958531" y="614648"/>
                </a:lnTo>
                <a:lnTo>
                  <a:pt x="1962055" y="614648"/>
                </a:lnTo>
                <a:lnTo>
                  <a:pt x="1962055" y="621125"/>
                </a:lnTo>
                <a:lnTo>
                  <a:pt x="1969294" y="621125"/>
                </a:lnTo>
                <a:lnTo>
                  <a:pt x="1969294" y="627602"/>
                </a:lnTo>
                <a:lnTo>
                  <a:pt x="1976438" y="627602"/>
                </a:lnTo>
                <a:lnTo>
                  <a:pt x="1976438" y="634175"/>
                </a:lnTo>
                <a:lnTo>
                  <a:pt x="2001488" y="634175"/>
                </a:lnTo>
                <a:lnTo>
                  <a:pt x="2001488" y="640842"/>
                </a:lnTo>
                <a:lnTo>
                  <a:pt x="2012251" y="640842"/>
                </a:lnTo>
                <a:lnTo>
                  <a:pt x="2012251" y="647700"/>
                </a:lnTo>
                <a:lnTo>
                  <a:pt x="2023015" y="647700"/>
                </a:lnTo>
                <a:lnTo>
                  <a:pt x="2023015" y="654463"/>
                </a:lnTo>
                <a:lnTo>
                  <a:pt x="2041017" y="654463"/>
                </a:lnTo>
                <a:lnTo>
                  <a:pt x="2041017" y="661511"/>
                </a:lnTo>
                <a:lnTo>
                  <a:pt x="2055305" y="661511"/>
                </a:lnTo>
                <a:lnTo>
                  <a:pt x="2055305" y="668465"/>
                </a:lnTo>
                <a:lnTo>
                  <a:pt x="2066068" y="668465"/>
                </a:lnTo>
                <a:lnTo>
                  <a:pt x="2066068" y="675513"/>
                </a:lnTo>
                <a:lnTo>
                  <a:pt x="2069687" y="675513"/>
                </a:lnTo>
                <a:lnTo>
                  <a:pt x="2069687" y="682657"/>
                </a:lnTo>
                <a:lnTo>
                  <a:pt x="2084070" y="682657"/>
                </a:lnTo>
                <a:lnTo>
                  <a:pt x="2084070" y="689705"/>
                </a:lnTo>
                <a:lnTo>
                  <a:pt x="2091214" y="689705"/>
                </a:lnTo>
                <a:lnTo>
                  <a:pt x="2091214" y="696849"/>
                </a:lnTo>
                <a:lnTo>
                  <a:pt x="2116360" y="696849"/>
                </a:lnTo>
                <a:lnTo>
                  <a:pt x="2116360" y="704279"/>
                </a:lnTo>
                <a:lnTo>
                  <a:pt x="2119884" y="704279"/>
                </a:lnTo>
                <a:lnTo>
                  <a:pt x="2119884" y="711708"/>
                </a:lnTo>
                <a:lnTo>
                  <a:pt x="2134267" y="711708"/>
                </a:lnTo>
                <a:lnTo>
                  <a:pt x="2134267" y="719138"/>
                </a:lnTo>
                <a:lnTo>
                  <a:pt x="2166557" y="719138"/>
                </a:lnTo>
                <a:lnTo>
                  <a:pt x="2166557" y="726853"/>
                </a:lnTo>
                <a:lnTo>
                  <a:pt x="2170081" y="726853"/>
                </a:lnTo>
                <a:lnTo>
                  <a:pt x="2170081" y="734663"/>
                </a:lnTo>
                <a:lnTo>
                  <a:pt x="2177320" y="734663"/>
                </a:lnTo>
                <a:lnTo>
                  <a:pt x="2177320" y="742474"/>
                </a:lnTo>
                <a:lnTo>
                  <a:pt x="2202371" y="742474"/>
                </a:lnTo>
                <a:lnTo>
                  <a:pt x="2202371" y="750570"/>
                </a:lnTo>
                <a:lnTo>
                  <a:pt x="2241899" y="750570"/>
                </a:lnTo>
                <a:lnTo>
                  <a:pt x="2241899" y="758857"/>
                </a:lnTo>
                <a:lnTo>
                  <a:pt x="2274189" y="758857"/>
                </a:lnTo>
                <a:lnTo>
                  <a:pt x="2274189" y="767239"/>
                </a:lnTo>
                <a:lnTo>
                  <a:pt x="2320766" y="767239"/>
                </a:lnTo>
                <a:lnTo>
                  <a:pt x="2320766" y="775811"/>
                </a:lnTo>
                <a:lnTo>
                  <a:pt x="2331530" y="775811"/>
                </a:lnTo>
                <a:lnTo>
                  <a:pt x="2331530" y="784384"/>
                </a:lnTo>
                <a:lnTo>
                  <a:pt x="2367439" y="784384"/>
                </a:lnTo>
                <a:lnTo>
                  <a:pt x="2367439" y="793242"/>
                </a:lnTo>
                <a:lnTo>
                  <a:pt x="2370963" y="793242"/>
                </a:lnTo>
                <a:lnTo>
                  <a:pt x="2370963" y="802100"/>
                </a:lnTo>
                <a:lnTo>
                  <a:pt x="2381726" y="802100"/>
                </a:lnTo>
                <a:lnTo>
                  <a:pt x="2381726" y="810959"/>
                </a:lnTo>
                <a:lnTo>
                  <a:pt x="2417636" y="810959"/>
                </a:lnTo>
                <a:lnTo>
                  <a:pt x="2417636" y="820007"/>
                </a:lnTo>
                <a:lnTo>
                  <a:pt x="2446306" y="820007"/>
                </a:lnTo>
                <a:lnTo>
                  <a:pt x="2446306" y="829247"/>
                </a:lnTo>
                <a:lnTo>
                  <a:pt x="2453545" y="829247"/>
                </a:lnTo>
                <a:lnTo>
                  <a:pt x="2453545" y="838486"/>
                </a:lnTo>
                <a:lnTo>
                  <a:pt x="2518029" y="838486"/>
                </a:lnTo>
                <a:lnTo>
                  <a:pt x="2518029" y="848106"/>
                </a:lnTo>
                <a:lnTo>
                  <a:pt x="2561082" y="848106"/>
                </a:lnTo>
                <a:lnTo>
                  <a:pt x="2561082" y="858107"/>
                </a:lnTo>
                <a:lnTo>
                  <a:pt x="2568321" y="858107"/>
                </a:lnTo>
                <a:lnTo>
                  <a:pt x="2568321" y="868490"/>
                </a:lnTo>
                <a:lnTo>
                  <a:pt x="2604135" y="868490"/>
                </a:lnTo>
                <a:lnTo>
                  <a:pt x="2604135" y="879062"/>
                </a:lnTo>
                <a:lnTo>
                  <a:pt x="2643568" y="879062"/>
                </a:lnTo>
                <a:lnTo>
                  <a:pt x="2643568" y="890397"/>
                </a:lnTo>
                <a:lnTo>
                  <a:pt x="2647188" y="890397"/>
                </a:lnTo>
                <a:lnTo>
                  <a:pt x="2647188" y="901827"/>
                </a:lnTo>
                <a:lnTo>
                  <a:pt x="2661571" y="901827"/>
                </a:lnTo>
                <a:lnTo>
                  <a:pt x="2661571" y="913352"/>
                </a:lnTo>
                <a:lnTo>
                  <a:pt x="2697385" y="913352"/>
                </a:lnTo>
                <a:lnTo>
                  <a:pt x="2697385" y="925259"/>
                </a:lnTo>
                <a:lnTo>
                  <a:pt x="2855214" y="925259"/>
                </a:lnTo>
                <a:lnTo>
                  <a:pt x="2855214" y="939641"/>
                </a:lnTo>
                <a:lnTo>
                  <a:pt x="2930557" y="939641"/>
                </a:lnTo>
                <a:lnTo>
                  <a:pt x="2930557" y="955262"/>
                </a:lnTo>
                <a:lnTo>
                  <a:pt x="2955703" y="955262"/>
                </a:lnTo>
                <a:lnTo>
                  <a:pt x="2955703" y="972217"/>
                </a:lnTo>
                <a:lnTo>
                  <a:pt x="2959227" y="972217"/>
                </a:lnTo>
                <a:lnTo>
                  <a:pt x="2959227" y="989076"/>
                </a:lnTo>
                <a:lnTo>
                  <a:pt x="2987993" y="989076"/>
                </a:lnTo>
                <a:lnTo>
                  <a:pt x="2987993" y="1006221"/>
                </a:lnTo>
                <a:lnTo>
                  <a:pt x="3020282" y="1006221"/>
                </a:lnTo>
                <a:lnTo>
                  <a:pt x="3020282" y="1024128"/>
                </a:lnTo>
                <a:lnTo>
                  <a:pt x="3041809" y="1024128"/>
                </a:lnTo>
                <a:lnTo>
                  <a:pt x="3041809" y="1042607"/>
                </a:lnTo>
                <a:lnTo>
                  <a:pt x="3117056" y="1042607"/>
                </a:lnTo>
                <a:lnTo>
                  <a:pt x="3117056" y="1064514"/>
                </a:lnTo>
                <a:lnTo>
                  <a:pt x="3135059" y="1064514"/>
                </a:lnTo>
                <a:lnTo>
                  <a:pt x="3135059" y="1086517"/>
                </a:lnTo>
                <a:lnTo>
                  <a:pt x="3228308" y="1086517"/>
                </a:lnTo>
                <a:lnTo>
                  <a:pt x="3228308" y="1114616"/>
                </a:lnTo>
                <a:lnTo>
                  <a:pt x="3264218" y="1114616"/>
                </a:lnTo>
                <a:lnTo>
                  <a:pt x="3264218" y="1143667"/>
                </a:lnTo>
                <a:lnTo>
                  <a:pt x="3267742" y="1143667"/>
                </a:lnTo>
                <a:lnTo>
                  <a:pt x="3267742" y="1172718"/>
                </a:lnTo>
                <a:lnTo>
                  <a:pt x="3282125" y="1172718"/>
                </a:lnTo>
                <a:lnTo>
                  <a:pt x="3282125" y="1202817"/>
                </a:lnTo>
                <a:lnTo>
                  <a:pt x="3300032" y="1202817"/>
                </a:lnTo>
                <a:lnTo>
                  <a:pt x="3300032" y="1233011"/>
                </a:lnTo>
                <a:lnTo>
                  <a:pt x="3504533" y="1233011"/>
                </a:lnTo>
                <a:lnTo>
                  <a:pt x="3504533" y="1295781"/>
                </a:lnTo>
                <a:lnTo>
                  <a:pt x="4688205" y="1295781"/>
                </a:lnTo>
              </a:path>
            </a:pathLst>
          </a:custGeom>
          <a:noFill/>
          <a:ln w="12700" cap="flat">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2596" name="Group 2595">
            <a:extLst>
              <a:ext uri="{FF2B5EF4-FFF2-40B4-BE49-F238E27FC236}">
                <a16:creationId xmlns:a16="http://schemas.microsoft.com/office/drawing/2014/main" id="{B9E9E9BF-9CF5-D9E7-8B49-B7B337092152}"/>
              </a:ext>
            </a:extLst>
          </p:cNvPr>
          <p:cNvGrpSpPr/>
          <p:nvPr/>
        </p:nvGrpSpPr>
        <p:grpSpPr>
          <a:xfrm>
            <a:off x="7174786" y="1674662"/>
            <a:ext cx="3645695" cy="1891275"/>
            <a:chOff x="7213630" y="1506884"/>
            <a:chExt cx="3645695" cy="1891275"/>
          </a:xfrm>
        </p:grpSpPr>
        <p:cxnSp>
          <p:nvCxnSpPr>
            <p:cNvPr id="1104" name="Straight Connector 1103">
              <a:extLst>
                <a:ext uri="{FF2B5EF4-FFF2-40B4-BE49-F238E27FC236}">
                  <a16:creationId xmlns:a16="http://schemas.microsoft.com/office/drawing/2014/main" id="{45AB9CFD-D98D-A61C-6FFD-AAFE4219986D}"/>
                </a:ext>
              </a:extLst>
            </p:cNvPr>
            <p:cNvCxnSpPr>
              <a:cxnSpLocks/>
            </p:cNvCxnSpPr>
            <p:nvPr/>
          </p:nvCxnSpPr>
          <p:spPr>
            <a:xfrm>
              <a:off x="7213630" y="150688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B306B7A9-2E76-0D05-9311-8CD1D12D6CC5}"/>
                </a:ext>
              </a:extLst>
            </p:cNvPr>
            <p:cNvCxnSpPr>
              <a:cxnSpLocks/>
            </p:cNvCxnSpPr>
            <p:nvPr/>
          </p:nvCxnSpPr>
          <p:spPr>
            <a:xfrm>
              <a:off x="7342217" y="156403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FC4F574F-929E-6B93-50A7-CED8F9763773}"/>
                </a:ext>
              </a:extLst>
            </p:cNvPr>
            <p:cNvCxnSpPr>
              <a:cxnSpLocks/>
            </p:cNvCxnSpPr>
            <p:nvPr/>
          </p:nvCxnSpPr>
          <p:spPr>
            <a:xfrm>
              <a:off x="7366030" y="15711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9FE6271D-3D5C-9B33-C4C8-6536CA2B79C9}"/>
                </a:ext>
              </a:extLst>
            </p:cNvPr>
            <p:cNvCxnSpPr>
              <a:cxnSpLocks/>
            </p:cNvCxnSpPr>
            <p:nvPr/>
          </p:nvCxnSpPr>
          <p:spPr>
            <a:xfrm>
              <a:off x="7592249" y="168309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AF19BA32-6D29-AA1B-EB07-04459B5391E5}"/>
                </a:ext>
              </a:extLst>
            </p:cNvPr>
            <p:cNvCxnSpPr>
              <a:cxnSpLocks/>
            </p:cNvCxnSpPr>
            <p:nvPr/>
          </p:nvCxnSpPr>
          <p:spPr>
            <a:xfrm>
              <a:off x="7685118" y="16902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5F6C2629-6687-E6CA-90CA-E7D27582A949}"/>
                </a:ext>
              </a:extLst>
            </p:cNvPr>
            <p:cNvCxnSpPr>
              <a:cxnSpLocks/>
            </p:cNvCxnSpPr>
            <p:nvPr/>
          </p:nvCxnSpPr>
          <p:spPr>
            <a:xfrm>
              <a:off x="7777986" y="171167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BA325932-F9E8-54DD-1602-ECA6CDDA1E39}"/>
                </a:ext>
              </a:extLst>
            </p:cNvPr>
            <p:cNvCxnSpPr>
              <a:cxnSpLocks/>
            </p:cNvCxnSpPr>
            <p:nvPr/>
          </p:nvCxnSpPr>
          <p:spPr>
            <a:xfrm>
              <a:off x="8078024" y="18569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491A654B-BD52-1E9F-AD4A-4F6CDC820A03}"/>
                </a:ext>
              </a:extLst>
            </p:cNvPr>
            <p:cNvCxnSpPr>
              <a:cxnSpLocks/>
            </p:cNvCxnSpPr>
            <p:nvPr/>
          </p:nvCxnSpPr>
          <p:spPr>
            <a:xfrm>
              <a:off x="8030399" y="18283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EF38B261-F501-8DFA-F48C-06D152343128}"/>
                </a:ext>
              </a:extLst>
            </p:cNvPr>
            <p:cNvCxnSpPr>
              <a:cxnSpLocks/>
            </p:cNvCxnSpPr>
            <p:nvPr/>
          </p:nvCxnSpPr>
          <p:spPr>
            <a:xfrm>
              <a:off x="8118505" y="188074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CC76A516-6496-AA02-A704-41482C56D5EB}"/>
                </a:ext>
              </a:extLst>
            </p:cNvPr>
            <p:cNvCxnSpPr>
              <a:cxnSpLocks/>
            </p:cNvCxnSpPr>
            <p:nvPr/>
          </p:nvCxnSpPr>
          <p:spPr>
            <a:xfrm>
              <a:off x="8161368" y="189264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20C583F1-8F7D-5F6E-2CCA-0C4A82E5721F}"/>
                </a:ext>
              </a:extLst>
            </p:cNvPr>
            <p:cNvCxnSpPr>
              <a:cxnSpLocks/>
            </p:cNvCxnSpPr>
            <p:nvPr/>
          </p:nvCxnSpPr>
          <p:spPr>
            <a:xfrm>
              <a:off x="8194706" y="19188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852226A2-FD52-2EAB-6601-0D849037F567}"/>
                </a:ext>
              </a:extLst>
            </p:cNvPr>
            <p:cNvCxnSpPr>
              <a:cxnSpLocks/>
            </p:cNvCxnSpPr>
            <p:nvPr/>
          </p:nvCxnSpPr>
          <p:spPr>
            <a:xfrm>
              <a:off x="8230424" y="194265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FF2572FC-680E-517F-A03F-D4D33805FEB9}"/>
                </a:ext>
              </a:extLst>
            </p:cNvPr>
            <p:cNvCxnSpPr>
              <a:cxnSpLocks/>
            </p:cNvCxnSpPr>
            <p:nvPr/>
          </p:nvCxnSpPr>
          <p:spPr>
            <a:xfrm>
              <a:off x="8263761" y="19783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CD522CF9-C272-385C-76A9-16CB38BDF743}"/>
                </a:ext>
              </a:extLst>
            </p:cNvPr>
            <p:cNvCxnSpPr>
              <a:cxnSpLocks/>
            </p:cNvCxnSpPr>
            <p:nvPr/>
          </p:nvCxnSpPr>
          <p:spPr>
            <a:xfrm>
              <a:off x="8301861" y="19926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13EEB8B0-AB90-4744-5768-CC6829D8A590}"/>
                </a:ext>
              </a:extLst>
            </p:cNvPr>
            <p:cNvCxnSpPr>
              <a:cxnSpLocks/>
            </p:cNvCxnSpPr>
            <p:nvPr/>
          </p:nvCxnSpPr>
          <p:spPr>
            <a:xfrm>
              <a:off x="8342343" y="20188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9B6DF1F2-E690-3F7B-AED4-2727027DF996}"/>
                </a:ext>
              </a:extLst>
            </p:cNvPr>
            <p:cNvCxnSpPr>
              <a:cxnSpLocks/>
            </p:cNvCxnSpPr>
            <p:nvPr/>
          </p:nvCxnSpPr>
          <p:spPr>
            <a:xfrm>
              <a:off x="8380443" y="203790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04" name="Straight Connector 2503">
              <a:extLst>
                <a:ext uri="{FF2B5EF4-FFF2-40B4-BE49-F238E27FC236}">
                  <a16:creationId xmlns:a16="http://schemas.microsoft.com/office/drawing/2014/main" id="{571E43F5-02D4-B8A5-2731-A8910077E5C7}"/>
                </a:ext>
              </a:extLst>
            </p:cNvPr>
            <p:cNvCxnSpPr>
              <a:cxnSpLocks/>
            </p:cNvCxnSpPr>
            <p:nvPr/>
          </p:nvCxnSpPr>
          <p:spPr>
            <a:xfrm>
              <a:off x="8423306" y="20545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10" name="Straight Connector 2509">
              <a:extLst>
                <a:ext uri="{FF2B5EF4-FFF2-40B4-BE49-F238E27FC236}">
                  <a16:creationId xmlns:a16="http://schemas.microsoft.com/office/drawing/2014/main" id="{FF6CC218-74C1-2617-B493-2A4CD7C2FBA5}"/>
                </a:ext>
              </a:extLst>
            </p:cNvPr>
            <p:cNvCxnSpPr>
              <a:cxnSpLocks/>
            </p:cNvCxnSpPr>
            <p:nvPr/>
          </p:nvCxnSpPr>
          <p:spPr>
            <a:xfrm>
              <a:off x="8463786" y="208552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11" name="Straight Connector 2510">
              <a:extLst>
                <a:ext uri="{FF2B5EF4-FFF2-40B4-BE49-F238E27FC236}">
                  <a16:creationId xmlns:a16="http://schemas.microsoft.com/office/drawing/2014/main" id="{86C2DD62-23DB-2B8F-E897-E44E2C54E512}"/>
                </a:ext>
              </a:extLst>
            </p:cNvPr>
            <p:cNvCxnSpPr>
              <a:cxnSpLocks/>
            </p:cNvCxnSpPr>
            <p:nvPr/>
          </p:nvCxnSpPr>
          <p:spPr>
            <a:xfrm>
              <a:off x="8487599" y="209743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12" name="Straight Connector 2511">
              <a:extLst>
                <a:ext uri="{FF2B5EF4-FFF2-40B4-BE49-F238E27FC236}">
                  <a16:creationId xmlns:a16="http://schemas.microsoft.com/office/drawing/2014/main" id="{6018ABD7-5B24-0929-92DA-30AEBED9DA23}"/>
                </a:ext>
              </a:extLst>
            </p:cNvPr>
            <p:cNvCxnSpPr>
              <a:cxnSpLocks/>
            </p:cNvCxnSpPr>
            <p:nvPr/>
          </p:nvCxnSpPr>
          <p:spPr>
            <a:xfrm>
              <a:off x="8525699" y="213077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53" name="Straight Connector 2552">
              <a:extLst>
                <a:ext uri="{FF2B5EF4-FFF2-40B4-BE49-F238E27FC236}">
                  <a16:creationId xmlns:a16="http://schemas.microsoft.com/office/drawing/2014/main" id="{B0104559-C814-8255-FA58-B724E2DD9AFA}"/>
                </a:ext>
              </a:extLst>
            </p:cNvPr>
            <p:cNvCxnSpPr>
              <a:cxnSpLocks/>
            </p:cNvCxnSpPr>
            <p:nvPr/>
          </p:nvCxnSpPr>
          <p:spPr>
            <a:xfrm>
              <a:off x="8559036" y="215458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59" name="Straight Connector 2558">
              <a:extLst>
                <a:ext uri="{FF2B5EF4-FFF2-40B4-BE49-F238E27FC236}">
                  <a16:creationId xmlns:a16="http://schemas.microsoft.com/office/drawing/2014/main" id="{D47D2F58-4B32-0D40-6604-A92422C38445}"/>
                </a:ext>
              </a:extLst>
            </p:cNvPr>
            <p:cNvCxnSpPr>
              <a:cxnSpLocks/>
            </p:cNvCxnSpPr>
            <p:nvPr/>
          </p:nvCxnSpPr>
          <p:spPr>
            <a:xfrm>
              <a:off x="8587611" y="215458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1" name="Straight Connector 2560">
              <a:extLst>
                <a:ext uri="{FF2B5EF4-FFF2-40B4-BE49-F238E27FC236}">
                  <a16:creationId xmlns:a16="http://schemas.microsoft.com/office/drawing/2014/main" id="{9ECF3B2D-45A3-4D5A-422C-442E2817A9A1}"/>
                </a:ext>
              </a:extLst>
            </p:cNvPr>
            <p:cNvCxnSpPr>
              <a:cxnSpLocks/>
            </p:cNvCxnSpPr>
            <p:nvPr/>
          </p:nvCxnSpPr>
          <p:spPr>
            <a:xfrm>
              <a:off x="8618567" y="21879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2" name="Straight Connector 2561">
              <a:extLst>
                <a:ext uri="{FF2B5EF4-FFF2-40B4-BE49-F238E27FC236}">
                  <a16:creationId xmlns:a16="http://schemas.microsoft.com/office/drawing/2014/main" id="{A1FFE0A7-2902-9F11-6ABF-CA5495FE9337}"/>
                </a:ext>
              </a:extLst>
            </p:cNvPr>
            <p:cNvCxnSpPr>
              <a:cxnSpLocks/>
            </p:cNvCxnSpPr>
            <p:nvPr/>
          </p:nvCxnSpPr>
          <p:spPr>
            <a:xfrm>
              <a:off x="8647142" y="221887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3" name="Straight Connector 2562">
              <a:extLst>
                <a:ext uri="{FF2B5EF4-FFF2-40B4-BE49-F238E27FC236}">
                  <a16:creationId xmlns:a16="http://schemas.microsoft.com/office/drawing/2014/main" id="{4F88422A-3E8C-389B-A550-39FA2C6F76ED}"/>
                </a:ext>
              </a:extLst>
            </p:cNvPr>
            <p:cNvCxnSpPr>
              <a:cxnSpLocks/>
            </p:cNvCxnSpPr>
            <p:nvPr/>
          </p:nvCxnSpPr>
          <p:spPr>
            <a:xfrm>
              <a:off x="8670955" y="224507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4" name="Straight Connector 2563">
              <a:extLst>
                <a:ext uri="{FF2B5EF4-FFF2-40B4-BE49-F238E27FC236}">
                  <a16:creationId xmlns:a16="http://schemas.microsoft.com/office/drawing/2014/main" id="{DD4632FD-FE24-F724-5DEF-E7DAE0F0CA67}"/>
                </a:ext>
              </a:extLst>
            </p:cNvPr>
            <p:cNvCxnSpPr>
              <a:cxnSpLocks/>
            </p:cNvCxnSpPr>
            <p:nvPr/>
          </p:nvCxnSpPr>
          <p:spPr>
            <a:xfrm>
              <a:off x="8687624" y="227126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5" name="Straight Connector 2564">
              <a:extLst>
                <a:ext uri="{FF2B5EF4-FFF2-40B4-BE49-F238E27FC236}">
                  <a16:creationId xmlns:a16="http://schemas.microsoft.com/office/drawing/2014/main" id="{4FCC42CB-E3F7-7E0C-19DB-85104E09DB0F}"/>
                </a:ext>
              </a:extLst>
            </p:cNvPr>
            <p:cNvCxnSpPr>
              <a:cxnSpLocks/>
            </p:cNvCxnSpPr>
            <p:nvPr/>
          </p:nvCxnSpPr>
          <p:spPr>
            <a:xfrm>
              <a:off x="8713817" y="228793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6" name="Straight Connector 2565">
              <a:extLst>
                <a:ext uri="{FF2B5EF4-FFF2-40B4-BE49-F238E27FC236}">
                  <a16:creationId xmlns:a16="http://schemas.microsoft.com/office/drawing/2014/main" id="{C75885AB-3BD5-BAB5-44D4-AA35A08E6873}"/>
                </a:ext>
              </a:extLst>
            </p:cNvPr>
            <p:cNvCxnSpPr>
              <a:cxnSpLocks/>
            </p:cNvCxnSpPr>
            <p:nvPr/>
          </p:nvCxnSpPr>
          <p:spPr>
            <a:xfrm>
              <a:off x="8740011" y="229269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7" name="Straight Connector 2566">
              <a:extLst>
                <a:ext uri="{FF2B5EF4-FFF2-40B4-BE49-F238E27FC236}">
                  <a16:creationId xmlns:a16="http://schemas.microsoft.com/office/drawing/2014/main" id="{A644D7B6-E81F-3354-EBAB-6CC878BF2EF0}"/>
                </a:ext>
              </a:extLst>
            </p:cNvPr>
            <p:cNvCxnSpPr>
              <a:cxnSpLocks/>
            </p:cNvCxnSpPr>
            <p:nvPr/>
          </p:nvCxnSpPr>
          <p:spPr>
            <a:xfrm>
              <a:off x="8761443" y="228793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8" name="Straight Connector 2567">
              <a:extLst>
                <a:ext uri="{FF2B5EF4-FFF2-40B4-BE49-F238E27FC236}">
                  <a16:creationId xmlns:a16="http://schemas.microsoft.com/office/drawing/2014/main" id="{710C61A5-C033-C0D4-74C6-25278989F460}"/>
                </a:ext>
              </a:extLst>
            </p:cNvPr>
            <p:cNvCxnSpPr>
              <a:cxnSpLocks/>
            </p:cNvCxnSpPr>
            <p:nvPr/>
          </p:nvCxnSpPr>
          <p:spPr>
            <a:xfrm>
              <a:off x="8780493" y="23022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9" name="Straight Connector 2568">
              <a:extLst>
                <a:ext uri="{FF2B5EF4-FFF2-40B4-BE49-F238E27FC236}">
                  <a16:creationId xmlns:a16="http://schemas.microsoft.com/office/drawing/2014/main" id="{3E2E9E88-F813-8046-8C12-B20327F20104}"/>
                </a:ext>
              </a:extLst>
            </p:cNvPr>
            <p:cNvCxnSpPr>
              <a:cxnSpLocks/>
            </p:cNvCxnSpPr>
            <p:nvPr/>
          </p:nvCxnSpPr>
          <p:spPr>
            <a:xfrm>
              <a:off x="8804305" y="230698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0" name="Straight Connector 2569">
              <a:extLst>
                <a:ext uri="{FF2B5EF4-FFF2-40B4-BE49-F238E27FC236}">
                  <a16:creationId xmlns:a16="http://schemas.microsoft.com/office/drawing/2014/main" id="{3B7FF7A2-01A5-C9FA-CA55-6FFCE3B21EA4}"/>
                </a:ext>
              </a:extLst>
            </p:cNvPr>
            <p:cNvCxnSpPr>
              <a:cxnSpLocks/>
            </p:cNvCxnSpPr>
            <p:nvPr/>
          </p:nvCxnSpPr>
          <p:spPr>
            <a:xfrm>
              <a:off x="8825736" y="232603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1" name="Straight Connector 2570">
              <a:extLst>
                <a:ext uri="{FF2B5EF4-FFF2-40B4-BE49-F238E27FC236}">
                  <a16:creationId xmlns:a16="http://schemas.microsoft.com/office/drawing/2014/main" id="{1D2D0C0D-D939-9752-E5B2-98621E2309E4}"/>
                </a:ext>
              </a:extLst>
            </p:cNvPr>
            <p:cNvCxnSpPr>
              <a:cxnSpLocks/>
            </p:cNvCxnSpPr>
            <p:nvPr/>
          </p:nvCxnSpPr>
          <p:spPr>
            <a:xfrm>
              <a:off x="8847167" y="23403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2" name="Straight Connector 2571">
              <a:extLst>
                <a:ext uri="{FF2B5EF4-FFF2-40B4-BE49-F238E27FC236}">
                  <a16:creationId xmlns:a16="http://schemas.microsoft.com/office/drawing/2014/main" id="{7A2AE412-6AE8-FC0A-3C67-787AD20D4C47}"/>
                </a:ext>
              </a:extLst>
            </p:cNvPr>
            <p:cNvCxnSpPr>
              <a:cxnSpLocks/>
            </p:cNvCxnSpPr>
            <p:nvPr/>
          </p:nvCxnSpPr>
          <p:spPr>
            <a:xfrm>
              <a:off x="8870979" y="234984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3" name="Straight Connector 2572">
              <a:extLst>
                <a:ext uri="{FF2B5EF4-FFF2-40B4-BE49-F238E27FC236}">
                  <a16:creationId xmlns:a16="http://schemas.microsoft.com/office/drawing/2014/main" id="{F794233E-76E0-5F8E-7703-E61274BAE000}"/>
                </a:ext>
              </a:extLst>
            </p:cNvPr>
            <p:cNvCxnSpPr>
              <a:cxnSpLocks/>
            </p:cNvCxnSpPr>
            <p:nvPr/>
          </p:nvCxnSpPr>
          <p:spPr>
            <a:xfrm>
              <a:off x="8892411" y="237603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4" name="Straight Connector 2573">
              <a:extLst>
                <a:ext uri="{FF2B5EF4-FFF2-40B4-BE49-F238E27FC236}">
                  <a16:creationId xmlns:a16="http://schemas.microsoft.com/office/drawing/2014/main" id="{759EED77-24BA-0C1C-8C83-F94091A5790F}"/>
                </a:ext>
              </a:extLst>
            </p:cNvPr>
            <p:cNvCxnSpPr>
              <a:cxnSpLocks/>
            </p:cNvCxnSpPr>
            <p:nvPr/>
          </p:nvCxnSpPr>
          <p:spPr>
            <a:xfrm>
              <a:off x="8916224" y="2402235"/>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5" name="Straight Connector 2574">
              <a:extLst>
                <a:ext uri="{FF2B5EF4-FFF2-40B4-BE49-F238E27FC236}">
                  <a16:creationId xmlns:a16="http://schemas.microsoft.com/office/drawing/2014/main" id="{9B0FE2CE-B66C-AC9C-1D43-69EF03DA6FE0}"/>
                </a:ext>
              </a:extLst>
            </p:cNvPr>
            <p:cNvCxnSpPr>
              <a:cxnSpLocks/>
            </p:cNvCxnSpPr>
            <p:nvPr/>
          </p:nvCxnSpPr>
          <p:spPr>
            <a:xfrm>
              <a:off x="8932892" y="241652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6" name="Straight Connector 2575">
              <a:extLst>
                <a:ext uri="{FF2B5EF4-FFF2-40B4-BE49-F238E27FC236}">
                  <a16:creationId xmlns:a16="http://schemas.microsoft.com/office/drawing/2014/main" id="{80E1A1C2-D543-AE32-21A7-00D724726095}"/>
                </a:ext>
              </a:extLst>
            </p:cNvPr>
            <p:cNvCxnSpPr>
              <a:cxnSpLocks/>
            </p:cNvCxnSpPr>
            <p:nvPr/>
          </p:nvCxnSpPr>
          <p:spPr>
            <a:xfrm>
              <a:off x="8954324" y="241890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7" name="Straight Connector 2576">
              <a:extLst>
                <a:ext uri="{FF2B5EF4-FFF2-40B4-BE49-F238E27FC236}">
                  <a16:creationId xmlns:a16="http://schemas.microsoft.com/office/drawing/2014/main" id="{0F31C8EE-67FC-678E-5D81-6393BD1DC293}"/>
                </a:ext>
              </a:extLst>
            </p:cNvPr>
            <p:cNvCxnSpPr>
              <a:cxnSpLocks/>
            </p:cNvCxnSpPr>
            <p:nvPr/>
          </p:nvCxnSpPr>
          <p:spPr>
            <a:xfrm>
              <a:off x="8987661" y="243319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8" name="Straight Connector 2577">
              <a:extLst>
                <a:ext uri="{FF2B5EF4-FFF2-40B4-BE49-F238E27FC236}">
                  <a16:creationId xmlns:a16="http://schemas.microsoft.com/office/drawing/2014/main" id="{979D265B-DCAC-024B-FC28-F1D8CAF0618E}"/>
                </a:ext>
              </a:extLst>
            </p:cNvPr>
            <p:cNvCxnSpPr>
              <a:cxnSpLocks/>
            </p:cNvCxnSpPr>
            <p:nvPr/>
          </p:nvCxnSpPr>
          <p:spPr>
            <a:xfrm>
              <a:off x="9009093" y="246652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9" name="Straight Connector 2578">
              <a:extLst>
                <a:ext uri="{FF2B5EF4-FFF2-40B4-BE49-F238E27FC236}">
                  <a16:creationId xmlns:a16="http://schemas.microsoft.com/office/drawing/2014/main" id="{FAD00E4B-8475-B2A5-3050-21A228F2A511}"/>
                </a:ext>
              </a:extLst>
            </p:cNvPr>
            <p:cNvCxnSpPr>
              <a:cxnSpLocks/>
            </p:cNvCxnSpPr>
            <p:nvPr/>
          </p:nvCxnSpPr>
          <p:spPr>
            <a:xfrm>
              <a:off x="9035286" y="246652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0" name="Straight Connector 2579">
              <a:extLst>
                <a:ext uri="{FF2B5EF4-FFF2-40B4-BE49-F238E27FC236}">
                  <a16:creationId xmlns:a16="http://schemas.microsoft.com/office/drawing/2014/main" id="{0080C93D-ABFC-9F11-6212-82E839B6CBF6}"/>
                </a:ext>
              </a:extLst>
            </p:cNvPr>
            <p:cNvCxnSpPr>
              <a:cxnSpLocks/>
            </p:cNvCxnSpPr>
            <p:nvPr/>
          </p:nvCxnSpPr>
          <p:spPr>
            <a:xfrm>
              <a:off x="9059100" y="24927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1" name="Straight Connector 2580">
              <a:extLst>
                <a:ext uri="{FF2B5EF4-FFF2-40B4-BE49-F238E27FC236}">
                  <a16:creationId xmlns:a16="http://schemas.microsoft.com/office/drawing/2014/main" id="{B8A0197D-D3A4-60A8-6462-51C8CB72AEDB}"/>
                </a:ext>
              </a:extLst>
            </p:cNvPr>
            <p:cNvCxnSpPr>
              <a:cxnSpLocks/>
            </p:cNvCxnSpPr>
            <p:nvPr/>
          </p:nvCxnSpPr>
          <p:spPr>
            <a:xfrm>
              <a:off x="9085293" y="24927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2" name="Straight Connector 2581">
              <a:extLst>
                <a:ext uri="{FF2B5EF4-FFF2-40B4-BE49-F238E27FC236}">
                  <a16:creationId xmlns:a16="http://schemas.microsoft.com/office/drawing/2014/main" id="{4BADF127-5DE8-48A0-7B8F-9CA0A60C791A}"/>
                </a:ext>
              </a:extLst>
            </p:cNvPr>
            <p:cNvCxnSpPr>
              <a:cxnSpLocks/>
            </p:cNvCxnSpPr>
            <p:nvPr/>
          </p:nvCxnSpPr>
          <p:spPr>
            <a:xfrm>
              <a:off x="9113868" y="24927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3" name="Straight Connector 2582">
              <a:extLst>
                <a:ext uri="{FF2B5EF4-FFF2-40B4-BE49-F238E27FC236}">
                  <a16:creationId xmlns:a16="http://schemas.microsoft.com/office/drawing/2014/main" id="{E88A1058-AF89-7517-027A-FC7677B4FE90}"/>
                </a:ext>
              </a:extLst>
            </p:cNvPr>
            <p:cNvCxnSpPr>
              <a:cxnSpLocks/>
            </p:cNvCxnSpPr>
            <p:nvPr/>
          </p:nvCxnSpPr>
          <p:spPr>
            <a:xfrm>
              <a:off x="9140062" y="24927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4" name="Straight Connector 2583">
              <a:extLst>
                <a:ext uri="{FF2B5EF4-FFF2-40B4-BE49-F238E27FC236}">
                  <a16:creationId xmlns:a16="http://schemas.microsoft.com/office/drawing/2014/main" id="{929A4D29-BFDF-3F8E-2CD4-CDA1B2218D78}"/>
                </a:ext>
              </a:extLst>
            </p:cNvPr>
            <p:cNvCxnSpPr>
              <a:cxnSpLocks/>
            </p:cNvCxnSpPr>
            <p:nvPr/>
          </p:nvCxnSpPr>
          <p:spPr>
            <a:xfrm>
              <a:off x="9173399" y="252844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5" name="Straight Connector 2584">
              <a:extLst>
                <a:ext uri="{FF2B5EF4-FFF2-40B4-BE49-F238E27FC236}">
                  <a16:creationId xmlns:a16="http://schemas.microsoft.com/office/drawing/2014/main" id="{CAEFF8C1-34F4-BD00-223B-84BE6E0AEDE3}"/>
                </a:ext>
              </a:extLst>
            </p:cNvPr>
            <p:cNvCxnSpPr>
              <a:cxnSpLocks/>
            </p:cNvCxnSpPr>
            <p:nvPr/>
          </p:nvCxnSpPr>
          <p:spPr>
            <a:xfrm>
              <a:off x="9209118" y="2564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6" name="Straight Connector 2585">
              <a:extLst>
                <a:ext uri="{FF2B5EF4-FFF2-40B4-BE49-F238E27FC236}">
                  <a16:creationId xmlns:a16="http://schemas.microsoft.com/office/drawing/2014/main" id="{27C0117B-3C2A-8BE2-CD07-171E3FDC1AC4}"/>
                </a:ext>
              </a:extLst>
            </p:cNvPr>
            <p:cNvCxnSpPr>
              <a:cxnSpLocks/>
            </p:cNvCxnSpPr>
            <p:nvPr/>
          </p:nvCxnSpPr>
          <p:spPr>
            <a:xfrm>
              <a:off x="9235312" y="256416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7" name="Straight Connector 2586">
              <a:extLst>
                <a:ext uri="{FF2B5EF4-FFF2-40B4-BE49-F238E27FC236}">
                  <a16:creationId xmlns:a16="http://schemas.microsoft.com/office/drawing/2014/main" id="{2A793F14-CED6-7B76-07CA-B3631F980D76}"/>
                </a:ext>
              </a:extLst>
            </p:cNvPr>
            <p:cNvCxnSpPr>
              <a:cxnSpLocks/>
            </p:cNvCxnSpPr>
            <p:nvPr/>
          </p:nvCxnSpPr>
          <p:spPr>
            <a:xfrm>
              <a:off x="9271030" y="25617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8" name="Straight Connector 2587">
              <a:extLst>
                <a:ext uri="{FF2B5EF4-FFF2-40B4-BE49-F238E27FC236}">
                  <a16:creationId xmlns:a16="http://schemas.microsoft.com/office/drawing/2014/main" id="{E9D0A435-81EB-8A28-C0F2-9A033C515FBA}"/>
                </a:ext>
              </a:extLst>
            </p:cNvPr>
            <p:cNvCxnSpPr>
              <a:cxnSpLocks/>
            </p:cNvCxnSpPr>
            <p:nvPr/>
          </p:nvCxnSpPr>
          <p:spPr>
            <a:xfrm>
              <a:off x="9297224" y="2566541"/>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9" name="Straight Connector 2588">
              <a:extLst>
                <a:ext uri="{FF2B5EF4-FFF2-40B4-BE49-F238E27FC236}">
                  <a16:creationId xmlns:a16="http://schemas.microsoft.com/office/drawing/2014/main" id="{0ADE94CB-B72A-C7B1-AB86-EFE7802B441B}"/>
                </a:ext>
              </a:extLst>
            </p:cNvPr>
            <p:cNvCxnSpPr>
              <a:cxnSpLocks/>
            </p:cNvCxnSpPr>
            <p:nvPr/>
          </p:nvCxnSpPr>
          <p:spPr>
            <a:xfrm>
              <a:off x="9328181" y="259035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0" name="Straight Connector 2589">
              <a:extLst>
                <a:ext uri="{FF2B5EF4-FFF2-40B4-BE49-F238E27FC236}">
                  <a16:creationId xmlns:a16="http://schemas.microsoft.com/office/drawing/2014/main" id="{BE7841B2-0311-7D1B-827C-3C0517B618EC}"/>
                </a:ext>
              </a:extLst>
            </p:cNvPr>
            <p:cNvCxnSpPr>
              <a:cxnSpLocks/>
            </p:cNvCxnSpPr>
            <p:nvPr/>
          </p:nvCxnSpPr>
          <p:spPr>
            <a:xfrm>
              <a:off x="9359137" y="260940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1" name="Straight Connector 2590">
              <a:extLst>
                <a:ext uri="{FF2B5EF4-FFF2-40B4-BE49-F238E27FC236}">
                  <a16:creationId xmlns:a16="http://schemas.microsoft.com/office/drawing/2014/main" id="{42A489E6-FC3B-FC73-8C1F-B44E3D7AF355}"/>
                </a:ext>
              </a:extLst>
            </p:cNvPr>
            <p:cNvCxnSpPr>
              <a:cxnSpLocks/>
            </p:cNvCxnSpPr>
            <p:nvPr/>
          </p:nvCxnSpPr>
          <p:spPr>
            <a:xfrm>
              <a:off x="9390093" y="264988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0" name="Straight Connector 1279">
              <a:extLst>
                <a:ext uri="{FF2B5EF4-FFF2-40B4-BE49-F238E27FC236}">
                  <a16:creationId xmlns:a16="http://schemas.microsoft.com/office/drawing/2014/main" id="{0660B72F-006D-0E49-0391-5D73CBCA9412}"/>
                </a:ext>
              </a:extLst>
            </p:cNvPr>
            <p:cNvCxnSpPr>
              <a:cxnSpLocks/>
            </p:cNvCxnSpPr>
            <p:nvPr/>
          </p:nvCxnSpPr>
          <p:spPr>
            <a:xfrm>
              <a:off x="9456768" y="27094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1" name="Straight Connector 1280">
              <a:extLst>
                <a:ext uri="{FF2B5EF4-FFF2-40B4-BE49-F238E27FC236}">
                  <a16:creationId xmlns:a16="http://schemas.microsoft.com/office/drawing/2014/main" id="{308C994C-5D30-F0A1-CDAD-DCF29EF1137C}"/>
                </a:ext>
              </a:extLst>
            </p:cNvPr>
            <p:cNvCxnSpPr>
              <a:cxnSpLocks/>
            </p:cNvCxnSpPr>
            <p:nvPr/>
          </p:nvCxnSpPr>
          <p:spPr>
            <a:xfrm>
              <a:off x="9421049" y="2683222"/>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2" name="Straight Connector 1281">
              <a:extLst>
                <a:ext uri="{FF2B5EF4-FFF2-40B4-BE49-F238E27FC236}">
                  <a16:creationId xmlns:a16="http://schemas.microsoft.com/office/drawing/2014/main" id="{57154C96-700E-0840-F374-4A70334133F5}"/>
                </a:ext>
              </a:extLst>
            </p:cNvPr>
            <p:cNvCxnSpPr>
              <a:cxnSpLocks/>
            </p:cNvCxnSpPr>
            <p:nvPr/>
          </p:nvCxnSpPr>
          <p:spPr>
            <a:xfrm>
              <a:off x="9497249" y="27094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3" name="Straight Connector 1282">
              <a:extLst>
                <a:ext uri="{FF2B5EF4-FFF2-40B4-BE49-F238E27FC236}">
                  <a16:creationId xmlns:a16="http://schemas.microsoft.com/office/drawing/2014/main" id="{FC3D6557-D9BA-12CF-FE25-071AA3AEBA27}"/>
                </a:ext>
              </a:extLst>
            </p:cNvPr>
            <p:cNvCxnSpPr>
              <a:cxnSpLocks/>
            </p:cNvCxnSpPr>
            <p:nvPr/>
          </p:nvCxnSpPr>
          <p:spPr>
            <a:xfrm>
              <a:off x="9516299" y="27094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4" name="Straight Connector 1283">
              <a:extLst>
                <a:ext uri="{FF2B5EF4-FFF2-40B4-BE49-F238E27FC236}">
                  <a16:creationId xmlns:a16="http://schemas.microsoft.com/office/drawing/2014/main" id="{CB384A62-8DE6-B938-0659-BDFE0D9108C9}"/>
                </a:ext>
              </a:extLst>
            </p:cNvPr>
            <p:cNvCxnSpPr>
              <a:cxnSpLocks/>
            </p:cNvCxnSpPr>
            <p:nvPr/>
          </p:nvCxnSpPr>
          <p:spPr>
            <a:xfrm>
              <a:off x="9537731" y="2709416"/>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5" name="Straight Connector 1284">
              <a:extLst>
                <a:ext uri="{FF2B5EF4-FFF2-40B4-BE49-F238E27FC236}">
                  <a16:creationId xmlns:a16="http://schemas.microsoft.com/office/drawing/2014/main" id="{6E69E572-0DBA-66D7-8751-D2F2F3F6666E}"/>
                </a:ext>
              </a:extLst>
            </p:cNvPr>
            <p:cNvCxnSpPr>
              <a:cxnSpLocks/>
            </p:cNvCxnSpPr>
            <p:nvPr/>
          </p:nvCxnSpPr>
          <p:spPr>
            <a:xfrm>
              <a:off x="9568687" y="276180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6" name="Straight Connector 1285">
              <a:extLst>
                <a:ext uri="{FF2B5EF4-FFF2-40B4-BE49-F238E27FC236}">
                  <a16:creationId xmlns:a16="http://schemas.microsoft.com/office/drawing/2014/main" id="{48B6C5E7-C277-9F60-9F0B-C78E19177CB2}"/>
                </a:ext>
              </a:extLst>
            </p:cNvPr>
            <p:cNvCxnSpPr>
              <a:cxnSpLocks/>
            </p:cNvCxnSpPr>
            <p:nvPr/>
          </p:nvCxnSpPr>
          <p:spPr>
            <a:xfrm>
              <a:off x="9604405" y="279037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7" name="Straight Connector 1286">
              <a:extLst>
                <a:ext uri="{FF2B5EF4-FFF2-40B4-BE49-F238E27FC236}">
                  <a16:creationId xmlns:a16="http://schemas.microsoft.com/office/drawing/2014/main" id="{496B5345-F61A-9DC3-DC4D-9F1D71D9C0F9}"/>
                </a:ext>
              </a:extLst>
            </p:cNvPr>
            <p:cNvCxnSpPr>
              <a:cxnSpLocks/>
            </p:cNvCxnSpPr>
            <p:nvPr/>
          </p:nvCxnSpPr>
          <p:spPr>
            <a:xfrm>
              <a:off x="9656792" y="281895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8" name="Straight Connector 1287">
              <a:extLst>
                <a:ext uri="{FF2B5EF4-FFF2-40B4-BE49-F238E27FC236}">
                  <a16:creationId xmlns:a16="http://schemas.microsoft.com/office/drawing/2014/main" id="{99EC7906-38A3-8054-09DB-CA0ACDF75910}"/>
                </a:ext>
              </a:extLst>
            </p:cNvPr>
            <p:cNvCxnSpPr>
              <a:cxnSpLocks/>
            </p:cNvCxnSpPr>
            <p:nvPr/>
          </p:nvCxnSpPr>
          <p:spPr>
            <a:xfrm>
              <a:off x="9699655" y="2883248"/>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9" name="Straight Connector 1288">
              <a:extLst>
                <a:ext uri="{FF2B5EF4-FFF2-40B4-BE49-F238E27FC236}">
                  <a16:creationId xmlns:a16="http://schemas.microsoft.com/office/drawing/2014/main" id="{C8004395-2D8E-CFF2-622C-BA014DEDC61F}"/>
                </a:ext>
              </a:extLst>
            </p:cNvPr>
            <p:cNvCxnSpPr>
              <a:cxnSpLocks/>
            </p:cNvCxnSpPr>
            <p:nvPr/>
          </p:nvCxnSpPr>
          <p:spPr>
            <a:xfrm>
              <a:off x="9725849" y="288324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0" name="Straight Connector 1289">
              <a:extLst>
                <a:ext uri="{FF2B5EF4-FFF2-40B4-BE49-F238E27FC236}">
                  <a16:creationId xmlns:a16="http://schemas.microsoft.com/office/drawing/2014/main" id="{386D9312-4EBF-E0AB-FB12-2E0AF6E48AD4}"/>
                </a:ext>
              </a:extLst>
            </p:cNvPr>
            <p:cNvCxnSpPr>
              <a:cxnSpLocks/>
            </p:cNvCxnSpPr>
            <p:nvPr/>
          </p:nvCxnSpPr>
          <p:spPr>
            <a:xfrm>
              <a:off x="9737755" y="291658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1" name="Straight Connector 1290">
              <a:extLst>
                <a:ext uri="{FF2B5EF4-FFF2-40B4-BE49-F238E27FC236}">
                  <a16:creationId xmlns:a16="http://schemas.microsoft.com/office/drawing/2014/main" id="{D05738BA-B6FD-979A-D484-4E67B12312FE}"/>
                </a:ext>
              </a:extLst>
            </p:cNvPr>
            <p:cNvCxnSpPr>
              <a:cxnSpLocks/>
            </p:cNvCxnSpPr>
            <p:nvPr/>
          </p:nvCxnSpPr>
          <p:spPr>
            <a:xfrm>
              <a:off x="9761568" y="291658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2" name="Straight Connector 1291">
              <a:extLst>
                <a:ext uri="{FF2B5EF4-FFF2-40B4-BE49-F238E27FC236}">
                  <a16:creationId xmlns:a16="http://schemas.microsoft.com/office/drawing/2014/main" id="{02DD4095-C6BD-88ED-C9F8-C8793D961FF5}"/>
                </a:ext>
              </a:extLst>
            </p:cNvPr>
            <p:cNvCxnSpPr>
              <a:cxnSpLocks/>
            </p:cNvCxnSpPr>
            <p:nvPr/>
          </p:nvCxnSpPr>
          <p:spPr>
            <a:xfrm>
              <a:off x="9787762" y="291658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3" name="Straight Connector 1292">
              <a:extLst>
                <a:ext uri="{FF2B5EF4-FFF2-40B4-BE49-F238E27FC236}">
                  <a16:creationId xmlns:a16="http://schemas.microsoft.com/office/drawing/2014/main" id="{4C917A7F-2EDE-1E12-BCE7-789089CCCEB0}"/>
                </a:ext>
              </a:extLst>
            </p:cNvPr>
            <p:cNvCxnSpPr>
              <a:cxnSpLocks/>
            </p:cNvCxnSpPr>
            <p:nvPr/>
          </p:nvCxnSpPr>
          <p:spPr>
            <a:xfrm>
              <a:off x="9823480"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4" name="Straight Connector 1293">
              <a:extLst>
                <a:ext uri="{FF2B5EF4-FFF2-40B4-BE49-F238E27FC236}">
                  <a16:creationId xmlns:a16="http://schemas.microsoft.com/office/drawing/2014/main" id="{75538B67-6893-5AAA-C234-D2BA37FFA25D}"/>
                </a:ext>
              </a:extLst>
            </p:cNvPr>
            <p:cNvCxnSpPr>
              <a:cxnSpLocks/>
            </p:cNvCxnSpPr>
            <p:nvPr/>
          </p:nvCxnSpPr>
          <p:spPr>
            <a:xfrm>
              <a:off x="9847293"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5" name="Straight Connector 1294">
              <a:extLst>
                <a:ext uri="{FF2B5EF4-FFF2-40B4-BE49-F238E27FC236}">
                  <a16:creationId xmlns:a16="http://schemas.microsoft.com/office/drawing/2014/main" id="{FF868392-82BE-FB47-E838-82F9A951BE3F}"/>
                </a:ext>
              </a:extLst>
            </p:cNvPr>
            <p:cNvCxnSpPr>
              <a:cxnSpLocks/>
            </p:cNvCxnSpPr>
            <p:nvPr/>
          </p:nvCxnSpPr>
          <p:spPr>
            <a:xfrm>
              <a:off x="9873487"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6" name="Straight Connector 1295">
              <a:extLst>
                <a:ext uri="{FF2B5EF4-FFF2-40B4-BE49-F238E27FC236}">
                  <a16:creationId xmlns:a16="http://schemas.microsoft.com/office/drawing/2014/main" id="{E49669F4-A2A4-86F7-CA13-E6B0868DFF73}"/>
                </a:ext>
              </a:extLst>
            </p:cNvPr>
            <p:cNvCxnSpPr>
              <a:cxnSpLocks/>
            </p:cNvCxnSpPr>
            <p:nvPr/>
          </p:nvCxnSpPr>
          <p:spPr>
            <a:xfrm>
              <a:off x="9913968"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7" name="Straight Connector 1296">
              <a:extLst>
                <a:ext uri="{FF2B5EF4-FFF2-40B4-BE49-F238E27FC236}">
                  <a16:creationId xmlns:a16="http://schemas.microsoft.com/office/drawing/2014/main" id="{28A2A2D5-CA29-E857-2DA5-8651F7EBBE1D}"/>
                </a:ext>
              </a:extLst>
            </p:cNvPr>
            <p:cNvCxnSpPr>
              <a:cxnSpLocks/>
            </p:cNvCxnSpPr>
            <p:nvPr/>
          </p:nvCxnSpPr>
          <p:spPr>
            <a:xfrm>
              <a:off x="9937781"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8" name="Straight Connector 1297">
              <a:extLst>
                <a:ext uri="{FF2B5EF4-FFF2-40B4-BE49-F238E27FC236}">
                  <a16:creationId xmlns:a16="http://schemas.microsoft.com/office/drawing/2014/main" id="{774D7244-C8B9-CDAA-47F7-DBB28F08A9A6}"/>
                </a:ext>
              </a:extLst>
            </p:cNvPr>
            <p:cNvCxnSpPr>
              <a:cxnSpLocks/>
            </p:cNvCxnSpPr>
            <p:nvPr/>
          </p:nvCxnSpPr>
          <p:spPr>
            <a:xfrm>
              <a:off x="9963975" y="2985640"/>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9" name="Straight Connector 1298">
              <a:extLst>
                <a:ext uri="{FF2B5EF4-FFF2-40B4-BE49-F238E27FC236}">
                  <a16:creationId xmlns:a16="http://schemas.microsoft.com/office/drawing/2014/main" id="{39140CEC-A488-DFDF-C350-6631727117BA}"/>
                </a:ext>
              </a:extLst>
            </p:cNvPr>
            <p:cNvCxnSpPr>
              <a:cxnSpLocks/>
            </p:cNvCxnSpPr>
            <p:nvPr/>
          </p:nvCxnSpPr>
          <p:spPr>
            <a:xfrm>
              <a:off x="10004456" y="3038027"/>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0" name="Straight Connector 1299">
              <a:extLst>
                <a:ext uri="{FF2B5EF4-FFF2-40B4-BE49-F238E27FC236}">
                  <a16:creationId xmlns:a16="http://schemas.microsoft.com/office/drawing/2014/main" id="{EE5F4F38-FBFE-24D1-3C32-C956A79D3F20}"/>
                </a:ext>
              </a:extLst>
            </p:cNvPr>
            <p:cNvCxnSpPr>
              <a:cxnSpLocks/>
            </p:cNvCxnSpPr>
            <p:nvPr/>
          </p:nvCxnSpPr>
          <p:spPr>
            <a:xfrm>
              <a:off x="10049700" y="308803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1" name="Straight Connector 1300">
              <a:extLst>
                <a:ext uri="{FF2B5EF4-FFF2-40B4-BE49-F238E27FC236}">
                  <a16:creationId xmlns:a16="http://schemas.microsoft.com/office/drawing/2014/main" id="{CAFD4150-AA1B-9D57-3D6A-C62ECCDCE146}"/>
                </a:ext>
              </a:extLst>
            </p:cNvPr>
            <p:cNvCxnSpPr>
              <a:cxnSpLocks/>
            </p:cNvCxnSpPr>
            <p:nvPr/>
          </p:nvCxnSpPr>
          <p:spPr>
            <a:xfrm>
              <a:off x="10090181" y="3164234"/>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2" name="Straight Connector 1301">
              <a:extLst>
                <a:ext uri="{FF2B5EF4-FFF2-40B4-BE49-F238E27FC236}">
                  <a16:creationId xmlns:a16="http://schemas.microsoft.com/office/drawing/2014/main" id="{FFCF1538-08C0-A160-59CB-CB305EAF17D1}"/>
                </a:ext>
              </a:extLst>
            </p:cNvPr>
            <p:cNvCxnSpPr>
              <a:cxnSpLocks/>
            </p:cNvCxnSpPr>
            <p:nvPr/>
          </p:nvCxnSpPr>
          <p:spPr>
            <a:xfrm>
              <a:off x="10123518" y="3238053"/>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3" name="Straight Connector 1302">
              <a:extLst>
                <a:ext uri="{FF2B5EF4-FFF2-40B4-BE49-F238E27FC236}">
                  <a16:creationId xmlns:a16="http://schemas.microsoft.com/office/drawing/2014/main" id="{03C8D012-5183-2163-B94C-0F1DFA2E7228}"/>
                </a:ext>
              </a:extLst>
            </p:cNvPr>
            <p:cNvCxnSpPr>
              <a:cxnSpLocks/>
            </p:cNvCxnSpPr>
            <p:nvPr/>
          </p:nvCxnSpPr>
          <p:spPr>
            <a:xfrm>
              <a:off x="10175906"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4" name="Straight Connector 1303">
              <a:extLst>
                <a:ext uri="{FF2B5EF4-FFF2-40B4-BE49-F238E27FC236}">
                  <a16:creationId xmlns:a16="http://schemas.microsoft.com/office/drawing/2014/main" id="{39CDA091-1294-5A2C-B251-0BC51096F510}"/>
                </a:ext>
              </a:extLst>
            </p:cNvPr>
            <p:cNvCxnSpPr>
              <a:cxnSpLocks/>
            </p:cNvCxnSpPr>
            <p:nvPr/>
          </p:nvCxnSpPr>
          <p:spPr>
            <a:xfrm>
              <a:off x="10216387"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5" name="Straight Connector 1304">
              <a:extLst>
                <a:ext uri="{FF2B5EF4-FFF2-40B4-BE49-F238E27FC236}">
                  <a16:creationId xmlns:a16="http://schemas.microsoft.com/office/drawing/2014/main" id="{9E799342-4830-C1A1-A1E7-9F2A4398E90A}"/>
                </a:ext>
              </a:extLst>
            </p:cNvPr>
            <p:cNvCxnSpPr>
              <a:cxnSpLocks/>
            </p:cNvCxnSpPr>
            <p:nvPr/>
          </p:nvCxnSpPr>
          <p:spPr>
            <a:xfrm>
              <a:off x="10292587"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6" name="Straight Connector 1305">
              <a:extLst>
                <a:ext uri="{FF2B5EF4-FFF2-40B4-BE49-F238E27FC236}">
                  <a16:creationId xmlns:a16="http://schemas.microsoft.com/office/drawing/2014/main" id="{5115B288-AAD3-8E3C-DF97-B7566E7D0AB1}"/>
                </a:ext>
              </a:extLst>
            </p:cNvPr>
            <p:cNvCxnSpPr>
              <a:cxnSpLocks/>
            </p:cNvCxnSpPr>
            <p:nvPr/>
          </p:nvCxnSpPr>
          <p:spPr>
            <a:xfrm>
              <a:off x="10316400"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7" name="Straight Connector 1306">
              <a:extLst>
                <a:ext uri="{FF2B5EF4-FFF2-40B4-BE49-F238E27FC236}">
                  <a16:creationId xmlns:a16="http://schemas.microsoft.com/office/drawing/2014/main" id="{05657CAB-1A75-8987-F60A-64267E962594}"/>
                </a:ext>
              </a:extLst>
            </p:cNvPr>
            <p:cNvCxnSpPr>
              <a:cxnSpLocks/>
            </p:cNvCxnSpPr>
            <p:nvPr/>
          </p:nvCxnSpPr>
          <p:spPr>
            <a:xfrm>
              <a:off x="10337831"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8" name="Straight Connector 1307">
              <a:extLst>
                <a:ext uri="{FF2B5EF4-FFF2-40B4-BE49-F238E27FC236}">
                  <a16:creationId xmlns:a16="http://schemas.microsoft.com/office/drawing/2014/main" id="{AAFA7D76-72A8-6015-E091-022207CB12ED}"/>
                </a:ext>
              </a:extLst>
            </p:cNvPr>
            <p:cNvCxnSpPr>
              <a:cxnSpLocks/>
            </p:cNvCxnSpPr>
            <p:nvPr/>
          </p:nvCxnSpPr>
          <p:spPr>
            <a:xfrm>
              <a:off x="10473563"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35" name="Straight Connector 1334">
              <a:extLst>
                <a:ext uri="{FF2B5EF4-FFF2-40B4-BE49-F238E27FC236}">
                  <a16:creationId xmlns:a16="http://schemas.microsoft.com/office/drawing/2014/main" id="{EBEAE991-EF6A-4F71-B4F7-D154BCA1F857}"/>
                </a:ext>
              </a:extLst>
            </p:cNvPr>
            <p:cNvCxnSpPr>
              <a:cxnSpLocks/>
            </p:cNvCxnSpPr>
            <p:nvPr/>
          </p:nvCxnSpPr>
          <p:spPr>
            <a:xfrm>
              <a:off x="10504519"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38" name="Straight Connector 1337">
              <a:extLst>
                <a:ext uri="{FF2B5EF4-FFF2-40B4-BE49-F238E27FC236}">
                  <a16:creationId xmlns:a16="http://schemas.microsoft.com/office/drawing/2014/main" id="{4C65F9C1-FA48-8D98-2E20-09111B38E44A}"/>
                </a:ext>
              </a:extLst>
            </p:cNvPr>
            <p:cNvCxnSpPr>
              <a:cxnSpLocks/>
            </p:cNvCxnSpPr>
            <p:nvPr/>
          </p:nvCxnSpPr>
          <p:spPr>
            <a:xfrm>
              <a:off x="10552143"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2" name="Straight Connector 2591">
              <a:extLst>
                <a:ext uri="{FF2B5EF4-FFF2-40B4-BE49-F238E27FC236}">
                  <a16:creationId xmlns:a16="http://schemas.microsoft.com/office/drawing/2014/main" id="{B7E30D31-77D7-DA60-E35E-1B0FEDAB693D}"/>
                </a:ext>
              </a:extLst>
            </p:cNvPr>
            <p:cNvCxnSpPr>
              <a:cxnSpLocks/>
            </p:cNvCxnSpPr>
            <p:nvPr/>
          </p:nvCxnSpPr>
          <p:spPr>
            <a:xfrm>
              <a:off x="10580719"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3" name="Straight Connector 2592">
              <a:extLst>
                <a:ext uri="{FF2B5EF4-FFF2-40B4-BE49-F238E27FC236}">
                  <a16:creationId xmlns:a16="http://schemas.microsoft.com/office/drawing/2014/main" id="{22EAEBE4-E4BE-D184-B5F9-F8C24BA76367}"/>
                </a:ext>
              </a:extLst>
            </p:cNvPr>
            <p:cNvCxnSpPr>
              <a:cxnSpLocks/>
            </p:cNvCxnSpPr>
            <p:nvPr/>
          </p:nvCxnSpPr>
          <p:spPr>
            <a:xfrm>
              <a:off x="10640250"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4" name="Straight Connector 2593">
              <a:extLst>
                <a:ext uri="{FF2B5EF4-FFF2-40B4-BE49-F238E27FC236}">
                  <a16:creationId xmlns:a16="http://schemas.microsoft.com/office/drawing/2014/main" id="{044A0579-B47B-E18D-7657-F3CF6C2F4C61}"/>
                </a:ext>
              </a:extLst>
            </p:cNvPr>
            <p:cNvCxnSpPr>
              <a:cxnSpLocks/>
            </p:cNvCxnSpPr>
            <p:nvPr/>
          </p:nvCxnSpPr>
          <p:spPr>
            <a:xfrm>
              <a:off x="10764075"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5" name="Straight Connector 2594">
              <a:extLst>
                <a:ext uri="{FF2B5EF4-FFF2-40B4-BE49-F238E27FC236}">
                  <a16:creationId xmlns:a16="http://schemas.microsoft.com/office/drawing/2014/main" id="{65EEC287-777E-E12F-1A4E-F9C658BF820F}"/>
                </a:ext>
              </a:extLst>
            </p:cNvPr>
            <p:cNvCxnSpPr>
              <a:cxnSpLocks/>
            </p:cNvCxnSpPr>
            <p:nvPr/>
          </p:nvCxnSpPr>
          <p:spPr>
            <a:xfrm>
              <a:off x="10859325" y="3326159"/>
              <a:ext cx="0" cy="7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699" name="Group 2698">
            <a:extLst>
              <a:ext uri="{FF2B5EF4-FFF2-40B4-BE49-F238E27FC236}">
                <a16:creationId xmlns:a16="http://schemas.microsoft.com/office/drawing/2014/main" id="{A62BE5B1-E092-8570-82E1-523E78E3CC3C}"/>
              </a:ext>
            </a:extLst>
          </p:cNvPr>
          <p:cNvGrpSpPr/>
          <p:nvPr/>
        </p:nvGrpSpPr>
        <p:grpSpPr>
          <a:xfrm>
            <a:off x="6692184" y="1593232"/>
            <a:ext cx="4376739" cy="1953543"/>
            <a:chOff x="6731029" y="1425454"/>
            <a:chExt cx="4376738" cy="1953543"/>
          </a:xfrm>
        </p:grpSpPr>
        <p:cxnSp>
          <p:nvCxnSpPr>
            <p:cNvPr id="2598" name="Straight Connector 2597">
              <a:extLst>
                <a:ext uri="{FF2B5EF4-FFF2-40B4-BE49-F238E27FC236}">
                  <a16:creationId xmlns:a16="http://schemas.microsoft.com/office/drawing/2014/main" id="{AFD1798D-E664-A4F8-4B16-FEEB2796994D}"/>
                </a:ext>
              </a:extLst>
            </p:cNvPr>
            <p:cNvCxnSpPr>
              <a:cxnSpLocks/>
            </p:cNvCxnSpPr>
            <p:nvPr/>
          </p:nvCxnSpPr>
          <p:spPr>
            <a:xfrm>
              <a:off x="6731029" y="1425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99" name="Straight Connector 2598">
              <a:extLst>
                <a:ext uri="{FF2B5EF4-FFF2-40B4-BE49-F238E27FC236}">
                  <a16:creationId xmlns:a16="http://schemas.microsoft.com/office/drawing/2014/main" id="{4E5CF99E-9DF8-F8B5-4C97-D9CFF2EDC237}"/>
                </a:ext>
              </a:extLst>
            </p:cNvPr>
            <p:cNvCxnSpPr>
              <a:cxnSpLocks/>
            </p:cNvCxnSpPr>
            <p:nvPr/>
          </p:nvCxnSpPr>
          <p:spPr>
            <a:xfrm>
              <a:off x="6938197" y="145132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0" name="Straight Connector 2599">
              <a:extLst>
                <a:ext uri="{FF2B5EF4-FFF2-40B4-BE49-F238E27FC236}">
                  <a16:creationId xmlns:a16="http://schemas.microsoft.com/office/drawing/2014/main" id="{664A4BAD-9115-08B3-B467-17B6168A0C5D}"/>
                </a:ext>
              </a:extLst>
            </p:cNvPr>
            <p:cNvCxnSpPr>
              <a:cxnSpLocks/>
            </p:cNvCxnSpPr>
            <p:nvPr/>
          </p:nvCxnSpPr>
          <p:spPr>
            <a:xfrm>
              <a:off x="6819135" y="1425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1" name="Straight Connector 2600">
              <a:extLst>
                <a:ext uri="{FF2B5EF4-FFF2-40B4-BE49-F238E27FC236}">
                  <a16:creationId xmlns:a16="http://schemas.microsoft.com/office/drawing/2014/main" id="{821CFDB7-A561-2692-BD7C-6F4012F38275}"/>
                </a:ext>
              </a:extLst>
            </p:cNvPr>
            <p:cNvCxnSpPr>
              <a:cxnSpLocks/>
            </p:cNvCxnSpPr>
            <p:nvPr/>
          </p:nvCxnSpPr>
          <p:spPr>
            <a:xfrm>
              <a:off x="6759604" y="1425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2" name="Straight Connector 2601">
              <a:extLst>
                <a:ext uri="{FF2B5EF4-FFF2-40B4-BE49-F238E27FC236}">
                  <a16:creationId xmlns:a16="http://schemas.microsoft.com/office/drawing/2014/main" id="{73CA176D-3D67-9787-91E1-787FB94F2D8D}"/>
                </a:ext>
              </a:extLst>
            </p:cNvPr>
            <p:cNvCxnSpPr>
              <a:cxnSpLocks/>
            </p:cNvCxnSpPr>
            <p:nvPr/>
          </p:nvCxnSpPr>
          <p:spPr>
            <a:xfrm>
              <a:off x="6876286" y="1425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3" name="Straight Connector 2602">
              <a:extLst>
                <a:ext uri="{FF2B5EF4-FFF2-40B4-BE49-F238E27FC236}">
                  <a16:creationId xmlns:a16="http://schemas.microsoft.com/office/drawing/2014/main" id="{B83C365C-BABD-6C45-FCA0-9E7E2728B609}"/>
                </a:ext>
              </a:extLst>
            </p:cNvPr>
            <p:cNvCxnSpPr>
              <a:cxnSpLocks/>
            </p:cNvCxnSpPr>
            <p:nvPr/>
          </p:nvCxnSpPr>
          <p:spPr>
            <a:xfrm>
              <a:off x="6788179" y="1425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4" name="Straight Connector 2603">
              <a:extLst>
                <a:ext uri="{FF2B5EF4-FFF2-40B4-BE49-F238E27FC236}">
                  <a16:creationId xmlns:a16="http://schemas.microsoft.com/office/drawing/2014/main" id="{A77053A9-C1A4-6BEE-56DD-F97952BD0A50}"/>
                </a:ext>
              </a:extLst>
            </p:cNvPr>
            <p:cNvCxnSpPr>
              <a:cxnSpLocks/>
            </p:cNvCxnSpPr>
            <p:nvPr/>
          </p:nvCxnSpPr>
          <p:spPr>
            <a:xfrm>
              <a:off x="7983567" y="198064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6" name="Straight Connector 2605">
              <a:extLst>
                <a:ext uri="{FF2B5EF4-FFF2-40B4-BE49-F238E27FC236}">
                  <a16:creationId xmlns:a16="http://schemas.microsoft.com/office/drawing/2014/main" id="{082099F0-BC1A-5FC2-BB2A-F9D57EBAC201}"/>
                </a:ext>
              </a:extLst>
            </p:cNvPr>
            <p:cNvCxnSpPr>
              <a:cxnSpLocks/>
            </p:cNvCxnSpPr>
            <p:nvPr/>
          </p:nvCxnSpPr>
          <p:spPr>
            <a:xfrm>
              <a:off x="8019285" y="199460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7" name="Straight Connector 2606">
              <a:extLst>
                <a:ext uri="{FF2B5EF4-FFF2-40B4-BE49-F238E27FC236}">
                  <a16:creationId xmlns:a16="http://schemas.microsoft.com/office/drawing/2014/main" id="{B40141BA-37C4-710D-8E88-DBF0FB674E98}"/>
                </a:ext>
              </a:extLst>
            </p:cNvPr>
            <p:cNvCxnSpPr>
              <a:cxnSpLocks/>
            </p:cNvCxnSpPr>
            <p:nvPr/>
          </p:nvCxnSpPr>
          <p:spPr>
            <a:xfrm>
              <a:off x="8052623" y="2020631"/>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8" name="Straight Connector 2607">
              <a:extLst>
                <a:ext uri="{FF2B5EF4-FFF2-40B4-BE49-F238E27FC236}">
                  <a16:creationId xmlns:a16="http://schemas.microsoft.com/office/drawing/2014/main" id="{47FD14EF-8BBD-3F7B-C8DF-92388C295B24}"/>
                </a:ext>
              </a:extLst>
            </p:cNvPr>
            <p:cNvCxnSpPr>
              <a:cxnSpLocks/>
            </p:cNvCxnSpPr>
            <p:nvPr/>
          </p:nvCxnSpPr>
          <p:spPr>
            <a:xfrm>
              <a:off x="8090723" y="20345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09" name="Straight Connector 2608">
              <a:extLst>
                <a:ext uri="{FF2B5EF4-FFF2-40B4-BE49-F238E27FC236}">
                  <a16:creationId xmlns:a16="http://schemas.microsoft.com/office/drawing/2014/main" id="{D4305A6C-8A37-FD9C-6410-F685C005F2B6}"/>
                </a:ext>
              </a:extLst>
            </p:cNvPr>
            <p:cNvCxnSpPr>
              <a:cxnSpLocks/>
            </p:cNvCxnSpPr>
            <p:nvPr/>
          </p:nvCxnSpPr>
          <p:spPr>
            <a:xfrm>
              <a:off x="8140729" y="206756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0" name="Straight Connector 2609">
              <a:extLst>
                <a:ext uri="{FF2B5EF4-FFF2-40B4-BE49-F238E27FC236}">
                  <a16:creationId xmlns:a16="http://schemas.microsoft.com/office/drawing/2014/main" id="{61E85BB3-72BE-DF41-72AC-5826F7AA5F6F}"/>
                </a:ext>
              </a:extLst>
            </p:cNvPr>
            <p:cNvCxnSpPr>
              <a:cxnSpLocks/>
            </p:cNvCxnSpPr>
            <p:nvPr/>
          </p:nvCxnSpPr>
          <p:spPr>
            <a:xfrm>
              <a:off x="8176448" y="206944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1" name="Straight Connector 2610">
              <a:extLst>
                <a:ext uri="{FF2B5EF4-FFF2-40B4-BE49-F238E27FC236}">
                  <a16:creationId xmlns:a16="http://schemas.microsoft.com/office/drawing/2014/main" id="{D7EFC3AF-CBAD-EDAE-EF89-6038444BB817}"/>
                </a:ext>
              </a:extLst>
            </p:cNvPr>
            <p:cNvCxnSpPr>
              <a:cxnSpLocks/>
            </p:cNvCxnSpPr>
            <p:nvPr/>
          </p:nvCxnSpPr>
          <p:spPr>
            <a:xfrm>
              <a:off x="8197878" y="208115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2" name="Straight Connector 2611">
              <a:extLst>
                <a:ext uri="{FF2B5EF4-FFF2-40B4-BE49-F238E27FC236}">
                  <a16:creationId xmlns:a16="http://schemas.microsoft.com/office/drawing/2014/main" id="{030CC47E-4E0D-27C3-8459-29B9CD19BC94}"/>
                </a:ext>
              </a:extLst>
            </p:cNvPr>
            <p:cNvCxnSpPr>
              <a:cxnSpLocks/>
            </p:cNvCxnSpPr>
            <p:nvPr/>
          </p:nvCxnSpPr>
          <p:spPr>
            <a:xfrm>
              <a:off x="8228836" y="209507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3" name="Straight Connector 2612">
              <a:extLst>
                <a:ext uri="{FF2B5EF4-FFF2-40B4-BE49-F238E27FC236}">
                  <a16:creationId xmlns:a16="http://schemas.microsoft.com/office/drawing/2014/main" id="{2EC6BB54-EA5B-BFEB-F31F-D7AEAB1EA3C6}"/>
                </a:ext>
              </a:extLst>
            </p:cNvPr>
            <p:cNvCxnSpPr>
              <a:cxnSpLocks/>
            </p:cNvCxnSpPr>
            <p:nvPr/>
          </p:nvCxnSpPr>
          <p:spPr>
            <a:xfrm>
              <a:off x="8276460" y="213767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4" name="Straight Connector 2613">
              <a:extLst>
                <a:ext uri="{FF2B5EF4-FFF2-40B4-BE49-F238E27FC236}">
                  <a16:creationId xmlns:a16="http://schemas.microsoft.com/office/drawing/2014/main" id="{BD01B1F5-4D79-00F4-A51A-20B75FDEA1ED}"/>
                </a:ext>
              </a:extLst>
            </p:cNvPr>
            <p:cNvCxnSpPr>
              <a:cxnSpLocks/>
            </p:cNvCxnSpPr>
            <p:nvPr/>
          </p:nvCxnSpPr>
          <p:spPr>
            <a:xfrm>
              <a:off x="8321705" y="216363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5" name="Straight Connector 2614">
              <a:extLst>
                <a:ext uri="{FF2B5EF4-FFF2-40B4-BE49-F238E27FC236}">
                  <a16:creationId xmlns:a16="http://schemas.microsoft.com/office/drawing/2014/main" id="{96D71EE1-B1F4-98D8-261E-86B2ADF71F46}"/>
                </a:ext>
              </a:extLst>
            </p:cNvPr>
            <p:cNvCxnSpPr>
              <a:cxnSpLocks/>
            </p:cNvCxnSpPr>
            <p:nvPr/>
          </p:nvCxnSpPr>
          <p:spPr>
            <a:xfrm>
              <a:off x="8374091" y="220844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6" name="Straight Connector 2615">
              <a:extLst>
                <a:ext uri="{FF2B5EF4-FFF2-40B4-BE49-F238E27FC236}">
                  <a16:creationId xmlns:a16="http://schemas.microsoft.com/office/drawing/2014/main" id="{8C721DC4-39C1-5B4E-0D89-134145AB95AD}"/>
                </a:ext>
              </a:extLst>
            </p:cNvPr>
            <p:cNvCxnSpPr>
              <a:cxnSpLocks/>
            </p:cNvCxnSpPr>
            <p:nvPr/>
          </p:nvCxnSpPr>
          <p:spPr>
            <a:xfrm>
              <a:off x="8347898" y="218209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7" name="Straight Connector 2616">
              <a:extLst>
                <a:ext uri="{FF2B5EF4-FFF2-40B4-BE49-F238E27FC236}">
                  <a16:creationId xmlns:a16="http://schemas.microsoft.com/office/drawing/2014/main" id="{85340728-1118-1CDE-ED3B-8FFE2EBCF042}"/>
                </a:ext>
              </a:extLst>
            </p:cNvPr>
            <p:cNvCxnSpPr>
              <a:cxnSpLocks/>
            </p:cNvCxnSpPr>
            <p:nvPr/>
          </p:nvCxnSpPr>
          <p:spPr>
            <a:xfrm>
              <a:off x="8409810" y="223877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8" name="Straight Connector 2617">
              <a:extLst>
                <a:ext uri="{FF2B5EF4-FFF2-40B4-BE49-F238E27FC236}">
                  <a16:creationId xmlns:a16="http://schemas.microsoft.com/office/drawing/2014/main" id="{1E6A7984-C06C-D5AD-E87A-0317A3686A7B}"/>
                </a:ext>
              </a:extLst>
            </p:cNvPr>
            <p:cNvCxnSpPr>
              <a:cxnSpLocks/>
            </p:cNvCxnSpPr>
            <p:nvPr/>
          </p:nvCxnSpPr>
          <p:spPr>
            <a:xfrm>
              <a:off x="8433623" y="226702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19" name="Straight Connector 2618">
              <a:extLst>
                <a:ext uri="{FF2B5EF4-FFF2-40B4-BE49-F238E27FC236}">
                  <a16:creationId xmlns:a16="http://schemas.microsoft.com/office/drawing/2014/main" id="{7C12119D-67C1-8AF3-D592-6CE4A19F5644}"/>
                </a:ext>
              </a:extLst>
            </p:cNvPr>
            <p:cNvCxnSpPr>
              <a:cxnSpLocks/>
            </p:cNvCxnSpPr>
            <p:nvPr/>
          </p:nvCxnSpPr>
          <p:spPr>
            <a:xfrm>
              <a:off x="8466959" y="228130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0" name="Straight Connector 2619">
              <a:extLst>
                <a:ext uri="{FF2B5EF4-FFF2-40B4-BE49-F238E27FC236}">
                  <a16:creationId xmlns:a16="http://schemas.microsoft.com/office/drawing/2014/main" id="{C28E472D-8E14-2D9C-D123-65DC463B353B}"/>
                </a:ext>
              </a:extLst>
            </p:cNvPr>
            <p:cNvCxnSpPr>
              <a:cxnSpLocks/>
            </p:cNvCxnSpPr>
            <p:nvPr/>
          </p:nvCxnSpPr>
          <p:spPr>
            <a:xfrm>
              <a:off x="8490772" y="229989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1" name="Straight Connector 2620">
              <a:extLst>
                <a:ext uri="{FF2B5EF4-FFF2-40B4-BE49-F238E27FC236}">
                  <a16:creationId xmlns:a16="http://schemas.microsoft.com/office/drawing/2014/main" id="{F6ED33D2-CEC2-98FF-8A41-CAA7601A4D89}"/>
                </a:ext>
              </a:extLst>
            </p:cNvPr>
            <p:cNvCxnSpPr>
              <a:cxnSpLocks/>
            </p:cNvCxnSpPr>
            <p:nvPr/>
          </p:nvCxnSpPr>
          <p:spPr>
            <a:xfrm>
              <a:off x="8516966" y="230422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2" name="Straight Connector 2621">
              <a:extLst>
                <a:ext uri="{FF2B5EF4-FFF2-40B4-BE49-F238E27FC236}">
                  <a16:creationId xmlns:a16="http://schemas.microsoft.com/office/drawing/2014/main" id="{74D99E66-6FAB-4552-6CF5-F40F3BFF793B}"/>
                </a:ext>
              </a:extLst>
            </p:cNvPr>
            <p:cNvCxnSpPr>
              <a:cxnSpLocks/>
            </p:cNvCxnSpPr>
            <p:nvPr/>
          </p:nvCxnSpPr>
          <p:spPr>
            <a:xfrm>
              <a:off x="8566972" y="231100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3" name="Straight Connector 2622">
              <a:extLst>
                <a:ext uri="{FF2B5EF4-FFF2-40B4-BE49-F238E27FC236}">
                  <a16:creationId xmlns:a16="http://schemas.microsoft.com/office/drawing/2014/main" id="{4224EB10-3F20-DEA1-061D-F951F28F539C}"/>
                </a:ext>
              </a:extLst>
            </p:cNvPr>
            <p:cNvCxnSpPr>
              <a:cxnSpLocks/>
            </p:cNvCxnSpPr>
            <p:nvPr/>
          </p:nvCxnSpPr>
          <p:spPr>
            <a:xfrm>
              <a:off x="8543160" y="231302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4" name="Straight Connector 2623">
              <a:extLst>
                <a:ext uri="{FF2B5EF4-FFF2-40B4-BE49-F238E27FC236}">
                  <a16:creationId xmlns:a16="http://schemas.microsoft.com/office/drawing/2014/main" id="{C3BA4E8D-87B2-DEB7-4494-45F27A8F6EA4}"/>
                </a:ext>
              </a:extLst>
            </p:cNvPr>
            <p:cNvCxnSpPr>
              <a:cxnSpLocks/>
            </p:cNvCxnSpPr>
            <p:nvPr/>
          </p:nvCxnSpPr>
          <p:spPr>
            <a:xfrm>
              <a:off x="8590784" y="234850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5" name="Straight Connector 2624">
              <a:extLst>
                <a:ext uri="{FF2B5EF4-FFF2-40B4-BE49-F238E27FC236}">
                  <a16:creationId xmlns:a16="http://schemas.microsoft.com/office/drawing/2014/main" id="{B18B2488-61B1-4705-405C-47C15A23CA04}"/>
                </a:ext>
              </a:extLst>
            </p:cNvPr>
            <p:cNvCxnSpPr>
              <a:cxnSpLocks/>
            </p:cNvCxnSpPr>
            <p:nvPr/>
          </p:nvCxnSpPr>
          <p:spPr>
            <a:xfrm>
              <a:off x="8638409" y="23793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6" name="Straight Connector 2625">
              <a:extLst>
                <a:ext uri="{FF2B5EF4-FFF2-40B4-BE49-F238E27FC236}">
                  <a16:creationId xmlns:a16="http://schemas.microsoft.com/office/drawing/2014/main" id="{A7BBC233-DF73-A643-F744-D7ACA8E8654C}"/>
                </a:ext>
              </a:extLst>
            </p:cNvPr>
            <p:cNvCxnSpPr>
              <a:cxnSpLocks/>
            </p:cNvCxnSpPr>
            <p:nvPr/>
          </p:nvCxnSpPr>
          <p:spPr>
            <a:xfrm>
              <a:off x="8616980" y="2362797"/>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7" name="Straight Connector 2626">
              <a:extLst>
                <a:ext uri="{FF2B5EF4-FFF2-40B4-BE49-F238E27FC236}">
                  <a16:creationId xmlns:a16="http://schemas.microsoft.com/office/drawing/2014/main" id="{D1D92050-C62A-8C87-DA51-91B22E86EB0F}"/>
                </a:ext>
              </a:extLst>
            </p:cNvPr>
            <p:cNvCxnSpPr>
              <a:cxnSpLocks/>
            </p:cNvCxnSpPr>
            <p:nvPr/>
          </p:nvCxnSpPr>
          <p:spPr>
            <a:xfrm>
              <a:off x="8686035" y="243641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8" name="Straight Connector 2627">
              <a:extLst>
                <a:ext uri="{FF2B5EF4-FFF2-40B4-BE49-F238E27FC236}">
                  <a16:creationId xmlns:a16="http://schemas.microsoft.com/office/drawing/2014/main" id="{57B9B105-2307-C56D-48F3-1A3924E941F7}"/>
                </a:ext>
              </a:extLst>
            </p:cNvPr>
            <p:cNvCxnSpPr>
              <a:cxnSpLocks/>
            </p:cNvCxnSpPr>
            <p:nvPr/>
          </p:nvCxnSpPr>
          <p:spPr>
            <a:xfrm>
              <a:off x="8662222" y="2410157"/>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29" name="Straight Connector 2628">
              <a:extLst>
                <a:ext uri="{FF2B5EF4-FFF2-40B4-BE49-F238E27FC236}">
                  <a16:creationId xmlns:a16="http://schemas.microsoft.com/office/drawing/2014/main" id="{12A05871-B82A-3950-213F-00C39AC7104C}"/>
                </a:ext>
              </a:extLst>
            </p:cNvPr>
            <p:cNvCxnSpPr>
              <a:cxnSpLocks/>
            </p:cNvCxnSpPr>
            <p:nvPr/>
          </p:nvCxnSpPr>
          <p:spPr>
            <a:xfrm>
              <a:off x="8712229" y="24527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0" name="Straight Connector 2629">
              <a:extLst>
                <a:ext uri="{FF2B5EF4-FFF2-40B4-BE49-F238E27FC236}">
                  <a16:creationId xmlns:a16="http://schemas.microsoft.com/office/drawing/2014/main" id="{B1C1A936-C44B-7F10-4346-5A7184A43952}"/>
                </a:ext>
              </a:extLst>
            </p:cNvPr>
            <p:cNvCxnSpPr>
              <a:cxnSpLocks/>
            </p:cNvCxnSpPr>
            <p:nvPr/>
          </p:nvCxnSpPr>
          <p:spPr>
            <a:xfrm>
              <a:off x="8745566" y="247398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1" name="Straight Connector 2630">
              <a:extLst>
                <a:ext uri="{FF2B5EF4-FFF2-40B4-BE49-F238E27FC236}">
                  <a16:creationId xmlns:a16="http://schemas.microsoft.com/office/drawing/2014/main" id="{DFB19B9E-8B55-3B2A-6E78-FA14923861FB}"/>
                </a:ext>
              </a:extLst>
            </p:cNvPr>
            <p:cNvCxnSpPr>
              <a:cxnSpLocks/>
            </p:cNvCxnSpPr>
            <p:nvPr/>
          </p:nvCxnSpPr>
          <p:spPr>
            <a:xfrm>
              <a:off x="8771759" y="250481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2" name="Straight Connector 2631">
              <a:extLst>
                <a:ext uri="{FF2B5EF4-FFF2-40B4-BE49-F238E27FC236}">
                  <a16:creationId xmlns:a16="http://schemas.microsoft.com/office/drawing/2014/main" id="{A94DB633-F90D-12D7-3D70-6248A1F75E27}"/>
                </a:ext>
              </a:extLst>
            </p:cNvPr>
            <p:cNvCxnSpPr>
              <a:cxnSpLocks/>
            </p:cNvCxnSpPr>
            <p:nvPr/>
          </p:nvCxnSpPr>
          <p:spPr>
            <a:xfrm>
              <a:off x="8795573" y="2518731"/>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3" name="Straight Connector 2632">
              <a:extLst>
                <a:ext uri="{FF2B5EF4-FFF2-40B4-BE49-F238E27FC236}">
                  <a16:creationId xmlns:a16="http://schemas.microsoft.com/office/drawing/2014/main" id="{82EBDC82-CB70-72D6-FC73-88E73CCBDD7E}"/>
                </a:ext>
              </a:extLst>
            </p:cNvPr>
            <p:cNvCxnSpPr>
              <a:cxnSpLocks/>
            </p:cNvCxnSpPr>
            <p:nvPr/>
          </p:nvCxnSpPr>
          <p:spPr>
            <a:xfrm>
              <a:off x="8824148" y="2520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4" name="Straight Connector 2633">
              <a:extLst>
                <a:ext uri="{FF2B5EF4-FFF2-40B4-BE49-F238E27FC236}">
                  <a16:creationId xmlns:a16="http://schemas.microsoft.com/office/drawing/2014/main" id="{7696400E-A718-68ED-A37B-425606824929}"/>
                </a:ext>
              </a:extLst>
            </p:cNvPr>
            <p:cNvCxnSpPr>
              <a:cxnSpLocks/>
            </p:cNvCxnSpPr>
            <p:nvPr/>
          </p:nvCxnSpPr>
          <p:spPr>
            <a:xfrm>
              <a:off x="8847959" y="253245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5" name="Straight Connector 2634">
              <a:extLst>
                <a:ext uri="{FF2B5EF4-FFF2-40B4-BE49-F238E27FC236}">
                  <a16:creationId xmlns:a16="http://schemas.microsoft.com/office/drawing/2014/main" id="{0E1B115B-06EA-E846-FA01-C652E137AF2F}"/>
                </a:ext>
              </a:extLst>
            </p:cNvPr>
            <p:cNvCxnSpPr>
              <a:cxnSpLocks/>
            </p:cNvCxnSpPr>
            <p:nvPr/>
          </p:nvCxnSpPr>
          <p:spPr>
            <a:xfrm>
              <a:off x="8874153" y="253480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6" name="Straight Connector 2635">
              <a:extLst>
                <a:ext uri="{FF2B5EF4-FFF2-40B4-BE49-F238E27FC236}">
                  <a16:creationId xmlns:a16="http://schemas.microsoft.com/office/drawing/2014/main" id="{035099E4-6CD5-40C5-3CEE-26D09C5D7E50}"/>
                </a:ext>
              </a:extLst>
            </p:cNvPr>
            <p:cNvCxnSpPr>
              <a:cxnSpLocks/>
            </p:cNvCxnSpPr>
            <p:nvPr/>
          </p:nvCxnSpPr>
          <p:spPr>
            <a:xfrm>
              <a:off x="8897966" y="254889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7" name="Straight Connector 2636">
              <a:extLst>
                <a:ext uri="{FF2B5EF4-FFF2-40B4-BE49-F238E27FC236}">
                  <a16:creationId xmlns:a16="http://schemas.microsoft.com/office/drawing/2014/main" id="{9D0F32CB-0EC2-5B66-D184-90E84DA8F0EA}"/>
                </a:ext>
              </a:extLst>
            </p:cNvPr>
            <p:cNvCxnSpPr>
              <a:cxnSpLocks/>
            </p:cNvCxnSpPr>
            <p:nvPr/>
          </p:nvCxnSpPr>
          <p:spPr>
            <a:xfrm>
              <a:off x="8919398" y="256986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8" name="Straight Connector 2637">
              <a:extLst>
                <a:ext uri="{FF2B5EF4-FFF2-40B4-BE49-F238E27FC236}">
                  <a16:creationId xmlns:a16="http://schemas.microsoft.com/office/drawing/2014/main" id="{013A1063-6777-2943-74B7-4ED189E22311}"/>
                </a:ext>
              </a:extLst>
            </p:cNvPr>
            <p:cNvCxnSpPr>
              <a:cxnSpLocks/>
            </p:cNvCxnSpPr>
            <p:nvPr/>
          </p:nvCxnSpPr>
          <p:spPr>
            <a:xfrm>
              <a:off x="8945591" y="257462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39" name="Straight Connector 2638">
              <a:extLst>
                <a:ext uri="{FF2B5EF4-FFF2-40B4-BE49-F238E27FC236}">
                  <a16:creationId xmlns:a16="http://schemas.microsoft.com/office/drawing/2014/main" id="{76179146-0DAC-0CE9-0689-008B7A197860}"/>
                </a:ext>
              </a:extLst>
            </p:cNvPr>
            <p:cNvCxnSpPr>
              <a:cxnSpLocks/>
            </p:cNvCxnSpPr>
            <p:nvPr/>
          </p:nvCxnSpPr>
          <p:spPr>
            <a:xfrm>
              <a:off x="8969405" y="260045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0" name="Straight Connector 2639">
              <a:extLst>
                <a:ext uri="{FF2B5EF4-FFF2-40B4-BE49-F238E27FC236}">
                  <a16:creationId xmlns:a16="http://schemas.microsoft.com/office/drawing/2014/main" id="{8B49A6ED-E374-2E88-47D1-0B8938B7E87C}"/>
                </a:ext>
              </a:extLst>
            </p:cNvPr>
            <p:cNvCxnSpPr>
              <a:cxnSpLocks/>
            </p:cNvCxnSpPr>
            <p:nvPr/>
          </p:nvCxnSpPr>
          <p:spPr>
            <a:xfrm>
              <a:off x="8993217" y="26123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1" name="Straight Connector 2640">
              <a:extLst>
                <a:ext uri="{FF2B5EF4-FFF2-40B4-BE49-F238E27FC236}">
                  <a16:creationId xmlns:a16="http://schemas.microsoft.com/office/drawing/2014/main" id="{99EFF3F7-C3E1-001D-79D1-A9D19CFD133A}"/>
                </a:ext>
              </a:extLst>
            </p:cNvPr>
            <p:cNvCxnSpPr>
              <a:cxnSpLocks/>
            </p:cNvCxnSpPr>
            <p:nvPr/>
          </p:nvCxnSpPr>
          <p:spPr>
            <a:xfrm>
              <a:off x="9017029" y="262426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2" name="Straight Connector 2641">
              <a:extLst>
                <a:ext uri="{FF2B5EF4-FFF2-40B4-BE49-F238E27FC236}">
                  <a16:creationId xmlns:a16="http://schemas.microsoft.com/office/drawing/2014/main" id="{F57EB2A8-F7D5-2615-FA2A-D5D114B7C16F}"/>
                </a:ext>
              </a:extLst>
            </p:cNvPr>
            <p:cNvCxnSpPr>
              <a:cxnSpLocks/>
            </p:cNvCxnSpPr>
            <p:nvPr/>
          </p:nvCxnSpPr>
          <p:spPr>
            <a:xfrm>
              <a:off x="9043223" y="264331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3" name="Straight Connector 2642">
              <a:extLst>
                <a:ext uri="{FF2B5EF4-FFF2-40B4-BE49-F238E27FC236}">
                  <a16:creationId xmlns:a16="http://schemas.microsoft.com/office/drawing/2014/main" id="{6A0515BC-9828-D40D-EE89-AF2A3A12B191}"/>
                </a:ext>
              </a:extLst>
            </p:cNvPr>
            <p:cNvCxnSpPr>
              <a:cxnSpLocks/>
            </p:cNvCxnSpPr>
            <p:nvPr/>
          </p:nvCxnSpPr>
          <p:spPr>
            <a:xfrm>
              <a:off x="9071797" y="264281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4" name="Straight Connector 2643">
              <a:extLst>
                <a:ext uri="{FF2B5EF4-FFF2-40B4-BE49-F238E27FC236}">
                  <a16:creationId xmlns:a16="http://schemas.microsoft.com/office/drawing/2014/main" id="{F6CD789A-67E3-9681-3D1A-B85CA57F4EC4}"/>
                </a:ext>
              </a:extLst>
            </p:cNvPr>
            <p:cNvCxnSpPr>
              <a:cxnSpLocks/>
            </p:cNvCxnSpPr>
            <p:nvPr/>
          </p:nvCxnSpPr>
          <p:spPr>
            <a:xfrm>
              <a:off x="9131330" y="266613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5" name="Straight Connector 2644">
              <a:extLst>
                <a:ext uri="{FF2B5EF4-FFF2-40B4-BE49-F238E27FC236}">
                  <a16:creationId xmlns:a16="http://schemas.microsoft.com/office/drawing/2014/main" id="{B6D7B493-0679-5806-4731-5E9AA4A242CE}"/>
                </a:ext>
              </a:extLst>
            </p:cNvPr>
            <p:cNvCxnSpPr>
              <a:cxnSpLocks/>
            </p:cNvCxnSpPr>
            <p:nvPr/>
          </p:nvCxnSpPr>
          <p:spPr>
            <a:xfrm>
              <a:off x="9102754" y="266137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6" name="Straight Connector 2645">
              <a:extLst>
                <a:ext uri="{FF2B5EF4-FFF2-40B4-BE49-F238E27FC236}">
                  <a16:creationId xmlns:a16="http://schemas.microsoft.com/office/drawing/2014/main" id="{2D685192-F413-9343-5EB3-8B2FB5E1E0F0}"/>
                </a:ext>
              </a:extLst>
            </p:cNvPr>
            <p:cNvCxnSpPr>
              <a:cxnSpLocks/>
            </p:cNvCxnSpPr>
            <p:nvPr/>
          </p:nvCxnSpPr>
          <p:spPr>
            <a:xfrm>
              <a:off x="9152760" y="268998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7" name="Straight Connector 2646">
              <a:extLst>
                <a:ext uri="{FF2B5EF4-FFF2-40B4-BE49-F238E27FC236}">
                  <a16:creationId xmlns:a16="http://schemas.microsoft.com/office/drawing/2014/main" id="{A077DB62-2937-D48E-2C54-252922FDD34A}"/>
                </a:ext>
              </a:extLst>
            </p:cNvPr>
            <p:cNvCxnSpPr>
              <a:cxnSpLocks/>
            </p:cNvCxnSpPr>
            <p:nvPr/>
          </p:nvCxnSpPr>
          <p:spPr>
            <a:xfrm>
              <a:off x="9178954" y="269705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8" name="Straight Connector 2647">
              <a:extLst>
                <a:ext uri="{FF2B5EF4-FFF2-40B4-BE49-F238E27FC236}">
                  <a16:creationId xmlns:a16="http://schemas.microsoft.com/office/drawing/2014/main" id="{5E604159-D33F-278C-A3C1-6EE9058A6C1F}"/>
                </a:ext>
              </a:extLst>
            </p:cNvPr>
            <p:cNvCxnSpPr>
              <a:cxnSpLocks/>
            </p:cNvCxnSpPr>
            <p:nvPr/>
          </p:nvCxnSpPr>
          <p:spPr>
            <a:xfrm>
              <a:off x="9200386" y="271339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49" name="Straight Connector 2648">
              <a:extLst>
                <a:ext uri="{FF2B5EF4-FFF2-40B4-BE49-F238E27FC236}">
                  <a16:creationId xmlns:a16="http://schemas.microsoft.com/office/drawing/2014/main" id="{A649F554-36F8-9E15-AF16-6186FB363D86}"/>
                </a:ext>
              </a:extLst>
            </p:cNvPr>
            <p:cNvCxnSpPr>
              <a:cxnSpLocks/>
            </p:cNvCxnSpPr>
            <p:nvPr/>
          </p:nvCxnSpPr>
          <p:spPr>
            <a:xfrm>
              <a:off x="9226579" y="274646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0" name="Straight Connector 2649">
              <a:extLst>
                <a:ext uri="{FF2B5EF4-FFF2-40B4-BE49-F238E27FC236}">
                  <a16:creationId xmlns:a16="http://schemas.microsoft.com/office/drawing/2014/main" id="{86476DE5-558F-60FA-31BC-E60D7EA78901}"/>
                </a:ext>
              </a:extLst>
            </p:cNvPr>
            <p:cNvCxnSpPr>
              <a:cxnSpLocks/>
            </p:cNvCxnSpPr>
            <p:nvPr/>
          </p:nvCxnSpPr>
          <p:spPr>
            <a:xfrm>
              <a:off x="9252773" y="2760191"/>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1" name="Straight Connector 2650">
              <a:extLst>
                <a:ext uri="{FF2B5EF4-FFF2-40B4-BE49-F238E27FC236}">
                  <a16:creationId xmlns:a16="http://schemas.microsoft.com/office/drawing/2014/main" id="{3DD4D809-61F4-CBD4-5B3F-0C7C6825D1D1}"/>
                </a:ext>
              </a:extLst>
            </p:cNvPr>
            <p:cNvCxnSpPr>
              <a:cxnSpLocks/>
            </p:cNvCxnSpPr>
            <p:nvPr/>
          </p:nvCxnSpPr>
          <p:spPr>
            <a:xfrm>
              <a:off x="9307542" y="276687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2" name="Straight Connector 2651">
              <a:extLst>
                <a:ext uri="{FF2B5EF4-FFF2-40B4-BE49-F238E27FC236}">
                  <a16:creationId xmlns:a16="http://schemas.microsoft.com/office/drawing/2014/main" id="{755DA543-ED29-268B-9608-1B6655E15346}"/>
                </a:ext>
              </a:extLst>
            </p:cNvPr>
            <p:cNvCxnSpPr>
              <a:cxnSpLocks/>
            </p:cNvCxnSpPr>
            <p:nvPr/>
          </p:nvCxnSpPr>
          <p:spPr>
            <a:xfrm>
              <a:off x="9278967" y="276687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3" name="Straight Connector 2652">
              <a:extLst>
                <a:ext uri="{FF2B5EF4-FFF2-40B4-BE49-F238E27FC236}">
                  <a16:creationId xmlns:a16="http://schemas.microsoft.com/office/drawing/2014/main" id="{D06C48C9-A896-3B19-194D-124F2BD1666A}"/>
                </a:ext>
              </a:extLst>
            </p:cNvPr>
            <p:cNvCxnSpPr>
              <a:cxnSpLocks/>
            </p:cNvCxnSpPr>
            <p:nvPr/>
          </p:nvCxnSpPr>
          <p:spPr>
            <a:xfrm>
              <a:off x="9374217" y="276687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4" name="Straight Connector 2653">
              <a:extLst>
                <a:ext uri="{FF2B5EF4-FFF2-40B4-BE49-F238E27FC236}">
                  <a16:creationId xmlns:a16="http://schemas.microsoft.com/office/drawing/2014/main" id="{6EAD7AE8-9209-2FD2-8394-E6D147617845}"/>
                </a:ext>
              </a:extLst>
            </p:cNvPr>
            <p:cNvCxnSpPr>
              <a:cxnSpLocks/>
            </p:cNvCxnSpPr>
            <p:nvPr/>
          </p:nvCxnSpPr>
          <p:spPr>
            <a:xfrm>
              <a:off x="9340879" y="276687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5" name="Straight Connector 2654">
              <a:extLst>
                <a:ext uri="{FF2B5EF4-FFF2-40B4-BE49-F238E27FC236}">
                  <a16:creationId xmlns:a16="http://schemas.microsoft.com/office/drawing/2014/main" id="{43D68558-8735-3AA0-88F2-0DC7853EA00E}"/>
                </a:ext>
              </a:extLst>
            </p:cNvPr>
            <p:cNvCxnSpPr>
              <a:cxnSpLocks/>
            </p:cNvCxnSpPr>
            <p:nvPr/>
          </p:nvCxnSpPr>
          <p:spPr>
            <a:xfrm>
              <a:off x="9414698" y="2790321"/>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6" name="Straight Connector 2655">
              <a:extLst>
                <a:ext uri="{FF2B5EF4-FFF2-40B4-BE49-F238E27FC236}">
                  <a16:creationId xmlns:a16="http://schemas.microsoft.com/office/drawing/2014/main" id="{260B75D1-12E7-CC91-0EC5-A66B1899A0AE}"/>
                </a:ext>
              </a:extLst>
            </p:cNvPr>
            <p:cNvCxnSpPr>
              <a:cxnSpLocks/>
            </p:cNvCxnSpPr>
            <p:nvPr/>
          </p:nvCxnSpPr>
          <p:spPr>
            <a:xfrm>
              <a:off x="9452798" y="279673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7" name="Straight Connector 2656">
              <a:extLst>
                <a:ext uri="{FF2B5EF4-FFF2-40B4-BE49-F238E27FC236}">
                  <a16:creationId xmlns:a16="http://schemas.microsoft.com/office/drawing/2014/main" id="{04216269-48DE-D368-BC1A-5506D430A66A}"/>
                </a:ext>
              </a:extLst>
            </p:cNvPr>
            <p:cNvCxnSpPr>
              <a:cxnSpLocks/>
            </p:cNvCxnSpPr>
            <p:nvPr/>
          </p:nvCxnSpPr>
          <p:spPr>
            <a:xfrm>
              <a:off x="9481372" y="280586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8" name="Straight Connector 2657">
              <a:extLst>
                <a:ext uri="{FF2B5EF4-FFF2-40B4-BE49-F238E27FC236}">
                  <a16:creationId xmlns:a16="http://schemas.microsoft.com/office/drawing/2014/main" id="{E26726C0-A87A-DD74-0DB3-25920C870F78}"/>
                </a:ext>
              </a:extLst>
            </p:cNvPr>
            <p:cNvCxnSpPr>
              <a:cxnSpLocks/>
            </p:cNvCxnSpPr>
            <p:nvPr/>
          </p:nvCxnSpPr>
          <p:spPr>
            <a:xfrm>
              <a:off x="9509947" y="286023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59" name="Straight Connector 2658">
              <a:extLst>
                <a:ext uri="{FF2B5EF4-FFF2-40B4-BE49-F238E27FC236}">
                  <a16:creationId xmlns:a16="http://schemas.microsoft.com/office/drawing/2014/main" id="{4A8B2487-6CD5-E2D8-8B77-80F25AFE8CED}"/>
                </a:ext>
              </a:extLst>
            </p:cNvPr>
            <p:cNvCxnSpPr>
              <a:cxnSpLocks/>
            </p:cNvCxnSpPr>
            <p:nvPr/>
          </p:nvCxnSpPr>
          <p:spPr>
            <a:xfrm>
              <a:off x="9538523" y="2897441"/>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0" name="Straight Connector 2659">
              <a:extLst>
                <a:ext uri="{FF2B5EF4-FFF2-40B4-BE49-F238E27FC236}">
                  <a16:creationId xmlns:a16="http://schemas.microsoft.com/office/drawing/2014/main" id="{BE5A6D2F-17D8-CC9B-065B-A3F726B704C0}"/>
                </a:ext>
              </a:extLst>
            </p:cNvPr>
            <p:cNvCxnSpPr>
              <a:cxnSpLocks/>
            </p:cNvCxnSpPr>
            <p:nvPr/>
          </p:nvCxnSpPr>
          <p:spPr>
            <a:xfrm>
              <a:off x="9590911" y="294268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1" name="Straight Connector 2660">
              <a:extLst>
                <a:ext uri="{FF2B5EF4-FFF2-40B4-BE49-F238E27FC236}">
                  <a16:creationId xmlns:a16="http://schemas.microsoft.com/office/drawing/2014/main" id="{18BA9C2F-D801-A350-8358-0F10E27E996A}"/>
                </a:ext>
              </a:extLst>
            </p:cNvPr>
            <p:cNvCxnSpPr>
              <a:cxnSpLocks/>
            </p:cNvCxnSpPr>
            <p:nvPr/>
          </p:nvCxnSpPr>
          <p:spPr>
            <a:xfrm>
              <a:off x="9569478" y="292078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2" name="Straight Connector 2661">
              <a:extLst>
                <a:ext uri="{FF2B5EF4-FFF2-40B4-BE49-F238E27FC236}">
                  <a16:creationId xmlns:a16="http://schemas.microsoft.com/office/drawing/2014/main" id="{3E6C944E-42E7-5C40-1C5F-340E0D1A49CD}"/>
                </a:ext>
              </a:extLst>
            </p:cNvPr>
            <p:cNvCxnSpPr>
              <a:cxnSpLocks/>
            </p:cNvCxnSpPr>
            <p:nvPr/>
          </p:nvCxnSpPr>
          <p:spPr>
            <a:xfrm>
              <a:off x="9676635" y="3001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3" name="Straight Connector 2662">
              <a:extLst>
                <a:ext uri="{FF2B5EF4-FFF2-40B4-BE49-F238E27FC236}">
                  <a16:creationId xmlns:a16="http://schemas.microsoft.com/office/drawing/2014/main" id="{91F71D8D-1991-43C4-ED0F-8D67222F425B}"/>
                </a:ext>
              </a:extLst>
            </p:cNvPr>
            <p:cNvCxnSpPr>
              <a:cxnSpLocks/>
            </p:cNvCxnSpPr>
            <p:nvPr/>
          </p:nvCxnSpPr>
          <p:spPr>
            <a:xfrm>
              <a:off x="9614723" y="294221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4" name="Straight Connector 2663">
              <a:extLst>
                <a:ext uri="{FF2B5EF4-FFF2-40B4-BE49-F238E27FC236}">
                  <a16:creationId xmlns:a16="http://schemas.microsoft.com/office/drawing/2014/main" id="{7633CAE9-BC72-A717-F470-37ECB118A723}"/>
                </a:ext>
              </a:extLst>
            </p:cNvPr>
            <p:cNvCxnSpPr>
              <a:cxnSpLocks/>
            </p:cNvCxnSpPr>
            <p:nvPr/>
          </p:nvCxnSpPr>
          <p:spPr>
            <a:xfrm>
              <a:off x="9719498" y="3001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5" name="Straight Connector 2664">
              <a:extLst>
                <a:ext uri="{FF2B5EF4-FFF2-40B4-BE49-F238E27FC236}">
                  <a16:creationId xmlns:a16="http://schemas.microsoft.com/office/drawing/2014/main" id="{09513A7D-750C-0925-56E9-F5330C62089F}"/>
                </a:ext>
              </a:extLst>
            </p:cNvPr>
            <p:cNvCxnSpPr>
              <a:cxnSpLocks/>
            </p:cNvCxnSpPr>
            <p:nvPr/>
          </p:nvCxnSpPr>
          <p:spPr>
            <a:xfrm>
              <a:off x="9698067" y="3001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6" name="Straight Connector 2665">
              <a:extLst>
                <a:ext uri="{FF2B5EF4-FFF2-40B4-BE49-F238E27FC236}">
                  <a16:creationId xmlns:a16="http://schemas.microsoft.com/office/drawing/2014/main" id="{833834C0-DE9E-8DBF-9A89-832D3BB9DEC6}"/>
                </a:ext>
              </a:extLst>
            </p:cNvPr>
            <p:cNvCxnSpPr>
              <a:cxnSpLocks/>
            </p:cNvCxnSpPr>
            <p:nvPr/>
          </p:nvCxnSpPr>
          <p:spPr>
            <a:xfrm>
              <a:off x="9783792" y="309365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7" name="Straight Connector 2666">
              <a:extLst>
                <a:ext uri="{FF2B5EF4-FFF2-40B4-BE49-F238E27FC236}">
                  <a16:creationId xmlns:a16="http://schemas.microsoft.com/office/drawing/2014/main" id="{47C1B695-5759-F046-1ADE-3EBA3A84AD8F}"/>
                </a:ext>
              </a:extLst>
            </p:cNvPr>
            <p:cNvCxnSpPr>
              <a:cxnSpLocks/>
            </p:cNvCxnSpPr>
            <p:nvPr/>
          </p:nvCxnSpPr>
          <p:spPr>
            <a:xfrm>
              <a:off x="9657586" y="3001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8" name="Straight Connector 2667">
              <a:extLst>
                <a:ext uri="{FF2B5EF4-FFF2-40B4-BE49-F238E27FC236}">
                  <a16:creationId xmlns:a16="http://schemas.microsoft.com/office/drawing/2014/main" id="{75E89F65-2268-F5A0-F586-AB8519B1DE19}"/>
                </a:ext>
              </a:extLst>
            </p:cNvPr>
            <p:cNvCxnSpPr>
              <a:cxnSpLocks/>
            </p:cNvCxnSpPr>
            <p:nvPr/>
          </p:nvCxnSpPr>
          <p:spPr>
            <a:xfrm>
              <a:off x="9759980" y="303650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69" name="Straight Connector 2668">
              <a:extLst>
                <a:ext uri="{FF2B5EF4-FFF2-40B4-BE49-F238E27FC236}">
                  <a16:creationId xmlns:a16="http://schemas.microsoft.com/office/drawing/2014/main" id="{97C98ABA-0A52-D4DB-17F2-64A3A78F227E}"/>
                </a:ext>
              </a:extLst>
            </p:cNvPr>
            <p:cNvCxnSpPr>
              <a:cxnSpLocks/>
            </p:cNvCxnSpPr>
            <p:nvPr/>
          </p:nvCxnSpPr>
          <p:spPr>
            <a:xfrm>
              <a:off x="9740930" y="3001750"/>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0" name="Straight Connector 2669">
              <a:extLst>
                <a:ext uri="{FF2B5EF4-FFF2-40B4-BE49-F238E27FC236}">
                  <a16:creationId xmlns:a16="http://schemas.microsoft.com/office/drawing/2014/main" id="{80978614-6CC4-2268-0E7C-0B3B34558780}"/>
                </a:ext>
              </a:extLst>
            </p:cNvPr>
            <p:cNvCxnSpPr>
              <a:cxnSpLocks/>
            </p:cNvCxnSpPr>
            <p:nvPr/>
          </p:nvCxnSpPr>
          <p:spPr>
            <a:xfrm>
              <a:off x="9783793" y="312388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1" name="Straight Connector 2670">
              <a:extLst>
                <a:ext uri="{FF2B5EF4-FFF2-40B4-BE49-F238E27FC236}">
                  <a16:creationId xmlns:a16="http://schemas.microsoft.com/office/drawing/2014/main" id="{8322134B-4B4C-80A8-6E56-FE13ABAF726E}"/>
                </a:ext>
              </a:extLst>
            </p:cNvPr>
            <p:cNvCxnSpPr>
              <a:cxnSpLocks/>
            </p:cNvCxnSpPr>
            <p:nvPr/>
          </p:nvCxnSpPr>
          <p:spPr>
            <a:xfrm>
              <a:off x="9836180"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2" name="Straight Connector 2671">
              <a:extLst>
                <a:ext uri="{FF2B5EF4-FFF2-40B4-BE49-F238E27FC236}">
                  <a16:creationId xmlns:a16="http://schemas.microsoft.com/office/drawing/2014/main" id="{258EA254-1E64-F11A-B9D1-594A1B12A5A9}"/>
                </a:ext>
              </a:extLst>
            </p:cNvPr>
            <p:cNvCxnSpPr>
              <a:cxnSpLocks/>
            </p:cNvCxnSpPr>
            <p:nvPr/>
          </p:nvCxnSpPr>
          <p:spPr>
            <a:xfrm>
              <a:off x="10000486" y="3269768"/>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3" name="Straight Connector 2672">
              <a:extLst>
                <a:ext uri="{FF2B5EF4-FFF2-40B4-BE49-F238E27FC236}">
                  <a16:creationId xmlns:a16="http://schemas.microsoft.com/office/drawing/2014/main" id="{D1F98F6C-91E8-6994-EA0F-6E2C655DE6E1}"/>
                </a:ext>
              </a:extLst>
            </p:cNvPr>
            <p:cNvCxnSpPr>
              <a:cxnSpLocks/>
            </p:cNvCxnSpPr>
            <p:nvPr/>
          </p:nvCxnSpPr>
          <p:spPr>
            <a:xfrm>
              <a:off x="10012391"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4" name="Straight Connector 2673">
              <a:extLst>
                <a:ext uri="{FF2B5EF4-FFF2-40B4-BE49-F238E27FC236}">
                  <a16:creationId xmlns:a16="http://schemas.microsoft.com/office/drawing/2014/main" id="{91B4E405-92B8-E3A6-054F-3CB719EEAA29}"/>
                </a:ext>
              </a:extLst>
            </p:cNvPr>
            <p:cNvCxnSpPr>
              <a:cxnSpLocks/>
            </p:cNvCxnSpPr>
            <p:nvPr/>
          </p:nvCxnSpPr>
          <p:spPr>
            <a:xfrm>
              <a:off x="10081448"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5" name="Straight Connector 2674">
              <a:extLst>
                <a:ext uri="{FF2B5EF4-FFF2-40B4-BE49-F238E27FC236}">
                  <a16:creationId xmlns:a16="http://schemas.microsoft.com/office/drawing/2014/main" id="{FAEF9E5B-2193-1C05-BFEA-6CA810795589}"/>
                </a:ext>
              </a:extLst>
            </p:cNvPr>
            <p:cNvCxnSpPr>
              <a:cxnSpLocks/>
            </p:cNvCxnSpPr>
            <p:nvPr/>
          </p:nvCxnSpPr>
          <p:spPr>
            <a:xfrm>
              <a:off x="10107642"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6" name="Straight Connector 2675">
              <a:extLst>
                <a:ext uri="{FF2B5EF4-FFF2-40B4-BE49-F238E27FC236}">
                  <a16:creationId xmlns:a16="http://schemas.microsoft.com/office/drawing/2014/main" id="{9D49E07A-BAD8-9549-A832-BFCFF349E17D}"/>
                </a:ext>
              </a:extLst>
            </p:cNvPr>
            <p:cNvCxnSpPr>
              <a:cxnSpLocks/>
            </p:cNvCxnSpPr>
            <p:nvPr/>
          </p:nvCxnSpPr>
          <p:spPr>
            <a:xfrm>
              <a:off x="10198130"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7" name="Straight Connector 2676">
              <a:extLst>
                <a:ext uri="{FF2B5EF4-FFF2-40B4-BE49-F238E27FC236}">
                  <a16:creationId xmlns:a16="http://schemas.microsoft.com/office/drawing/2014/main" id="{89102129-906E-F0CD-3B83-F617D94907CA}"/>
                </a:ext>
              </a:extLst>
            </p:cNvPr>
            <p:cNvCxnSpPr>
              <a:cxnSpLocks/>
            </p:cNvCxnSpPr>
            <p:nvPr/>
          </p:nvCxnSpPr>
          <p:spPr>
            <a:xfrm>
              <a:off x="10240991"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79" name="Straight Connector 2678">
              <a:extLst>
                <a:ext uri="{FF2B5EF4-FFF2-40B4-BE49-F238E27FC236}">
                  <a16:creationId xmlns:a16="http://schemas.microsoft.com/office/drawing/2014/main" id="{A9EABF6F-ADF4-371A-15B8-9AB19D3401B3}"/>
                </a:ext>
              </a:extLst>
            </p:cNvPr>
            <p:cNvCxnSpPr>
              <a:cxnSpLocks/>
            </p:cNvCxnSpPr>
            <p:nvPr/>
          </p:nvCxnSpPr>
          <p:spPr>
            <a:xfrm>
              <a:off x="10400537"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0" name="Straight Connector 2679">
              <a:extLst>
                <a:ext uri="{FF2B5EF4-FFF2-40B4-BE49-F238E27FC236}">
                  <a16:creationId xmlns:a16="http://schemas.microsoft.com/office/drawing/2014/main" id="{B63C7EC5-676E-7750-DD0D-0BB991A087B6}"/>
                </a:ext>
              </a:extLst>
            </p:cNvPr>
            <p:cNvCxnSpPr>
              <a:cxnSpLocks/>
            </p:cNvCxnSpPr>
            <p:nvPr/>
          </p:nvCxnSpPr>
          <p:spPr>
            <a:xfrm>
              <a:off x="10312430"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1" name="Straight Connector 2680">
              <a:extLst>
                <a:ext uri="{FF2B5EF4-FFF2-40B4-BE49-F238E27FC236}">
                  <a16:creationId xmlns:a16="http://schemas.microsoft.com/office/drawing/2014/main" id="{645A29F8-6F14-2C06-1671-987BAB428886}"/>
                </a:ext>
              </a:extLst>
            </p:cNvPr>
            <p:cNvCxnSpPr>
              <a:cxnSpLocks/>
            </p:cNvCxnSpPr>
            <p:nvPr/>
          </p:nvCxnSpPr>
          <p:spPr>
            <a:xfrm>
              <a:off x="10612466"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3" name="Straight Connector 2682">
              <a:extLst>
                <a:ext uri="{FF2B5EF4-FFF2-40B4-BE49-F238E27FC236}">
                  <a16:creationId xmlns:a16="http://schemas.microsoft.com/office/drawing/2014/main" id="{AB38EEB8-51AD-7214-79DB-A8984B3C3562}"/>
                </a:ext>
              </a:extLst>
            </p:cNvPr>
            <p:cNvCxnSpPr>
              <a:cxnSpLocks/>
            </p:cNvCxnSpPr>
            <p:nvPr/>
          </p:nvCxnSpPr>
          <p:spPr>
            <a:xfrm>
              <a:off x="11107767" y="330799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6" name="Straight Connector 2685">
              <a:extLst>
                <a:ext uri="{FF2B5EF4-FFF2-40B4-BE49-F238E27FC236}">
                  <a16:creationId xmlns:a16="http://schemas.microsoft.com/office/drawing/2014/main" id="{43CEF20C-ED4B-BBB4-3838-D50B683E62E8}"/>
                </a:ext>
              </a:extLst>
            </p:cNvPr>
            <p:cNvCxnSpPr>
              <a:cxnSpLocks/>
            </p:cNvCxnSpPr>
            <p:nvPr/>
          </p:nvCxnSpPr>
          <p:spPr>
            <a:xfrm>
              <a:off x="6971534" y="1458466"/>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7" name="Straight Connector 2686">
              <a:extLst>
                <a:ext uri="{FF2B5EF4-FFF2-40B4-BE49-F238E27FC236}">
                  <a16:creationId xmlns:a16="http://schemas.microsoft.com/office/drawing/2014/main" id="{A70D956A-AFAA-DF1F-B574-E55C3D3CF72D}"/>
                </a:ext>
              </a:extLst>
            </p:cNvPr>
            <p:cNvCxnSpPr>
              <a:cxnSpLocks/>
            </p:cNvCxnSpPr>
            <p:nvPr/>
          </p:nvCxnSpPr>
          <p:spPr>
            <a:xfrm>
              <a:off x="7092978" y="1508472"/>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8" name="Straight Connector 2687">
              <a:extLst>
                <a:ext uri="{FF2B5EF4-FFF2-40B4-BE49-F238E27FC236}">
                  <a16:creationId xmlns:a16="http://schemas.microsoft.com/office/drawing/2014/main" id="{AF557D05-3ED8-F17F-AD2F-AEE35E8142BF}"/>
                </a:ext>
              </a:extLst>
            </p:cNvPr>
            <p:cNvCxnSpPr>
              <a:cxnSpLocks/>
            </p:cNvCxnSpPr>
            <p:nvPr/>
          </p:nvCxnSpPr>
          <p:spPr>
            <a:xfrm>
              <a:off x="7362059" y="1610865"/>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89" name="Straight Connector 2688">
              <a:extLst>
                <a:ext uri="{FF2B5EF4-FFF2-40B4-BE49-F238E27FC236}">
                  <a16:creationId xmlns:a16="http://schemas.microsoft.com/office/drawing/2014/main" id="{919CB6C0-1292-4DF1-11C8-E989BC7227BC}"/>
                </a:ext>
              </a:extLst>
            </p:cNvPr>
            <p:cNvCxnSpPr>
              <a:cxnSpLocks/>
            </p:cNvCxnSpPr>
            <p:nvPr/>
          </p:nvCxnSpPr>
          <p:spPr>
            <a:xfrm>
              <a:off x="7607328" y="173945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0" name="Straight Connector 2689">
              <a:extLst>
                <a:ext uri="{FF2B5EF4-FFF2-40B4-BE49-F238E27FC236}">
                  <a16:creationId xmlns:a16="http://schemas.microsoft.com/office/drawing/2014/main" id="{46A800EC-10EF-FE11-2B2C-E7ADC747CF8B}"/>
                </a:ext>
              </a:extLst>
            </p:cNvPr>
            <p:cNvCxnSpPr>
              <a:cxnSpLocks/>
            </p:cNvCxnSpPr>
            <p:nvPr/>
          </p:nvCxnSpPr>
          <p:spPr>
            <a:xfrm>
              <a:off x="7733534" y="1815653"/>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1" name="Straight Connector 2690">
              <a:extLst>
                <a:ext uri="{FF2B5EF4-FFF2-40B4-BE49-F238E27FC236}">
                  <a16:creationId xmlns:a16="http://schemas.microsoft.com/office/drawing/2014/main" id="{1E499987-76AF-0041-30C0-7EDDA464B3C0}"/>
                </a:ext>
              </a:extLst>
            </p:cNvPr>
            <p:cNvCxnSpPr>
              <a:cxnSpLocks/>
            </p:cNvCxnSpPr>
            <p:nvPr/>
          </p:nvCxnSpPr>
          <p:spPr>
            <a:xfrm>
              <a:off x="7769253" y="1837084"/>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3" name="Straight Connector 2692">
              <a:extLst>
                <a:ext uri="{FF2B5EF4-FFF2-40B4-BE49-F238E27FC236}">
                  <a16:creationId xmlns:a16="http://schemas.microsoft.com/office/drawing/2014/main" id="{6D0C03FF-598A-B36C-244D-41182DDA9509}"/>
                </a:ext>
              </a:extLst>
            </p:cNvPr>
            <p:cNvCxnSpPr>
              <a:cxnSpLocks/>
            </p:cNvCxnSpPr>
            <p:nvPr/>
          </p:nvCxnSpPr>
          <p:spPr>
            <a:xfrm>
              <a:off x="7795446" y="1844227"/>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4" name="Straight Connector 2693">
              <a:extLst>
                <a:ext uri="{FF2B5EF4-FFF2-40B4-BE49-F238E27FC236}">
                  <a16:creationId xmlns:a16="http://schemas.microsoft.com/office/drawing/2014/main" id="{B69A75DE-FDDF-8E51-8498-05038CE201F2}"/>
                </a:ext>
              </a:extLst>
            </p:cNvPr>
            <p:cNvCxnSpPr>
              <a:cxnSpLocks/>
            </p:cNvCxnSpPr>
            <p:nvPr/>
          </p:nvCxnSpPr>
          <p:spPr>
            <a:xfrm>
              <a:off x="9864755"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5" name="Straight Connector 2694">
              <a:extLst>
                <a:ext uri="{FF2B5EF4-FFF2-40B4-BE49-F238E27FC236}">
                  <a16:creationId xmlns:a16="http://schemas.microsoft.com/office/drawing/2014/main" id="{8FF95CB5-F839-C202-C836-7729D58A3EB2}"/>
                </a:ext>
              </a:extLst>
            </p:cNvPr>
            <p:cNvCxnSpPr>
              <a:cxnSpLocks/>
            </p:cNvCxnSpPr>
            <p:nvPr/>
          </p:nvCxnSpPr>
          <p:spPr>
            <a:xfrm>
              <a:off x="9890948"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6" name="Straight Connector 2695">
              <a:extLst>
                <a:ext uri="{FF2B5EF4-FFF2-40B4-BE49-F238E27FC236}">
                  <a16:creationId xmlns:a16="http://schemas.microsoft.com/office/drawing/2014/main" id="{078EB8BF-7E58-C35C-9858-E124D62F10BA}"/>
                </a:ext>
              </a:extLst>
            </p:cNvPr>
            <p:cNvCxnSpPr>
              <a:cxnSpLocks/>
            </p:cNvCxnSpPr>
            <p:nvPr/>
          </p:nvCxnSpPr>
          <p:spPr>
            <a:xfrm>
              <a:off x="9921905"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7" name="Straight Connector 2696">
              <a:extLst>
                <a:ext uri="{FF2B5EF4-FFF2-40B4-BE49-F238E27FC236}">
                  <a16:creationId xmlns:a16="http://schemas.microsoft.com/office/drawing/2014/main" id="{9DB27EBD-ED39-C80B-B178-4F7CCAA95ACF}"/>
                </a:ext>
              </a:extLst>
            </p:cNvPr>
            <p:cNvCxnSpPr>
              <a:cxnSpLocks/>
            </p:cNvCxnSpPr>
            <p:nvPr/>
          </p:nvCxnSpPr>
          <p:spPr>
            <a:xfrm>
              <a:off x="9955242"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98" name="Straight Connector 2697">
              <a:extLst>
                <a:ext uri="{FF2B5EF4-FFF2-40B4-BE49-F238E27FC236}">
                  <a16:creationId xmlns:a16="http://schemas.microsoft.com/office/drawing/2014/main" id="{0869DC2C-191E-7FC8-EB58-CBCC3060DFF5}"/>
                </a:ext>
              </a:extLst>
            </p:cNvPr>
            <p:cNvCxnSpPr>
              <a:cxnSpLocks/>
            </p:cNvCxnSpPr>
            <p:nvPr/>
          </p:nvCxnSpPr>
          <p:spPr>
            <a:xfrm>
              <a:off x="9988580" y="3216059"/>
              <a:ext cx="0" cy="709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700" name="TextBox 2699">
            <a:extLst>
              <a:ext uri="{FF2B5EF4-FFF2-40B4-BE49-F238E27FC236}">
                <a16:creationId xmlns:a16="http://schemas.microsoft.com/office/drawing/2014/main" id="{2013C58A-D46E-25CA-BFBB-93A661C278F2}"/>
              </a:ext>
            </a:extLst>
          </p:cNvPr>
          <p:cNvSpPr txBox="1">
            <a:spLocks/>
          </p:cNvSpPr>
          <p:nvPr/>
        </p:nvSpPr>
        <p:spPr>
          <a:xfrm>
            <a:off x="1201578" y="4720716"/>
            <a:ext cx="4504085" cy="276999"/>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Time from randomization (months)</a:t>
            </a:r>
          </a:p>
        </p:txBody>
      </p:sp>
      <p:sp>
        <p:nvSpPr>
          <p:cNvPr id="2701" name="TextBox 2700">
            <a:extLst>
              <a:ext uri="{FF2B5EF4-FFF2-40B4-BE49-F238E27FC236}">
                <a16:creationId xmlns:a16="http://schemas.microsoft.com/office/drawing/2014/main" id="{0AC73FC3-0483-8946-8B49-C28AD69E4CDD}"/>
              </a:ext>
            </a:extLst>
          </p:cNvPr>
          <p:cNvSpPr txBox="1">
            <a:spLocks/>
          </p:cNvSpPr>
          <p:nvPr/>
        </p:nvSpPr>
        <p:spPr>
          <a:xfrm>
            <a:off x="6696934" y="4720716"/>
            <a:ext cx="4590107" cy="276999"/>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2557"/>
                </a:solidFill>
                <a:effectLst/>
                <a:uLnTx/>
                <a:uFillTx/>
                <a:latin typeface="Arial"/>
                <a:ea typeface="+mn-ea"/>
                <a:cs typeface="Arial"/>
                <a:sym typeface="Arial"/>
                <a:rtl val="0"/>
              </a:rPr>
              <a:t>Time from randomization (months)</a:t>
            </a:r>
          </a:p>
        </p:txBody>
      </p:sp>
      <p:sp>
        <p:nvSpPr>
          <p:cNvPr id="2702" name="TextBox 2701">
            <a:extLst>
              <a:ext uri="{FF2B5EF4-FFF2-40B4-BE49-F238E27FC236}">
                <a16:creationId xmlns:a16="http://schemas.microsoft.com/office/drawing/2014/main" id="{A68534FA-9BB9-3363-DC7C-A930565AC3E2}"/>
              </a:ext>
            </a:extLst>
          </p:cNvPr>
          <p:cNvSpPr txBox="1">
            <a:spLocks/>
          </p:cNvSpPr>
          <p:nvPr/>
        </p:nvSpPr>
        <p:spPr>
          <a:xfrm>
            <a:off x="1083927" y="4552712"/>
            <a:ext cx="355651" cy="246221"/>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2557"/>
                </a:solidFill>
                <a:effectLst/>
                <a:uLnTx/>
                <a:uFillTx/>
                <a:latin typeface="Arial"/>
                <a:ea typeface="+mn-ea"/>
                <a:cs typeface="Arial"/>
                <a:sym typeface="Arial"/>
                <a:rtl val="0"/>
              </a:rPr>
              <a:t>0</a:t>
            </a:r>
          </a:p>
        </p:txBody>
      </p:sp>
      <p:sp>
        <p:nvSpPr>
          <p:cNvPr id="3" name="Footer Placeholder 2">
            <a:extLst>
              <a:ext uri="{FF2B5EF4-FFF2-40B4-BE49-F238E27FC236}">
                <a16:creationId xmlns:a16="http://schemas.microsoft.com/office/drawing/2014/main" id="{B33DDADD-CCED-DAB2-8F3D-092CCC48DE44}"/>
              </a:ext>
            </a:extLst>
          </p:cNvPr>
          <p:cNvSpPr>
            <a:spLocks noGrp="1"/>
          </p:cNvSpPr>
          <p:nvPr>
            <p:ph type="ftr" sz="quarter" idx="10"/>
          </p:nvPr>
        </p:nvSpPr>
        <p:spPr/>
        <p:txBody>
          <a:bodyPr/>
          <a:lstStyle/>
          <a:p>
            <a:r>
              <a:rPr lang="en-US" sz="1000" b="0">
                <a:solidFill>
                  <a:schemeClr val="tx1"/>
                </a:solidFill>
                <a:latin typeface="Arial" panose="020B0604020202020204" pitchFamily="34" charset="0"/>
                <a:cs typeface="Arial" panose="020B0604020202020204" pitchFamily="34" charset="0"/>
              </a:rPr>
              <a:t>*39.6% maturity (of total N for population) at this first interim analysis; m</a:t>
            </a:r>
            <a:r>
              <a:rPr lang="en-GB" sz="1000" b="0" err="1">
                <a:solidFill>
                  <a:schemeClr val="tx1"/>
                </a:solidFill>
                <a:latin typeface="Arial" panose="020B0604020202020204" pitchFamily="34" charset="0"/>
                <a:cs typeface="Arial" panose="020B0604020202020204" pitchFamily="34" charset="0"/>
              </a:rPr>
              <a:t>edian</a:t>
            </a:r>
            <a:r>
              <a:rPr lang="en-GB" sz="1000" b="0">
                <a:solidFill>
                  <a:schemeClr val="tx1"/>
                </a:solidFill>
                <a:latin typeface="Arial" panose="020B0604020202020204" pitchFamily="34" charset="0"/>
                <a:cs typeface="Arial" panose="020B0604020202020204" pitchFamily="34" charset="0"/>
              </a:rPr>
              <a:t> duration of follow up was 18.6 months (HER2-low). </a:t>
            </a:r>
            <a:r>
              <a:rPr lang="en-US" sz="1000" b="0" baseline="30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1000" b="0">
                <a:solidFill>
                  <a:schemeClr val="tx1"/>
                </a:solidFill>
                <a:latin typeface="Arial" panose="020B0604020202020204" pitchFamily="34" charset="0"/>
                <a:cs typeface="Arial" panose="020B0604020202020204" pitchFamily="34" charset="0"/>
              </a:rPr>
              <a:t>P-value of &lt;0.0046 required for statistical significance. </a:t>
            </a:r>
            <a:r>
              <a:rPr lang="en-US" sz="1000" b="0" baseline="30000">
                <a:solidFill>
                  <a:schemeClr val="tx1"/>
                </a:solidFill>
                <a:latin typeface="Arial" panose="020B0604020202020204" pitchFamily="34" charset="0"/>
                <a:cs typeface="Arial" panose="020B0604020202020204" pitchFamily="34" charset="0"/>
              </a:rPr>
              <a:t>‡</a:t>
            </a:r>
            <a:r>
              <a:rPr lang="en-US" sz="1000" b="0">
                <a:solidFill>
                  <a:schemeClr val="tx1"/>
                </a:solidFill>
                <a:latin typeface="Arial" panose="020B0604020202020204" pitchFamily="34" charset="0"/>
                <a:ea typeface="Times New Roman" panose="02020603050405020304" pitchFamily="18" charset="0"/>
                <a:cs typeface="Arial" panose="020B0604020202020204" pitchFamily="34" charset="0"/>
              </a:rPr>
              <a:t>No test of significance was performed in line with the multiple testing procedure; m</a:t>
            </a:r>
            <a:r>
              <a:rPr lang="en-GB" sz="1000" b="0" err="1">
                <a:solidFill>
                  <a:schemeClr val="tx1"/>
                </a:solidFill>
                <a:latin typeface="Arial" panose="020B0604020202020204" pitchFamily="34" charset="0"/>
                <a:ea typeface="Times New Roman" panose="02020603050405020304" pitchFamily="18" charset="0"/>
                <a:cs typeface="Arial" panose="020B0604020202020204" pitchFamily="34" charset="0"/>
              </a:rPr>
              <a:t>edian</a:t>
            </a:r>
            <a:r>
              <a:rPr lang="en-GB" sz="1000" b="0">
                <a:solidFill>
                  <a:schemeClr val="tx1"/>
                </a:solidFill>
                <a:latin typeface="Arial" panose="020B0604020202020204" pitchFamily="34" charset="0"/>
                <a:ea typeface="Times New Roman" panose="02020603050405020304" pitchFamily="18" charset="0"/>
                <a:cs typeface="Arial" panose="020B0604020202020204" pitchFamily="34" charset="0"/>
              </a:rPr>
              <a:t> duration of follow up was 18.2 months (ITT).</a:t>
            </a:r>
            <a:br>
              <a:rPr lang="en-GB" sz="1000" b="0">
                <a:solidFill>
                  <a:schemeClr val="tx1"/>
                </a:solidFill>
                <a:latin typeface="Arial" panose="020B0604020202020204" pitchFamily="34" charset="0"/>
                <a:ea typeface="Times New Roman" panose="02020603050405020304" pitchFamily="18" charset="0"/>
                <a:cs typeface="Arial" panose="020B0604020202020204" pitchFamily="34" charset="0"/>
              </a:rPr>
            </a:br>
            <a:r>
              <a:rPr lang="en-US" sz="1000" b="0">
                <a:solidFill>
                  <a:schemeClr val="tx1"/>
                </a:solidFill>
                <a:latin typeface="Arial" panose="020B0604020202020204" pitchFamily="34" charset="0"/>
                <a:cs typeface="Arial" panose="020B0604020202020204" pitchFamily="34" charset="0"/>
              </a:rPr>
              <a:t>CI, confidence interval; HER2, human epidermal growth factor receptor 2; ITT, intent-to-treat; OS, overall survival; T-DXd, trastuzumab deruxtecan;</a:t>
            </a:r>
            <a:br>
              <a:rPr lang="en-US" sz="1000" b="0">
                <a:solidFill>
                  <a:schemeClr val="tx1"/>
                </a:solidFill>
                <a:latin typeface="Arial" panose="020B0604020202020204" pitchFamily="34" charset="0"/>
                <a:cs typeface="Arial" panose="020B0604020202020204" pitchFamily="34" charset="0"/>
              </a:rPr>
            </a:br>
            <a:r>
              <a:rPr lang="en-US" sz="1000" b="0">
                <a:solidFill>
                  <a:schemeClr val="tx1"/>
                </a:solidFill>
                <a:latin typeface="Arial" panose="020B0604020202020204" pitchFamily="34" charset="0"/>
                <a:cs typeface="Arial" panose="020B0604020202020204" pitchFamily="34" charset="0"/>
              </a:rPr>
              <a:t>TPC, chemotherapy treatment of physician’s choice.</a:t>
            </a:r>
            <a:b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GB"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Curigliano</a:t>
            </a:r>
            <a: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G, et al. ASCO 2024. Abstract LBA1000. </a:t>
            </a:r>
            <a:r>
              <a:rPr kumimoji="0" lang="en-US"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 Engl J Med.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2024;391(22):2110-2122.</a:t>
            </a:r>
          </a:p>
        </p:txBody>
      </p:sp>
    </p:spTree>
    <p:extLst>
      <p:ext uri="{BB962C8B-B14F-4D97-AF65-F5344CB8AC3E}">
        <p14:creationId xmlns:p14="http://schemas.microsoft.com/office/powerpoint/2010/main" val="1666403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162805"/>
            <a:ext cx="10515600" cy="1006563"/>
          </a:xfrm>
        </p:spPr>
        <p:txBody>
          <a:bodyPr>
            <a:normAutofit/>
          </a:bodyPr>
          <a:lstStyle/>
          <a:p>
            <a:r>
              <a:rPr lang="en-US"/>
              <a:t>Adverse Events of Special Interest</a:t>
            </a:r>
          </a:p>
        </p:txBody>
      </p:sp>
      <p:graphicFrame>
        <p:nvGraphicFramePr>
          <p:cNvPr id="4" name="Table 4">
            <a:extLst>
              <a:ext uri="{FF2B5EF4-FFF2-40B4-BE49-F238E27FC236}">
                <a16:creationId xmlns:a16="http://schemas.microsoft.com/office/drawing/2014/main" id="{B6E1C20C-D0C7-430E-F3EB-025B25415EE7}"/>
              </a:ext>
            </a:extLst>
          </p:cNvPr>
          <p:cNvGraphicFramePr>
            <a:graphicFrameLocks noGrp="1"/>
          </p:cNvGraphicFramePr>
          <p:nvPr/>
        </p:nvGraphicFramePr>
        <p:xfrm>
          <a:off x="1911625" y="2379144"/>
          <a:ext cx="8266050" cy="3106384"/>
        </p:xfrm>
        <a:graphic>
          <a:graphicData uri="http://schemas.openxmlformats.org/drawingml/2006/table">
            <a:tbl>
              <a:tblPr firstRow="1" bandRow="1">
                <a:tableStyleId>{2D5ABB26-0587-4C30-8999-92F81FD0307C}</a:tableStyleId>
              </a:tblPr>
              <a:tblGrid>
                <a:gridCol w="1571904">
                  <a:extLst>
                    <a:ext uri="{9D8B030D-6E8A-4147-A177-3AD203B41FA5}">
                      <a16:colId xmlns:a16="http://schemas.microsoft.com/office/drawing/2014/main" val="4024140280"/>
                    </a:ext>
                  </a:extLst>
                </a:gridCol>
                <a:gridCol w="1115691">
                  <a:extLst>
                    <a:ext uri="{9D8B030D-6E8A-4147-A177-3AD203B41FA5}">
                      <a16:colId xmlns:a16="http://schemas.microsoft.com/office/drawing/2014/main" val="931203302"/>
                    </a:ext>
                  </a:extLst>
                </a:gridCol>
                <a:gridCol w="1115691">
                  <a:extLst>
                    <a:ext uri="{9D8B030D-6E8A-4147-A177-3AD203B41FA5}">
                      <a16:colId xmlns:a16="http://schemas.microsoft.com/office/drawing/2014/main" val="1057759209"/>
                    </a:ext>
                  </a:extLst>
                </a:gridCol>
                <a:gridCol w="1115691">
                  <a:extLst>
                    <a:ext uri="{9D8B030D-6E8A-4147-A177-3AD203B41FA5}">
                      <a16:colId xmlns:a16="http://schemas.microsoft.com/office/drawing/2014/main" val="1277040465"/>
                    </a:ext>
                  </a:extLst>
                </a:gridCol>
                <a:gridCol w="1115691">
                  <a:extLst>
                    <a:ext uri="{9D8B030D-6E8A-4147-A177-3AD203B41FA5}">
                      <a16:colId xmlns:a16="http://schemas.microsoft.com/office/drawing/2014/main" val="2708966383"/>
                    </a:ext>
                  </a:extLst>
                </a:gridCol>
                <a:gridCol w="1115691">
                  <a:extLst>
                    <a:ext uri="{9D8B030D-6E8A-4147-A177-3AD203B41FA5}">
                      <a16:colId xmlns:a16="http://schemas.microsoft.com/office/drawing/2014/main" val="1498436844"/>
                    </a:ext>
                  </a:extLst>
                </a:gridCol>
                <a:gridCol w="1115691">
                  <a:extLst>
                    <a:ext uri="{9D8B030D-6E8A-4147-A177-3AD203B41FA5}">
                      <a16:colId xmlns:a16="http://schemas.microsoft.com/office/drawing/2014/main" val="3793862276"/>
                    </a:ext>
                  </a:extLst>
                </a:gridCol>
              </a:tblGrid>
              <a:tr h="576000">
                <a:tc gridSpan="7">
                  <a:txBody>
                    <a:bodyPr/>
                    <a:lstStyle/>
                    <a:p>
                      <a:r>
                        <a:rPr lang="en-US" sz="1800" b="1">
                          <a:solidFill>
                            <a:schemeClr val="tx1"/>
                          </a:solidFill>
                          <a:latin typeface="Arial" panose="020B0604020202020204" pitchFamily="34" charset="0"/>
                          <a:cs typeface="Arial" panose="020B0604020202020204" pitchFamily="34" charset="0"/>
                        </a:rPr>
                        <a:t>Left ventricular dysfunction</a:t>
                      </a:r>
                      <a:endParaRPr lang="en-US" sz="1800" b="1" baseline="30000">
                        <a:solidFill>
                          <a:schemeClr val="tx1"/>
                        </a:solidFill>
                        <a:latin typeface="Arial" panose="020B0604020202020204" pitchFamily="34" charset="0"/>
                        <a:cs typeface="Arial" panose="020B0604020202020204" pitchFamily="34" charset="0"/>
                      </a:endParaRP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a:noFill/>
                    </a:lnL>
                  </a:tcPr>
                </a:tc>
                <a:tc hMerge="1">
                  <a:txBody>
                    <a:bodyPr/>
                    <a:lstStyle/>
                    <a:p>
                      <a:endParaRPr lang="en-US"/>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345424">
                <a:tc>
                  <a:txBody>
                    <a:bodyPr/>
                    <a:lstStyle/>
                    <a:p>
                      <a:pPr algn="l"/>
                      <a:r>
                        <a:rPr lang="en-US" sz="1400" b="1">
                          <a:solidFill>
                            <a:schemeClr val="tx1"/>
                          </a:solidFill>
                          <a:latin typeface="Arial" panose="020B0604020202020204" pitchFamily="34" charset="0"/>
                          <a:cs typeface="Arial" panose="020B0604020202020204" pitchFamily="34" charset="0"/>
                        </a:rPr>
                        <a:t>n (%)</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tx1"/>
                          </a:solidFill>
                          <a:latin typeface="Arial" panose="020B0604020202020204" pitchFamily="34" charset="0"/>
                          <a:cs typeface="Arial" panose="020B0604020202020204" pitchFamily="34" charset="0"/>
                        </a:rPr>
                        <a:t>Grade 1</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3</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4</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5</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tx1"/>
                          </a:solidFill>
                          <a:latin typeface="Arial" panose="020B0604020202020204" pitchFamily="34" charset="0"/>
                          <a:cs typeface="Arial" panose="020B0604020202020204" pitchFamily="34" charset="0"/>
                        </a:rPr>
                        <a:t>Any grade</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468000">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tx1"/>
                          </a:solidFill>
                          <a:latin typeface="Arial" panose="020B0604020202020204" pitchFamily="34" charset="0"/>
                          <a:cs typeface="Arial" panose="020B0604020202020204" pitchFamily="34" charset="0"/>
                        </a:rPr>
                        <a:t>Ejection fraction decreased</a:t>
                      </a:r>
                      <a:endParaRPr lang="en-US" sz="1400" b="1" i="0" baseline="30000">
                        <a:solidFill>
                          <a:schemeClr val="tx1"/>
                        </a:solidFill>
                        <a:latin typeface="Arial" panose="020B0604020202020204" pitchFamily="34" charset="0"/>
                        <a:cs typeface="Arial" panose="020B0604020202020204" pitchFamily="34" charset="0"/>
                      </a:endParaRP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a:noFill/>
                    </a:lnL>
                    <a:lnT w="28575" cap="flat" cmpd="sng" algn="ctr">
                      <a:solidFill>
                        <a:schemeClr val="tx1"/>
                      </a:solidFill>
                      <a:prstDash val="solid"/>
                      <a:round/>
                      <a:headEnd type="none" w="med" len="med"/>
                      <a:tailEnd type="none" w="med" len="med"/>
                    </a:lnT>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algn="ctr"/>
                      <a:endParaRPr lang="en-US" sz="2700">
                        <a:solidFill>
                          <a:srgbClr val="000000"/>
                        </a:solidFill>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extLst>
                  <a:ext uri="{0D108BD9-81ED-4DB2-BD59-A6C34878D82A}">
                    <a16:rowId xmlns:a16="http://schemas.microsoft.com/office/drawing/2014/main" val="1499717496"/>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a:t>
                      </a:r>
                      <a:r>
                        <a:rPr lang="en-US" sz="1400" b="1" i="0" err="1">
                          <a:solidFill>
                            <a:schemeClr val="bg1"/>
                          </a:solidFill>
                          <a:latin typeface="Arial" panose="020B0604020202020204" pitchFamily="34" charset="0"/>
                          <a:cs typeface="Arial" panose="020B0604020202020204" pitchFamily="34" charset="0"/>
                        </a:rPr>
                        <a:t>DXd</a:t>
                      </a:r>
                      <a:r>
                        <a:rPr lang="en-US" sz="1400" b="1" i="0">
                          <a:solidFill>
                            <a:schemeClr val="bg1"/>
                          </a:solidFill>
                          <a:latin typeface="Arial" panose="020B0604020202020204" pitchFamily="34" charset="0"/>
                          <a:cs typeface="Arial" panose="020B0604020202020204" pitchFamily="34" charset="0"/>
                        </a:rPr>
                        <a:t> (n=434)</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1 (0.2)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31 (7.1)</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 (0.7)</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35 (8.1)</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11501081"/>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TPC (n=417)</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11 (2.6)</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16 (3.8)</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0388291"/>
                  </a:ext>
                </a:extLst>
              </a:tr>
              <a:tr h="302502">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tx1"/>
                          </a:solidFill>
                          <a:latin typeface="Arial" panose="020B0604020202020204" pitchFamily="34" charset="0"/>
                          <a:cs typeface="Arial" panose="020B0604020202020204" pitchFamily="34" charset="0"/>
                        </a:rPr>
                        <a:t>Cardiac failure</a:t>
                      </a:r>
                      <a:endParaRPr lang="en-US" sz="1400" b="1" i="0" baseline="30000">
                        <a:solidFill>
                          <a:schemeClr val="tx1"/>
                        </a:solidFill>
                        <a:latin typeface="Arial" panose="020B0604020202020204" pitchFamily="34" charset="0"/>
                        <a:cs typeface="Arial" panose="020B0604020202020204" pitchFamily="34" charset="0"/>
                      </a:endParaRP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a:noFill/>
                    </a:lnL>
                    <a:lnT w="28575" cap="flat" cmpd="sng" algn="ctr">
                      <a:solidFill>
                        <a:schemeClr val="tx1"/>
                      </a:solidFill>
                      <a:prstDash val="solid"/>
                      <a:round/>
                      <a:headEnd type="none" w="med" len="med"/>
                      <a:tailEnd type="none" w="med" len="med"/>
                    </a:lnT>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algn="ctr"/>
                      <a:endParaRPr lang="en-US" sz="2700">
                        <a:solidFill>
                          <a:srgbClr val="000000"/>
                        </a:solidFill>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extLst>
                  <a:ext uri="{0D108BD9-81ED-4DB2-BD59-A6C34878D82A}">
                    <a16:rowId xmlns:a16="http://schemas.microsoft.com/office/drawing/2014/main" val="2057142101"/>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a:t>
                      </a:r>
                      <a:r>
                        <a:rPr lang="en-US" sz="1400" b="1" i="0" err="1">
                          <a:solidFill>
                            <a:schemeClr val="bg1"/>
                          </a:solidFill>
                          <a:latin typeface="Arial" panose="020B0604020202020204" pitchFamily="34" charset="0"/>
                          <a:cs typeface="Arial" panose="020B0604020202020204" pitchFamily="34" charset="0"/>
                        </a:rPr>
                        <a:t>DXd</a:t>
                      </a:r>
                      <a:r>
                        <a:rPr lang="en-US" sz="1400" b="1" i="0">
                          <a:solidFill>
                            <a:schemeClr val="bg1"/>
                          </a:solidFill>
                          <a:latin typeface="Arial" panose="020B0604020202020204" pitchFamily="34" charset="0"/>
                          <a:cs typeface="Arial" panose="020B0604020202020204" pitchFamily="34" charset="0"/>
                        </a:rPr>
                        <a:t> (n=434)</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485705044"/>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TPC (n=417)</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(0.7)</a:t>
                      </a:r>
                    </a:p>
                  </a:txBody>
                  <a:tcPr marL="72000" marR="72000"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68382720"/>
                  </a:ext>
                </a:extLst>
              </a:tr>
            </a:tbl>
          </a:graphicData>
        </a:graphic>
      </p:graphicFrame>
      <p:graphicFrame>
        <p:nvGraphicFramePr>
          <p:cNvPr id="5" name="Table 4">
            <a:extLst>
              <a:ext uri="{FF2B5EF4-FFF2-40B4-BE49-F238E27FC236}">
                <a16:creationId xmlns:a16="http://schemas.microsoft.com/office/drawing/2014/main" id="{ED74E082-8679-DB53-5594-7BEE396BF9F7}"/>
              </a:ext>
            </a:extLst>
          </p:cNvPr>
          <p:cNvGraphicFramePr>
            <a:graphicFrameLocks noGrp="1"/>
          </p:cNvGraphicFramePr>
          <p:nvPr/>
        </p:nvGraphicFramePr>
        <p:xfrm>
          <a:off x="1911624" y="913932"/>
          <a:ext cx="8266048" cy="1602112"/>
        </p:xfrm>
        <a:graphic>
          <a:graphicData uri="http://schemas.openxmlformats.org/drawingml/2006/table">
            <a:tbl>
              <a:tblPr firstRow="1" bandRow="1">
                <a:tableStyleId>{2D5ABB26-0587-4C30-8999-92F81FD0307C}</a:tableStyleId>
              </a:tblPr>
              <a:tblGrid>
                <a:gridCol w="1567072">
                  <a:extLst>
                    <a:ext uri="{9D8B030D-6E8A-4147-A177-3AD203B41FA5}">
                      <a16:colId xmlns:a16="http://schemas.microsoft.com/office/drawing/2014/main" val="4024140280"/>
                    </a:ext>
                  </a:extLst>
                </a:gridCol>
                <a:gridCol w="1116496">
                  <a:extLst>
                    <a:ext uri="{9D8B030D-6E8A-4147-A177-3AD203B41FA5}">
                      <a16:colId xmlns:a16="http://schemas.microsoft.com/office/drawing/2014/main" val="1829793351"/>
                    </a:ext>
                  </a:extLst>
                </a:gridCol>
                <a:gridCol w="1116496">
                  <a:extLst>
                    <a:ext uri="{9D8B030D-6E8A-4147-A177-3AD203B41FA5}">
                      <a16:colId xmlns:a16="http://schemas.microsoft.com/office/drawing/2014/main" val="1057759209"/>
                    </a:ext>
                  </a:extLst>
                </a:gridCol>
                <a:gridCol w="1116496">
                  <a:extLst>
                    <a:ext uri="{9D8B030D-6E8A-4147-A177-3AD203B41FA5}">
                      <a16:colId xmlns:a16="http://schemas.microsoft.com/office/drawing/2014/main" val="1277040465"/>
                    </a:ext>
                  </a:extLst>
                </a:gridCol>
                <a:gridCol w="1116496">
                  <a:extLst>
                    <a:ext uri="{9D8B030D-6E8A-4147-A177-3AD203B41FA5}">
                      <a16:colId xmlns:a16="http://schemas.microsoft.com/office/drawing/2014/main" val="2708966383"/>
                    </a:ext>
                  </a:extLst>
                </a:gridCol>
                <a:gridCol w="1116496">
                  <a:extLst>
                    <a:ext uri="{9D8B030D-6E8A-4147-A177-3AD203B41FA5}">
                      <a16:colId xmlns:a16="http://schemas.microsoft.com/office/drawing/2014/main" val="1498436844"/>
                    </a:ext>
                  </a:extLst>
                </a:gridCol>
                <a:gridCol w="1116496">
                  <a:extLst>
                    <a:ext uri="{9D8B030D-6E8A-4147-A177-3AD203B41FA5}">
                      <a16:colId xmlns:a16="http://schemas.microsoft.com/office/drawing/2014/main" val="3793862276"/>
                    </a:ext>
                  </a:extLst>
                </a:gridCol>
              </a:tblGrid>
              <a:tr h="576000">
                <a:tc gridSpan="7">
                  <a:txBody>
                    <a:bodyPr/>
                    <a:lstStyle/>
                    <a:p>
                      <a:r>
                        <a:rPr lang="en-US" sz="1800" b="1">
                          <a:solidFill>
                            <a:schemeClr val="tx1"/>
                          </a:solidFill>
                          <a:latin typeface="Arial" panose="020B0604020202020204" pitchFamily="34" charset="0"/>
                          <a:cs typeface="Arial" panose="020B0604020202020204" pitchFamily="34" charset="0"/>
                        </a:rPr>
                        <a:t>Adjudicated as drug-related interstitial lung disease / pneumonitis</a:t>
                      </a:r>
                      <a:endParaRPr lang="en-US" sz="1800" b="1" baseline="30000">
                        <a:solidFill>
                          <a:schemeClr val="tx1"/>
                        </a:solidFill>
                        <a:latin typeface="Arial" panose="020B0604020202020204" pitchFamily="34" charset="0"/>
                        <a:cs typeface="Arial" panose="020B0604020202020204" pitchFamily="34" charset="0"/>
                      </a:endParaRPr>
                    </a:p>
                  </a:txBody>
                  <a:tcPr marL="72000" marR="72000" marT="60952" marB="6095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307421">
                <a:tc>
                  <a:txBody>
                    <a:bodyPr/>
                    <a:lstStyle/>
                    <a:p>
                      <a:pPr algn="l"/>
                      <a:r>
                        <a:rPr lang="en-US" sz="1400" b="1">
                          <a:solidFill>
                            <a:schemeClr val="tx1"/>
                          </a:solidFill>
                          <a:latin typeface="Arial" panose="020B0604020202020204" pitchFamily="34" charset="0"/>
                          <a:cs typeface="Arial" panose="020B0604020202020204" pitchFamily="34" charset="0"/>
                        </a:rPr>
                        <a:t>n (%)</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tx1"/>
                          </a:solidFill>
                          <a:latin typeface="Arial" panose="020B0604020202020204" pitchFamily="34" charset="0"/>
                          <a:cs typeface="Arial" panose="020B0604020202020204" pitchFamily="34" charset="0"/>
                        </a:rPr>
                        <a:t>Grade 1</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4</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Grade 5</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tx1"/>
                          </a:solidFill>
                          <a:latin typeface="Arial" panose="020B0604020202020204" pitchFamily="34" charset="0"/>
                          <a:cs typeface="Arial" panose="020B0604020202020204" pitchFamily="34" charset="0"/>
                        </a:rPr>
                        <a:t>Any grade</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a:t>
                      </a:r>
                      <a:r>
                        <a:rPr lang="en-US" sz="1400" b="1" i="0" err="1">
                          <a:solidFill>
                            <a:schemeClr val="bg1"/>
                          </a:solidFill>
                          <a:latin typeface="Arial" panose="020B0604020202020204" pitchFamily="34" charset="0"/>
                          <a:cs typeface="Arial" panose="020B0604020202020204" pitchFamily="34" charset="0"/>
                        </a:rPr>
                        <a:t>DXd</a:t>
                      </a:r>
                      <a:r>
                        <a:rPr lang="en-US" sz="1400" b="1" i="0">
                          <a:solidFill>
                            <a:schemeClr val="bg1"/>
                          </a:solidFill>
                          <a:latin typeface="Arial" panose="020B0604020202020204" pitchFamily="34" charset="0"/>
                          <a:cs typeface="Arial" panose="020B0604020202020204" pitchFamily="34" charset="0"/>
                        </a:rPr>
                        <a:t> (n=434)</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7 (1.6)</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36 (8.3)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 (0.7)</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3 (0.7)</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49 (11.3)</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99717496"/>
                  </a:ext>
                </a:extLst>
              </a:tr>
              <a:tr h="3454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a:solidFill>
                            <a:schemeClr val="bg1"/>
                          </a:solidFill>
                          <a:latin typeface="Arial" panose="020B0604020202020204" pitchFamily="34" charset="0"/>
                          <a:cs typeface="Arial" panose="020B0604020202020204" pitchFamily="34" charset="0"/>
                        </a:rPr>
                        <a:t>TPC (n=417)</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121904" marR="121904" marT="60952" marB="609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68382720"/>
                  </a:ext>
                </a:extLst>
              </a:tr>
            </a:tbl>
          </a:graphicData>
        </a:graphic>
      </p:graphicFrame>
      <p:sp>
        <p:nvSpPr>
          <p:cNvPr id="9" name="Rectangle 8">
            <a:extLst>
              <a:ext uri="{FF2B5EF4-FFF2-40B4-BE49-F238E27FC236}">
                <a16:creationId xmlns:a16="http://schemas.microsoft.com/office/drawing/2014/main" id="{30D807EE-D143-D3DE-71F9-E03D13A96E5B}"/>
              </a:ext>
            </a:extLst>
          </p:cNvPr>
          <p:cNvSpPr/>
          <p:nvPr/>
        </p:nvSpPr>
        <p:spPr>
          <a:xfrm>
            <a:off x="1" y="0"/>
            <a:ext cx="11619409" cy="321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ounded Rectangle 10">
            <a:extLst>
              <a:ext uri="{FF2B5EF4-FFF2-40B4-BE49-F238E27FC236}">
                <a16:creationId xmlns:a16="http://schemas.microsoft.com/office/drawing/2014/main" id="{20AD88C0-1613-78AC-8876-9909988713E1}"/>
              </a:ext>
            </a:extLst>
          </p:cNvPr>
          <p:cNvSpPr/>
          <p:nvPr/>
        </p:nvSpPr>
        <p:spPr>
          <a:xfrm>
            <a:off x="1793309" y="1819316"/>
            <a:ext cx="8605381" cy="39374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marL="0" marR="0" lvl="0" indent="0" algn="ctr" defTabSz="609585" rtl="0" eaLnBrk="1" fontAlgn="auto" latinLnBrk="0" hangingPunct="1">
              <a:lnSpc>
                <a:spcPct val="90000"/>
              </a:lnSpc>
              <a:spcBef>
                <a:spcPts val="0"/>
              </a:spcBef>
              <a:spcAft>
                <a:spcPts val="800"/>
              </a:spcAft>
              <a:buClrTx/>
              <a:buSzTx/>
              <a:buFontTx/>
              <a:buNone/>
              <a:tabLst/>
              <a:defRPr/>
            </a:pPr>
            <a:endParaRPr kumimoji="0" lang="en-US" sz="24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3" name="Rounded Rectangle 12">
            <a:extLst>
              <a:ext uri="{FF2B5EF4-FFF2-40B4-BE49-F238E27FC236}">
                <a16:creationId xmlns:a16="http://schemas.microsoft.com/office/drawing/2014/main" id="{4D9007DE-2CDB-BD5B-5542-B2A99CF49196}"/>
              </a:ext>
            </a:extLst>
          </p:cNvPr>
          <p:cNvSpPr/>
          <p:nvPr/>
        </p:nvSpPr>
        <p:spPr>
          <a:xfrm>
            <a:off x="1793309" y="3748844"/>
            <a:ext cx="8605381" cy="39374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marL="0" marR="0" lvl="0" indent="0" algn="ctr" defTabSz="609585" rtl="0" eaLnBrk="1" fontAlgn="auto" latinLnBrk="0" hangingPunct="1">
              <a:lnSpc>
                <a:spcPct val="90000"/>
              </a:lnSpc>
              <a:spcBef>
                <a:spcPts val="0"/>
              </a:spcBef>
              <a:spcAft>
                <a:spcPts val="800"/>
              </a:spcAft>
              <a:buClrTx/>
              <a:buSzTx/>
              <a:buFontTx/>
              <a:buNone/>
              <a:tabLst/>
              <a:defRPr/>
            </a:pPr>
            <a:endParaRPr kumimoji="0" lang="en-US" sz="24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A6923831-FE3C-B02A-6696-0E17778FEF19}"/>
              </a:ext>
            </a:extLst>
          </p:cNvPr>
          <p:cNvSpPr>
            <a:spLocks noGrp="1"/>
          </p:cNvSpPr>
          <p:nvPr>
            <p:ph type="ftr" sz="quarter" idx="10"/>
          </p:nvPr>
        </p:nvSpPr>
        <p:spPr>
          <a:xfrm>
            <a:off x="1416735" y="6215448"/>
            <a:ext cx="10202675" cy="605482"/>
          </a:xfrm>
        </p:spPr>
        <p:txBody>
          <a:bodyPr/>
          <a:lstStyle/>
          <a:p>
            <a:br>
              <a:rPr lang="en-US" sz="1000" b="0">
                <a:solidFill>
                  <a:schemeClr val="tx1"/>
                </a:solidFill>
                <a:latin typeface="Arial" panose="020B0604020202020204" pitchFamily="34" charset="0"/>
                <a:cs typeface="Arial" panose="020B0604020202020204" pitchFamily="34" charset="0"/>
              </a:rPr>
            </a:br>
            <a:r>
              <a:rPr lang="en-US" sz="1000" b="0">
                <a:solidFill>
                  <a:schemeClr val="tx1"/>
                </a:solidFill>
                <a:latin typeface="Arial" panose="020B0604020202020204" pitchFamily="34" charset="0"/>
                <a:cs typeface="Arial" panose="020B0604020202020204" pitchFamily="34" charset="0"/>
              </a:rPr>
              <a:t>FDA, Food and Drug </a:t>
            </a:r>
            <a:r>
              <a:rPr lang="en-US"/>
              <a:t>Administration; HER2,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human epidermal growth factor receptor 2</a:t>
            </a:r>
            <a:r>
              <a:rPr lang="en-US"/>
              <a:t>; HR, hormone receptor; MBC, metastatic breast cancer; </a:t>
            </a:r>
            <a:r>
              <a:rPr lang="en-US" sz="1000" b="0">
                <a:solidFill>
                  <a:schemeClr val="tx1"/>
                </a:solidFill>
                <a:latin typeface="Arial" panose="020B0604020202020204" pitchFamily="34" charset="0"/>
                <a:cs typeface="Arial" panose="020B0604020202020204" pitchFamily="34" charset="0"/>
              </a:rPr>
              <a:t>T-</a:t>
            </a:r>
            <a:r>
              <a:rPr lang="en-US" sz="1000" b="0" err="1">
                <a:solidFill>
                  <a:schemeClr val="tx1"/>
                </a:solidFill>
                <a:latin typeface="Arial" panose="020B0604020202020204" pitchFamily="34" charset="0"/>
                <a:cs typeface="Arial" panose="020B0604020202020204" pitchFamily="34" charset="0"/>
              </a:rPr>
              <a:t>DXd</a:t>
            </a:r>
            <a:r>
              <a:rPr lang="en-US" sz="1000" b="0">
                <a:solidFill>
                  <a:schemeClr val="tx1"/>
                </a:solidFill>
                <a:latin typeface="Arial" panose="020B0604020202020204" pitchFamily="34" charset="0"/>
                <a:cs typeface="Arial" panose="020B0604020202020204" pitchFamily="34" charset="0"/>
              </a:rPr>
              <a:t>, trastuzumab deruxtecan; TPC, chemotherapy treatment of physician’s choice.</a:t>
            </a:r>
            <a:br>
              <a:rPr lang="en-US" sz="1000" b="0">
                <a:solidFill>
                  <a:schemeClr val="tx1"/>
                </a:solidFill>
                <a:latin typeface="Arial" panose="020B0604020202020204" pitchFamily="34" charset="0"/>
                <a:cs typeface="Arial" panose="020B0604020202020204" pitchFamily="34" charset="0"/>
              </a:rPr>
            </a:br>
            <a:r>
              <a:rPr kumimoji="0" lang="en-GB"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Curigliano</a:t>
            </a:r>
            <a:r>
              <a:rPr kumimoji="0" lang="en-GB"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G, et al. ASCO 2024. Abstract LBA1000. </a:t>
            </a:r>
            <a:r>
              <a:rPr kumimoji="0" lang="en-US"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 Engl J Med.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2024;391(22):2110-2122.</a:t>
            </a:r>
          </a:p>
        </p:txBody>
      </p:sp>
      <p:sp>
        <p:nvSpPr>
          <p:cNvPr id="7" name="Rectangle 6">
            <a:extLst>
              <a:ext uri="{FF2B5EF4-FFF2-40B4-BE49-F238E27FC236}">
                <a16:creationId xmlns:a16="http://schemas.microsoft.com/office/drawing/2014/main" id="{37123834-9054-19EC-1798-7FE41B402847}"/>
              </a:ext>
            </a:extLst>
          </p:cNvPr>
          <p:cNvSpPr/>
          <p:nvPr/>
        </p:nvSpPr>
        <p:spPr>
          <a:xfrm>
            <a:off x="1408672" y="5571775"/>
            <a:ext cx="9279102" cy="68235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8" name="Text Placeholder 4">
            <a:extLst>
              <a:ext uri="{FF2B5EF4-FFF2-40B4-BE49-F238E27FC236}">
                <a16:creationId xmlns:a16="http://schemas.microsoft.com/office/drawing/2014/main" id="{5601DAD6-796B-6FA5-55E0-2688F2DDA4FE}"/>
              </a:ext>
            </a:extLst>
          </p:cNvPr>
          <p:cNvSpPr txBox="1">
            <a:spLocks/>
          </p:cNvSpPr>
          <p:nvPr/>
        </p:nvSpPr>
        <p:spPr>
          <a:xfrm>
            <a:off x="1458922" y="5638872"/>
            <a:ext cx="9106105" cy="702771"/>
          </a:xfrm>
          <a:prstGeom prst="rect">
            <a:avLst/>
          </a:prstGeom>
        </p:spPr>
        <p:txBody>
          <a:bodyPr>
            <a:normAutofit fontScale="925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rPr>
              <a:t>On January 27, 2025, T-DXd was approved by the FDA for patients with HR+, HER2-low or HER2-ultralow MBC who have progressed on ≥1 line of endocrine therapy.</a:t>
            </a:r>
          </a:p>
        </p:txBody>
      </p:sp>
    </p:spTree>
    <p:extLst>
      <p:ext uri="{BB962C8B-B14F-4D97-AF65-F5344CB8AC3E}">
        <p14:creationId xmlns:p14="http://schemas.microsoft.com/office/powerpoint/2010/main" val="3682072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Learning Objectives</a:t>
            </a:r>
          </a:p>
        </p:txBody>
      </p:sp>
      <p:sp>
        <p:nvSpPr>
          <p:cNvPr id="82946" name="Content Placeholder 2"/>
          <p:cNvSpPr>
            <a:spLocks noGrp="1"/>
          </p:cNvSpPr>
          <p:nvPr>
            <p:ph idx="1"/>
          </p:nvPr>
        </p:nvSpPr>
        <p:spPr>
          <a:xfrm>
            <a:off x="838200" y="1825625"/>
            <a:ext cx="10515600" cy="4062557"/>
          </a:xfrm>
        </p:spPr>
        <p:txBody>
          <a:bodyPr>
            <a:normAutofit fontScale="77500" lnSpcReduction="20000"/>
          </a:bodyPr>
          <a:lstStyle/>
          <a:p>
            <a:pPr marL="0" indent="0">
              <a:lnSpc>
                <a:spcPct val="110000"/>
              </a:lnSpc>
              <a:buNone/>
            </a:pPr>
            <a:r>
              <a:rPr lang="en-US" altLang="en-US" b="1"/>
              <a:t>Upon completion of this activity, participants should be better able to:</a:t>
            </a:r>
            <a:endParaRPr lang="en-US" altLang="en-US"/>
          </a:p>
          <a:p>
            <a:pPr lvl="0">
              <a:lnSpc>
                <a:spcPct val="110000"/>
              </a:lnSpc>
            </a:pPr>
            <a:r>
              <a:rPr lang="en-US"/>
              <a:t>Apply emerging data and guideline recommendations to accurately define HER2 status in breast cancer patients, thereby improving the identification of patients eligible for appropriate targeted ADC treatments </a:t>
            </a:r>
          </a:p>
          <a:p>
            <a:pPr lvl="0">
              <a:lnSpc>
                <a:spcPct val="110000"/>
              </a:lnSpc>
            </a:pPr>
            <a:r>
              <a:rPr lang="en-US"/>
              <a:t>Evaluate recent and emerging data on the efficacy of ADCs in terms of progression-free survival, objective response rate, and quality of life for patients with HR+ </a:t>
            </a:r>
            <a:r>
              <a:rPr lang="en-US" err="1"/>
              <a:t>mBC</a:t>
            </a:r>
            <a:r>
              <a:rPr lang="en-US"/>
              <a:t> across the HER2-expression continuum</a:t>
            </a:r>
          </a:p>
          <a:p>
            <a:pPr lvl="0">
              <a:lnSpc>
                <a:spcPct val="110000"/>
              </a:lnSpc>
            </a:pPr>
            <a:r>
              <a:rPr lang="en-US"/>
              <a:t>Evaluate how recent clinical trial results impact ADC selection and sequencing for patients with metastatic breast cancer across the HER2-expression continuum</a:t>
            </a:r>
          </a:p>
          <a:p>
            <a:pPr lvl="0">
              <a:lnSpc>
                <a:spcPct val="110000"/>
              </a:lnSpc>
            </a:pPr>
            <a:r>
              <a:rPr lang="en-US"/>
              <a:t>Employ team-based strategies to identify, mitigate, and manage potential treatment-related AEs in patients receiving ADC therapies for </a:t>
            </a:r>
            <a:r>
              <a:rPr lang="en-US" err="1"/>
              <a:t>mBC</a:t>
            </a:r>
            <a:endParaRPr lang="en-US"/>
          </a:p>
          <a:p>
            <a:pPr lvl="0">
              <a:lnSpc>
                <a:spcPct val="110000"/>
              </a:lnSpc>
            </a:pPr>
            <a:endParaRPr lang="en-US"/>
          </a:p>
          <a:p>
            <a:pPr lvl="0">
              <a:lnSpc>
                <a:spcPct val="110000"/>
              </a:lnSpc>
            </a:pPr>
            <a:endParaRPr lang="en-US"/>
          </a:p>
        </p:txBody>
      </p:sp>
    </p:spTree>
    <p:extLst>
      <p:ext uri="{BB962C8B-B14F-4D97-AF65-F5344CB8AC3E}">
        <p14:creationId xmlns:p14="http://schemas.microsoft.com/office/powerpoint/2010/main" val="29009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BD8E-B3EB-5681-52D3-09929346FACB}"/>
              </a:ext>
            </a:extLst>
          </p:cNvPr>
          <p:cNvSpPr>
            <a:spLocks noGrp="1"/>
          </p:cNvSpPr>
          <p:nvPr>
            <p:ph type="title"/>
          </p:nvPr>
        </p:nvSpPr>
        <p:spPr>
          <a:xfrm>
            <a:off x="838200" y="365125"/>
            <a:ext cx="10515600" cy="959705"/>
          </a:xfrm>
        </p:spPr>
        <p:txBody>
          <a:bodyPr/>
          <a:lstStyle/>
          <a:p>
            <a:r>
              <a:rPr lang="en-US" noProof="0"/>
              <a:t>Sacituzumab </a:t>
            </a:r>
            <a:r>
              <a:rPr lang="en-US" noProof="0" err="1"/>
              <a:t>Govitecan</a:t>
            </a:r>
            <a:endParaRPr lang="en-US"/>
          </a:p>
        </p:txBody>
      </p:sp>
      <p:sp>
        <p:nvSpPr>
          <p:cNvPr id="4" name="Footer Placeholder 3">
            <a:extLst>
              <a:ext uri="{FF2B5EF4-FFF2-40B4-BE49-F238E27FC236}">
                <a16:creationId xmlns:a16="http://schemas.microsoft.com/office/drawing/2014/main" id="{FC075301-F8C1-90FD-CA6F-3165C4BBBC65}"/>
              </a:ext>
            </a:extLst>
          </p:cNvPr>
          <p:cNvSpPr>
            <a:spLocks noGrp="1"/>
          </p:cNvSpPr>
          <p:nvPr>
            <p:ph type="ftr" sz="quarter" idx="10"/>
          </p:nvPr>
        </p:nvSpPr>
        <p:spPr/>
        <p:txBody>
          <a:bodyPr/>
          <a:lstStyle/>
          <a:p>
            <a:r>
              <a:rPr kumimoji="0" lang="en-US" altLang="en-US" sz="10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mAB</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monoclonal antibody.</a:t>
            </a:r>
            <a:b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Goldenberg DM, Sharkey RM. </a:t>
            </a:r>
            <a:r>
              <a:rPr kumimoji="0" lang="en-US" altLang="en-US" sz="1000" b="0" i="1"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MAbs</a:t>
            </a:r>
            <a:r>
              <a:rPr kumimoji="0" lang="en-US" altLang="en-US" sz="1000" b="0" i="1"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2019;11(6):987. Goldenberg DM, et al. </a:t>
            </a:r>
            <a:r>
              <a:rPr kumimoji="0" lang="en-US" altLang="en-US" sz="1000" b="0" i="1"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Oncotarget</a:t>
            </a:r>
            <a:r>
              <a:rPr kumimoji="0" lang="en-US" altLang="en-US" sz="1000" b="0" i="1"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2015;6(26):22496-22512. TRODELVY (</a:t>
            </a:r>
            <a:r>
              <a:rPr kumimoji="0" lang="en-US" altLang="en-US" sz="10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sacituzumab</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00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govitecan-hziy</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Prescribing information. Gilead Sciences; 2023. Kopp A, et al. </a:t>
            </a:r>
            <a:r>
              <a:rPr kumimoji="0" lang="en-US" altLang="en-US" sz="1000" b="0" i="1"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Mol Cancer </a:t>
            </a:r>
            <a:r>
              <a:rPr kumimoji="0" lang="en-US" altLang="en-US" sz="1000" b="0" i="1"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Ther</a:t>
            </a:r>
            <a:r>
              <a:rPr kumimoji="0" lang="en-US" altLang="en-US" sz="1000" b="0" i="1"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2023;22(1):102</a:t>
            </a:r>
            <a:r>
              <a:rPr lang="en-US" altLang="en-US" sz="1000">
                <a:solidFill>
                  <a:schemeClr val="tx1"/>
                </a:solidFill>
                <a:latin typeface="Arial" panose="020B0604020202020204" pitchFamily="34" charset="0"/>
                <a:ea typeface="MS PGothic" panose="020B0600070205080204" pitchFamily="34" charset="-128"/>
                <a:cs typeface="Arial" panose="020B0604020202020204" pitchFamily="34" charset="0"/>
              </a:rPr>
              <a:t>-111</a:t>
            </a:r>
            <a:r>
              <a:rPr kumimoji="0" lang="en-US" altLang="en-US" sz="10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5" name="Rectangle 4">
            <a:extLst>
              <a:ext uri="{FF2B5EF4-FFF2-40B4-BE49-F238E27FC236}">
                <a16:creationId xmlns:a16="http://schemas.microsoft.com/office/drawing/2014/main" id="{4ECE27A0-CEA0-CB12-BE35-BEFC37846E9B}"/>
              </a:ext>
            </a:extLst>
          </p:cNvPr>
          <p:cNvSpPr/>
          <p:nvPr/>
        </p:nvSpPr>
        <p:spPr>
          <a:xfrm>
            <a:off x="6604059" y="1254270"/>
            <a:ext cx="5051622" cy="1077218"/>
          </a:xfrm>
          <a:prstGeom prst="rect">
            <a:avLst/>
          </a:prstGeom>
          <a:noFill/>
        </p:spPr>
        <p:txBody>
          <a:bodyPr wrap="square">
            <a:spAutoFit/>
          </a:bodyPr>
          <a:lstStyle/>
          <a:p>
            <a:pPr marL="0" marR="0" lvl="0" indent="0" algn="l" defTabSz="609402" rtl="0" eaLnBrk="0" fontAlgn="base" latinLnBrk="0" hangingPunct="0">
              <a:lnSpc>
                <a:spcPct val="100000"/>
              </a:lnSpc>
              <a:spcBef>
                <a:spcPct val="0"/>
              </a:spcBef>
              <a:spcAft>
                <a:spcPct val="0"/>
              </a:spcAft>
              <a:buClr>
                <a:srgbClr val="000000"/>
              </a:buClr>
              <a:buSzTx/>
              <a:buFontTx/>
              <a:buNone/>
              <a:tabLst/>
              <a:defRPr/>
            </a:pPr>
            <a:r>
              <a:rPr kumimoji="0" lang="en-US" sz="1600" b="1" i="0" u="none" strike="noStrike" kern="0" cap="none" spc="0" normalizeH="0" baseline="0" noProof="0">
                <a:ln>
                  <a:noFill/>
                </a:ln>
                <a:solidFill>
                  <a:schemeClr val="accent3"/>
                </a:solidFill>
                <a:effectLst/>
                <a:uLnTx/>
                <a:uFillTx/>
                <a:latin typeface="Arial" panose="020B0604020202020204" pitchFamily="34" charset="0"/>
                <a:cs typeface="Arial" panose="020B0604020202020204" pitchFamily="34" charset="0"/>
                <a:sym typeface="Arial"/>
              </a:rPr>
              <a:t>Humanized Anti-TROP2 Antibody</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Targets TROP2, an antigen expressed in </a:t>
            </a:r>
            <a:b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many epithelial cancers</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Antibody type: hRS7 IgG1</a:t>
            </a:r>
            <a:r>
              <a:rPr kumimoji="0" lang="el-GR"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κ</a:t>
            </a:r>
            <a:endPar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Rectangle 5">
            <a:extLst>
              <a:ext uri="{FF2B5EF4-FFF2-40B4-BE49-F238E27FC236}">
                <a16:creationId xmlns:a16="http://schemas.microsoft.com/office/drawing/2014/main" id="{CD026439-C104-060C-1995-A846006D244E}"/>
              </a:ext>
            </a:extLst>
          </p:cNvPr>
          <p:cNvSpPr/>
          <p:nvPr/>
        </p:nvSpPr>
        <p:spPr>
          <a:xfrm>
            <a:off x="4406862" y="2426440"/>
            <a:ext cx="2737012" cy="2800767"/>
          </a:xfrm>
          <a:prstGeom prst="rect">
            <a:avLst/>
          </a:prstGeom>
          <a:noFill/>
        </p:spPr>
        <p:txBody>
          <a:bodyPr wrap="square">
            <a:spAutoFit/>
          </a:bodyPr>
          <a:lstStyle/>
          <a:p>
            <a:pPr marL="0" marR="0" lvl="0" indent="0" algn="l" defTabSz="609402"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SN-38 Payload (Topoisomerase I Inhibitor) </a:t>
            </a:r>
          </a:p>
          <a:p>
            <a:pPr marL="285750" marR="0" lvl="0" indent="-285750" algn="l" defTabSz="609402"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Delivers up to 136-fold more SN-38 to tumors than parent compound irinotecan</a:t>
            </a:r>
          </a:p>
          <a:p>
            <a:pPr marL="285750" marR="0" lvl="0" indent="-285750" algn="l" defTabSz="609402"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Unique chemistry improves solubility, selectively delivers </a:t>
            </a:r>
            <a:b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SN-38 to tumor</a:t>
            </a:r>
          </a:p>
        </p:txBody>
      </p:sp>
      <p:sp>
        <p:nvSpPr>
          <p:cNvPr id="7" name="Right Brace 6">
            <a:extLst>
              <a:ext uri="{FF2B5EF4-FFF2-40B4-BE49-F238E27FC236}">
                <a16:creationId xmlns:a16="http://schemas.microsoft.com/office/drawing/2014/main" id="{F1114E67-9727-06D0-2EC2-68AF38BDEAC8}"/>
              </a:ext>
            </a:extLst>
          </p:cNvPr>
          <p:cNvSpPr/>
          <p:nvPr/>
        </p:nvSpPr>
        <p:spPr bwMode="auto">
          <a:xfrm>
            <a:off x="4135574" y="2339259"/>
            <a:ext cx="240265" cy="2377440"/>
          </a:xfrm>
          <a:prstGeom prst="rightBrace">
            <a:avLst>
              <a:gd name="adj1" fmla="val 8333"/>
              <a:gd name="adj2" fmla="val 11806"/>
            </a:avLst>
          </a:prstGeom>
          <a:noFill/>
          <a:ln w="28575" cap="flat" cmpd="sng" algn="ctr">
            <a:solidFill>
              <a:schemeClr val="bg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D2CF293-6832-47AF-09BE-8987BC16AC7C}"/>
              </a:ext>
            </a:extLst>
          </p:cNvPr>
          <p:cNvGrpSpPr/>
          <p:nvPr/>
        </p:nvGrpSpPr>
        <p:grpSpPr>
          <a:xfrm>
            <a:off x="609281" y="2491259"/>
            <a:ext cx="3462384" cy="2193047"/>
            <a:chOff x="709011" y="1768938"/>
            <a:chExt cx="3462384" cy="2193047"/>
          </a:xfrm>
        </p:grpSpPr>
        <p:grpSp>
          <p:nvGrpSpPr>
            <p:cNvPr id="9" name="Group 8">
              <a:extLst>
                <a:ext uri="{FF2B5EF4-FFF2-40B4-BE49-F238E27FC236}">
                  <a16:creationId xmlns:a16="http://schemas.microsoft.com/office/drawing/2014/main" id="{A7CAE6DE-2EC2-EB84-831A-A339DC38E072}"/>
                </a:ext>
              </a:extLst>
            </p:cNvPr>
            <p:cNvGrpSpPr/>
            <p:nvPr/>
          </p:nvGrpSpPr>
          <p:grpSpPr>
            <a:xfrm>
              <a:off x="709011" y="1768938"/>
              <a:ext cx="3462384" cy="2193047"/>
              <a:chOff x="709011" y="1826688"/>
              <a:chExt cx="3462384" cy="2193047"/>
            </a:xfrm>
          </p:grpSpPr>
          <p:sp>
            <p:nvSpPr>
              <p:cNvPr id="11" name="Hexagon 10">
                <a:extLst>
                  <a:ext uri="{FF2B5EF4-FFF2-40B4-BE49-F238E27FC236}">
                    <a16:creationId xmlns:a16="http://schemas.microsoft.com/office/drawing/2014/main" id="{EE936985-13B6-61D5-5C81-4C480C614484}"/>
                  </a:ext>
                </a:extLst>
              </p:cNvPr>
              <p:cNvSpPr/>
              <p:nvPr/>
            </p:nvSpPr>
            <p:spPr bwMode="auto">
              <a:xfrm rot="5400000">
                <a:off x="1224688" y="3566041"/>
                <a:ext cx="261122" cy="228600"/>
              </a:xfrm>
              <a:prstGeom prst="hexagon">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Freeform 73734">
                <a:extLst>
                  <a:ext uri="{FF2B5EF4-FFF2-40B4-BE49-F238E27FC236}">
                    <a16:creationId xmlns:a16="http://schemas.microsoft.com/office/drawing/2014/main" id="{F7853123-0DB2-E8ED-2C49-53602E74440E}"/>
                  </a:ext>
                </a:extLst>
              </p:cNvPr>
              <p:cNvSpPr/>
              <p:nvPr/>
            </p:nvSpPr>
            <p:spPr bwMode="auto">
              <a:xfrm>
                <a:off x="3243675" y="1826688"/>
                <a:ext cx="111125" cy="190500"/>
              </a:xfrm>
              <a:custGeom>
                <a:avLst/>
                <a:gdLst>
                  <a:gd name="connsiteX0" fmla="*/ 0 w 111125"/>
                  <a:gd name="connsiteY0" fmla="*/ 190500 h 190500"/>
                  <a:gd name="connsiteX1" fmla="*/ 0 w 111125"/>
                  <a:gd name="connsiteY1" fmla="*/ 60325 h 190500"/>
                  <a:gd name="connsiteX2" fmla="*/ 111125 w 111125"/>
                  <a:gd name="connsiteY2" fmla="*/ 0 h 190500"/>
                </a:gdLst>
                <a:ahLst/>
                <a:cxnLst>
                  <a:cxn ang="0">
                    <a:pos x="connsiteX0" y="connsiteY0"/>
                  </a:cxn>
                  <a:cxn ang="0">
                    <a:pos x="connsiteX1" y="connsiteY1"/>
                  </a:cxn>
                  <a:cxn ang="0">
                    <a:pos x="connsiteX2" y="connsiteY2"/>
                  </a:cxn>
                </a:cxnLst>
                <a:rect l="l" t="t" r="r" b="b"/>
                <a:pathLst>
                  <a:path w="111125" h="190500">
                    <a:moveTo>
                      <a:pt x="0" y="190500"/>
                    </a:moveTo>
                    <a:lnTo>
                      <a:pt x="0" y="60325"/>
                    </a:lnTo>
                    <a:lnTo>
                      <a:pt x="111125"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BFD6701C-C5EC-803F-6C7E-14ECB0EC42A4}"/>
                  </a:ext>
                </a:extLst>
              </p:cNvPr>
              <p:cNvSpPr/>
              <p:nvPr/>
            </p:nvSpPr>
            <p:spPr>
              <a:xfrm>
                <a:off x="1807312" y="3881236"/>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4" name="Rectangle 13">
                <a:extLst>
                  <a:ext uri="{FF2B5EF4-FFF2-40B4-BE49-F238E27FC236}">
                    <a16:creationId xmlns:a16="http://schemas.microsoft.com/office/drawing/2014/main" id="{A090DD63-D314-7C2B-8101-84547E14BC3A}"/>
                  </a:ext>
                </a:extLst>
              </p:cNvPr>
              <p:cNvSpPr/>
              <p:nvPr/>
            </p:nvSpPr>
            <p:spPr>
              <a:xfrm>
                <a:off x="1555727" y="3460180"/>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5" name="Rectangle 14">
                <a:extLst>
                  <a:ext uri="{FF2B5EF4-FFF2-40B4-BE49-F238E27FC236}">
                    <a16:creationId xmlns:a16="http://schemas.microsoft.com/office/drawing/2014/main" id="{62FE306B-4852-4F0F-6D92-B773B9CE302C}"/>
                  </a:ext>
                </a:extLst>
              </p:cNvPr>
              <p:cNvSpPr/>
              <p:nvPr/>
            </p:nvSpPr>
            <p:spPr>
              <a:xfrm>
                <a:off x="1089762" y="3319261"/>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6" name="Rectangle 15">
                <a:extLst>
                  <a:ext uri="{FF2B5EF4-FFF2-40B4-BE49-F238E27FC236}">
                    <a16:creationId xmlns:a16="http://schemas.microsoft.com/office/drawing/2014/main" id="{C5BD9F54-53AA-8B07-E24E-967DDF93951B}"/>
                  </a:ext>
                </a:extLst>
              </p:cNvPr>
              <p:cNvSpPr/>
              <p:nvPr/>
            </p:nvSpPr>
            <p:spPr>
              <a:xfrm>
                <a:off x="931104" y="2718784"/>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7" name="Rectangle 16">
                <a:extLst>
                  <a:ext uri="{FF2B5EF4-FFF2-40B4-BE49-F238E27FC236}">
                    <a16:creationId xmlns:a16="http://schemas.microsoft.com/office/drawing/2014/main" id="{D9F656B5-3A61-3E5B-6572-1A7E5FF48B57}"/>
                  </a:ext>
                </a:extLst>
              </p:cNvPr>
              <p:cNvSpPr/>
              <p:nvPr/>
            </p:nvSpPr>
            <p:spPr>
              <a:xfrm>
                <a:off x="1325320" y="2815523"/>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8" name="Rectangle 17">
                <a:extLst>
                  <a:ext uri="{FF2B5EF4-FFF2-40B4-BE49-F238E27FC236}">
                    <a16:creationId xmlns:a16="http://schemas.microsoft.com/office/drawing/2014/main" id="{1683319E-7077-1AB0-E523-7418E52DA050}"/>
                  </a:ext>
                </a:extLst>
              </p:cNvPr>
              <p:cNvSpPr/>
              <p:nvPr/>
            </p:nvSpPr>
            <p:spPr>
              <a:xfrm>
                <a:off x="1834932" y="2953327"/>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19" name="Rectangle 18">
                <a:extLst>
                  <a:ext uri="{FF2B5EF4-FFF2-40B4-BE49-F238E27FC236}">
                    <a16:creationId xmlns:a16="http://schemas.microsoft.com/office/drawing/2014/main" id="{70EB92F6-C455-08DF-5472-F9A2D1D4336A}"/>
                  </a:ext>
                </a:extLst>
              </p:cNvPr>
              <p:cNvSpPr/>
              <p:nvPr/>
            </p:nvSpPr>
            <p:spPr>
              <a:xfrm>
                <a:off x="2055437" y="2815523"/>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20" name="Rectangle 19">
                <a:extLst>
                  <a:ext uri="{FF2B5EF4-FFF2-40B4-BE49-F238E27FC236}">
                    <a16:creationId xmlns:a16="http://schemas.microsoft.com/office/drawing/2014/main" id="{7E3ECE1E-CFE6-B0C8-16F3-F11560A4883F}"/>
                  </a:ext>
                </a:extLst>
              </p:cNvPr>
              <p:cNvSpPr/>
              <p:nvPr/>
            </p:nvSpPr>
            <p:spPr>
              <a:xfrm>
                <a:off x="2298547" y="2963960"/>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21" name="Rectangle 20">
                <a:extLst>
                  <a:ext uri="{FF2B5EF4-FFF2-40B4-BE49-F238E27FC236}">
                    <a16:creationId xmlns:a16="http://schemas.microsoft.com/office/drawing/2014/main" id="{A0C44EB0-15D5-9ECD-7D86-4BC07549CACC}"/>
                  </a:ext>
                </a:extLst>
              </p:cNvPr>
              <p:cNvSpPr/>
              <p:nvPr/>
            </p:nvSpPr>
            <p:spPr>
              <a:xfrm>
                <a:off x="3369577" y="2529040"/>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22" name="Rectangle 21">
                <a:extLst>
                  <a:ext uri="{FF2B5EF4-FFF2-40B4-BE49-F238E27FC236}">
                    <a16:creationId xmlns:a16="http://schemas.microsoft.com/office/drawing/2014/main" id="{0A3B108C-892E-0688-C16B-1BB441D703C5}"/>
                  </a:ext>
                </a:extLst>
              </p:cNvPr>
              <p:cNvSpPr/>
              <p:nvPr/>
            </p:nvSpPr>
            <p:spPr>
              <a:xfrm>
                <a:off x="3621125" y="2601910"/>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O</a:t>
                </a:r>
              </a:p>
            </p:txBody>
          </p:sp>
          <p:sp>
            <p:nvSpPr>
              <p:cNvPr id="23" name="Rectangle 22">
                <a:extLst>
                  <a:ext uri="{FF2B5EF4-FFF2-40B4-BE49-F238E27FC236}">
                    <a16:creationId xmlns:a16="http://schemas.microsoft.com/office/drawing/2014/main" id="{55CA1B5D-568B-ACFC-646B-082C9410F75E}"/>
                  </a:ext>
                </a:extLst>
              </p:cNvPr>
              <p:cNvSpPr/>
              <p:nvPr/>
            </p:nvSpPr>
            <p:spPr>
              <a:xfrm>
                <a:off x="3817701" y="2623112"/>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O</a:t>
                </a:r>
              </a:p>
            </p:txBody>
          </p:sp>
          <p:sp>
            <p:nvSpPr>
              <p:cNvPr id="24" name="Rectangle 23">
                <a:extLst>
                  <a:ext uri="{FF2B5EF4-FFF2-40B4-BE49-F238E27FC236}">
                    <a16:creationId xmlns:a16="http://schemas.microsoft.com/office/drawing/2014/main" id="{3D7E799F-F810-2477-609D-B8A7010A4E0D}"/>
                  </a:ext>
                </a:extLst>
              </p:cNvPr>
              <p:cNvSpPr/>
              <p:nvPr/>
            </p:nvSpPr>
            <p:spPr>
              <a:xfrm>
                <a:off x="3774420" y="2012950"/>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O</a:t>
                </a:r>
              </a:p>
            </p:txBody>
          </p:sp>
          <p:sp>
            <p:nvSpPr>
              <p:cNvPr id="25" name="Rectangle 24">
                <a:extLst>
                  <a:ext uri="{FF2B5EF4-FFF2-40B4-BE49-F238E27FC236}">
                    <a16:creationId xmlns:a16="http://schemas.microsoft.com/office/drawing/2014/main" id="{E9846F48-1D01-A4E3-639D-BE7474EF28A6}"/>
                  </a:ext>
                </a:extLst>
              </p:cNvPr>
              <p:cNvSpPr/>
              <p:nvPr/>
            </p:nvSpPr>
            <p:spPr>
              <a:xfrm>
                <a:off x="3860982" y="2407122"/>
                <a:ext cx="89768"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O</a:t>
                </a:r>
              </a:p>
            </p:txBody>
          </p:sp>
          <p:sp>
            <p:nvSpPr>
              <p:cNvPr id="26" name="Rectangle 25">
                <a:extLst>
                  <a:ext uri="{FF2B5EF4-FFF2-40B4-BE49-F238E27FC236}">
                    <a16:creationId xmlns:a16="http://schemas.microsoft.com/office/drawing/2014/main" id="{A28188AB-B873-1E1F-C70A-B618965CA107}"/>
                  </a:ext>
                </a:extLst>
              </p:cNvPr>
              <p:cNvSpPr/>
              <p:nvPr/>
            </p:nvSpPr>
            <p:spPr>
              <a:xfrm>
                <a:off x="2636197" y="1937315"/>
                <a:ext cx="173124"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HO</a:t>
                </a:r>
              </a:p>
            </p:txBody>
          </p:sp>
          <p:sp>
            <p:nvSpPr>
              <p:cNvPr id="27" name="Rectangle 26">
                <a:extLst>
                  <a:ext uri="{FF2B5EF4-FFF2-40B4-BE49-F238E27FC236}">
                    <a16:creationId xmlns:a16="http://schemas.microsoft.com/office/drawing/2014/main" id="{1712F21C-EB28-D81F-FC51-FA383D463C6A}"/>
                  </a:ext>
                </a:extLst>
              </p:cNvPr>
              <p:cNvSpPr/>
              <p:nvPr/>
            </p:nvSpPr>
            <p:spPr>
              <a:xfrm>
                <a:off x="3564050" y="2073839"/>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N</a:t>
                </a:r>
              </a:p>
            </p:txBody>
          </p:sp>
          <p:sp>
            <p:nvSpPr>
              <p:cNvPr id="28" name="Rectangle 27">
                <a:extLst>
                  <a:ext uri="{FF2B5EF4-FFF2-40B4-BE49-F238E27FC236}">
                    <a16:creationId xmlns:a16="http://schemas.microsoft.com/office/drawing/2014/main" id="{A28D85CB-2F44-EBF5-A52B-C6C9DF859247}"/>
                  </a:ext>
                </a:extLst>
              </p:cNvPr>
              <p:cNvSpPr/>
              <p:nvPr/>
            </p:nvSpPr>
            <p:spPr>
              <a:xfrm>
                <a:off x="832418" y="3106912"/>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29" name="Rectangle 28">
                <a:extLst>
                  <a:ext uri="{FF2B5EF4-FFF2-40B4-BE49-F238E27FC236}">
                    <a16:creationId xmlns:a16="http://schemas.microsoft.com/office/drawing/2014/main" id="{84031477-2001-0DE2-C367-A48406AB93C6}"/>
                  </a:ext>
                </a:extLst>
              </p:cNvPr>
              <p:cNvSpPr/>
              <p:nvPr/>
            </p:nvSpPr>
            <p:spPr>
              <a:xfrm>
                <a:off x="1703667" y="2673504"/>
                <a:ext cx="83356" cy="117725"/>
              </a:xfrm>
              <a:prstGeom prst="rect">
                <a:avLst/>
              </a:prstGeom>
            </p:spPr>
            <p:txBody>
              <a:bodyPr wrap="none" lIns="0" tIns="0" rIns="0" bIns="0">
                <a:spAutoFit/>
              </a:bodyPr>
              <a:lstStyle/>
              <a:p>
                <a:pPr marL="0" marR="0" lvl="0" indent="0" algn="ctr" defTabSz="609402" rtl="0" eaLnBrk="0" fontAlgn="base" latinLnBrk="0" hangingPunct="0">
                  <a:lnSpc>
                    <a:spcPct val="85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H</a:t>
                </a:r>
              </a:p>
            </p:txBody>
          </p:sp>
          <p:sp>
            <p:nvSpPr>
              <p:cNvPr id="30" name="Rectangle 29">
                <a:extLst>
                  <a:ext uri="{FF2B5EF4-FFF2-40B4-BE49-F238E27FC236}">
                    <a16:creationId xmlns:a16="http://schemas.microsoft.com/office/drawing/2014/main" id="{241107C0-90A5-70C4-2DD7-FC04E7C4C458}"/>
                  </a:ext>
                </a:extLst>
              </p:cNvPr>
              <p:cNvSpPr/>
              <p:nvPr/>
            </p:nvSpPr>
            <p:spPr>
              <a:xfrm>
                <a:off x="1708973" y="2772084"/>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31" name="Rectangle 30">
                <a:extLst>
                  <a:ext uri="{FF2B5EF4-FFF2-40B4-BE49-F238E27FC236}">
                    <a16:creationId xmlns:a16="http://schemas.microsoft.com/office/drawing/2014/main" id="{4CD3407E-83D7-DCC5-DF31-CD8DB265C4C8}"/>
                  </a:ext>
                </a:extLst>
              </p:cNvPr>
              <p:cNvSpPr/>
              <p:nvPr/>
            </p:nvSpPr>
            <p:spPr>
              <a:xfrm>
                <a:off x="954984" y="3529542"/>
                <a:ext cx="83356" cy="117725"/>
              </a:xfrm>
              <a:prstGeom prst="rect">
                <a:avLst/>
              </a:prstGeom>
            </p:spPr>
            <p:txBody>
              <a:bodyPr wrap="none" lIns="0" tIns="0" rIns="0" bIns="0">
                <a:spAutoFit/>
              </a:bodyPr>
              <a:lstStyle/>
              <a:p>
                <a:pPr marL="0" marR="0" lvl="0" indent="0" algn="ctr" defTabSz="609402" rtl="0" eaLnBrk="0" fontAlgn="base" latinLnBrk="0" hangingPunct="0">
                  <a:lnSpc>
                    <a:spcPct val="85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H</a:t>
                </a:r>
              </a:p>
            </p:txBody>
          </p:sp>
          <p:sp>
            <p:nvSpPr>
              <p:cNvPr id="32" name="Rectangle 31">
                <a:extLst>
                  <a:ext uri="{FF2B5EF4-FFF2-40B4-BE49-F238E27FC236}">
                    <a16:creationId xmlns:a16="http://schemas.microsoft.com/office/drawing/2014/main" id="{0DD4B76A-8407-1960-4393-C5592D9FD51A}"/>
                  </a:ext>
                </a:extLst>
              </p:cNvPr>
              <p:cNvSpPr/>
              <p:nvPr/>
            </p:nvSpPr>
            <p:spPr>
              <a:xfrm>
                <a:off x="960290" y="3628122"/>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33" name="Rectangle 32">
                <a:extLst>
                  <a:ext uri="{FF2B5EF4-FFF2-40B4-BE49-F238E27FC236}">
                    <a16:creationId xmlns:a16="http://schemas.microsoft.com/office/drawing/2014/main" id="{5301D6A2-7047-222B-5982-FEBBF9DCBAF4}"/>
                  </a:ext>
                </a:extLst>
              </p:cNvPr>
              <p:cNvSpPr/>
              <p:nvPr/>
            </p:nvSpPr>
            <p:spPr>
              <a:xfrm>
                <a:off x="1654569" y="3684401"/>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34" name="Rectangle 33">
                <a:extLst>
                  <a:ext uri="{FF2B5EF4-FFF2-40B4-BE49-F238E27FC236}">
                    <a16:creationId xmlns:a16="http://schemas.microsoft.com/office/drawing/2014/main" id="{22D0A593-A192-E77B-F7F8-532638F10ECA}"/>
                  </a:ext>
                </a:extLst>
              </p:cNvPr>
              <p:cNvSpPr/>
              <p:nvPr/>
            </p:nvSpPr>
            <p:spPr>
              <a:xfrm>
                <a:off x="709011" y="3138305"/>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35" name="Rectangle 34">
                <a:extLst>
                  <a:ext uri="{FF2B5EF4-FFF2-40B4-BE49-F238E27FC236}">
                    <a16:creationId xmlns:a16="http://schemas.microsoft.com/office/drawing/2014/main" id="{1629C628-DC31-9BD9-B120-502DD11DA999}"/>
                  </a:ext>
                </a:extLst>
              </p:cNvPr>
              <p:cNvSpPr/>
              <p:nvPr/>
            </p:nvSpPr>
            <p:spPr>
              <a:xfrm>
                <a:off x="709011" y="3293334"/>
                <a:ext cx="83356"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N</a:t>
                </a:r>
              </a:p>
            </p:txBody>
          </p:sp>
          <p:sp>
            <p:nvSpPr>
              <p:cNvPr id="36" name="Rectangle 35">
                <a:extLst>
                  <a:ext uri="{FF2B5EF4-FFF2-40B4-BE49-F238E27FC236}">
                    <a16:creationId xmlns:a16="http://schemas.microsoft.com/office/drawing/2014/main" id="{6E5B1199-E5D4-4227-161B-55D12CE33176}"/>
                  </a:ext>
                </a:extLst>
              </p:cNvPr>
              <p:cNvSpPr/>
              <p:nvPr/>
            </p:nvSpPr>
            <p:spPr>
              <a:xfrm>
                <a:off x="2701086" y="2662671"/>
                <a:ext cx="83356" cy="117725"/>
              </a:xfrm>
              <a:prstGeom prst="rect">
                <a:avLst/>
              </a:prstGeom>
            </p:spPr>
            <p:txBody>
              <a:bodyPr wrap="none" lIns="0" tIns="0" rIns="0" bIns="0">
                <a:spAutoFit/>
              </a:bodyPr>
              <a:lstStyle/>
              <a:p>
                <a:pPr marL="0" marR="0" lvl="0" indent="0" algn="ctr" defTabSz="609402" rtl="0" eaLnBrk="0" fontAlgn="base" latinLnBrk="0" hangingPunct="0">
                  <a:lnSpc>
                    <a:spcPct val="85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H</a:t>
                </a:r>
              </a:p>
            </p:txBody>
          </p:sp>
          <p:sp>
            <p:nvSpPr>
              <p:cNvPr id="37" name="Rectangle 36">
                <a:extLst>
                  <a:ext uri="{FF2B5EF4-FFF2-40B4-BE49-F238E27FC236}">
                    <a16:creationId xmlns:a16="http://schemas.microsoft.com/office/drawing/2014/main" id="{1D9F89B7-8D28-913C-21AE-02BDF84DAE47}"/>
                  </a:ext>
                </a:extLst>
              </p:cNvPr>
              <p:cNvSpPr/>
              <p:nvPr/>
            </p:nvSpPr>
            <p:spPr>
              <a:xfrm>
                <a:off x="2482442" y="2756496"/>
                <a:ext cx="320601"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Lys-N</a:t>
                </a:r>
              </a:p>
            </p:txBody>
          </p:sp>
          <p:sp>
            <p:nvSpPr>
              <p:cNvPr id="38" name="Rectangle 37">
                <a:extLst>
                  <a:ext uri="{FF2B5EF4-FFF2-40B4-BE49-F238E27FC236}">
                    <a16:creationId xmlns:a16="http://schemas.microsoft.com/office/drawing/2014/main" id="{F843F909-1336-075E-A064-448BA9E9A290}"/>
                  </a:ext>
                </a:extLst>
              </p:cNvPr>
              <p:cNvSpPr/>
              <p:nvPr/>
            </p:nvSpPr>
            <p:spPr>
              <a:xfrm>
                <a:off x="3248782" y="2769707"/>
                <a:ext cx="299761"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CH</a:t>
                </a:r>
                <a:r>
                  <a:rPr kumimoji="0" lang="en-US" sz="900" b="1" i="0" u="none" strike="noStrike" kern="1200" cap="none" spc="0" normalizeH="0" baseline="-25000" noProof="0">
                    <a:ln>
                      <a:noFill/>
                    </a:ln>
                    <a:solidFill>
                      <a:srgbClr val="015873"/>
                    </a:solidFill>
                    <a:effectLst/>
                    <a:uLnTx/>
                    <a:uFillTx/>
                    <a:latin typeface="Arial" panose="020B0604020202020204" pitchFamily="34" charset="0"/>
                    <a:cs typeface="Arial" panose="020B0604020202020204" pitchFamily="34" charset="0"/>
                  </a:rPr>
                  <a:t>2</a:t>
                </a: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O</a:t>
                </a:r>
              </a:p>
            </p:txBody>
          </p:sp>
          <p:sp>
            <p:nvSpPr>
              <p:cNvPr id="39" name="Rectangle 38">
                <a:extLst>
                  <a:ext uri="{FF2B5EF4-FFF2-40B4-BE49-F238E27FC236}">
                    <a16:creationId xmlns:a16="http://schemas.microsoft.com/office/drawing/2014/main" id="{C1134091-ECDC-DBB5-391E-F7BA5D801049}"/>
                  </a:ext>
                </a:extLst>
              </p:cNvPr>
              <p:cNvSpPr/>
              <p:nvPr/>
            </p:nvSpPr>
            <p:spPr>
              <a:xfrm>
                <a:off x="2006755" y="3618677"/>
                <a:ext cx="76944" cy="138499"/>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S</a:t>
                </a:r>
              </a:p>
            </p:txBody>
          </p:sp>
          <p:sp>
            <p:nvSpPr>
              <p:cNvPr id="40" name="Rectangle 39">
                <a:extLst>
                  <a:ext uri="{FF2B5EF4-FFF2-40B4-BE49-F238E27FC236}">
                    <a16:creationId xmlns:a16="http://schemas.microsoft.com/office/drawing/2014/main" id="{FE01F5F1-3CC4-4FF6-0B48-EAA91B438B77}"/>
                  </a:ext>
                </a:extLst>
              </p:cNvPr>
              <p:cNvSpPr/>
              <p:nvPr/>
            </p:nvSpPr>
            <p:spPr>
              <a:xfrm>
                <a:off x="2210478" y="3614584"/>
                <a:ext cx="1493999" cy="215444"/>
              </a:xfrm>
              <a:prstGeom prst="rect">
                <a:avLst/>
              </a:prstGeom>
            </p:spPr>
            <p:txBody>
              <a:bodyPr wrap="none" lIns="0" tIns="0" rIns="0" bIns="0">
                <a:spAutoFit/>
              </a:bodyPr>
              <a:lstStyle/>
              <a:p>
                <a:pPr marL="0" marR="0" lvl="0" indent="0" algn="l" defTabSz="609402"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rPr>
                  <a:t>Anti–TROP2 </a:t>
                </a:r>
                <a:r>
                  <a:rPr kumimoji="0" lang="en-US" sz="1400" b="1" i="0" u="none" strike="noStrike" kern="1200" cap="none" spc="0" normalizeH="0" baseline="0" noProof="0" err="1">
                    <a:ln>
                      <a:noFill/>
                    </a:ln>
                    <a:solidFill>
                      <a:schemeClr val="accent3"/>
                    </a:solidFill>
                    <a:effectLst/>
                    <a:uLnTx/>
                    <a:uFillTx/>
                    <a:latin typeface="Arial" panose="020B0604020202020204" pitchFamily="34" charset="0"/>
                    <a:cs typeface="Arial" panose="020B0604020202020204" pitchFamily="34" charset="0"/>
                  </a:rPr>
                  <a:t>mAb</a:t>
                </a:r>
                <a:endParaRPr kumimoji="0" lang="en-US" sz="14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05217DEE-1E35-4971-6733-E17C6FC3556F}"/>
                  </a:ext>
                </a:extLst>
              </p:cNvPr>
              <p:cNvSpPr/>
              <p:nvPr/>
            </p:nvSpPr>
            <p:spPr>
              <a:xfrm>
                <a:off x="3663243" y="2815523"/>
                <a:ext cx="508152" cy="215444"/>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SN-38</a:t>
                </a:r>
              </a:p>
            </p:txBody>
          </p:sp>
          <p:sp>
            <p:nvSpPr>
              <p:cNvPr id="42" name="Rectangle 41">
                <a:extLst>
                  <a:ext uri="{FF2B5EF4-FFF2-40B4-BE49-F238E27FC236}">
                    <a16:creationId xmlns:a16="http://schemas.microsoft.com/office/drawing/2014/main" id="{0C82C359-DAE6-5E47-C183-5842FC05D20A}"/>
                  </a:ext>
                </a:extLst>
              </p:cNvPr>
              <p:cNvSpPr/>
              <p:nvPr/>
            </p:nvSpPr>
            <p:spPr>
              <a:xfrm>
                <a:off x="1049488" y="2748172"/>
                <a:ext cx="68930" cy="246221"/>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a:t>
                </a:r>
              </a:p>
            </p:txBody>
          </p:sp>
          <p:sp>
            <p:nvSpPr>
              <p:cNvPr id="43" name="Rectangle 42">
                <a:extLst>
                  <a:ext uri="{FF2B5EF4-FFF2-40B4-BE49-F238E27FC236}">
                    <a16:creationId xmlns:a16="http://schemas.microsoft.com/office/drawing/2014/main" id="{EBA25150-7832-5FDA-F44C-A13A71E482C9}"/>
                  </a:ext>
                </a:extLst>
              </p:cNvPr>
              <p:cNvSpPr/>
              <p:nvPr/>
            </p:nvSpPr>
            <p:spPr>
              <a:xfrm>
                <a:off x="1420980" y="2735021"/>
                <a:ext cx="68930" cy="246221"/>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a:t>
                </a:r>
              </a:p>
            </p:txBody>
          </p:sp>
          <p:sp>
            <p:nvSpPr>
              <p:cNvPr id="44" name="Rectangle 43">
                <a:extLst>
                  <a:ext uri="{FF2B5EF4-FFF2-40B4-BE49-F238E27FC236}">
                    <a16:creationId xmlns:a16="http://schemas.microsoft.com/office/drawing/2014/main" id="{5A0BB996-353F-742B-B90B-9D9519FC5C44}"/>
                  </a:ext>
                </a:extLst>
              </p:cNvPr>
              <p:cNvSpPr/>
              <p:nvPr/>
            </p:nvSpPr>
            <p:spPr>
              <a:xfrm>
                <a:off x="1512444" y="2962530"/>
                <a:ext cx="43282" cy="92333"/>
              </a:xfrm>
              <a:prstGeom prst="rect">
                <a:avLst/>
              </a:prstGeom>
            </p:spPr>
            <p:txBody>
              <a:bodyPr wrap="non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a:ln>
                      <a:noFill/>
                    </a:ln>
                    <a:solidFill>
                      <a:srgbClr val="015873"/>
                    </a:solidFill>
                    <a:effectLst/>
                    <a:uLnTx/>
                    <a:uFillTx/>
                    <a:latin typeface="Arial" panose="020B0604020202020204" pitchFamily="34" charset="0"/>
                    <a:cs typeface="Arial" panose="020B0604020202020204" pitchFamily="34" charset="0"/>
                  </a:rPr>
                  <a:t>7</a:t>
                </a:r>
              </a:p>
            </p:txBody>
          </p:sp>
          <p:sp>
            <p:nvSpPr>
              <p:cNvPr id="45" name="Rectangle 44">
                <a:extLst>
                  <a:ext uri="{FF2B5EF4-FFF2-40B4-BE49-F238E27FC236}">
                    <a16:creationId xmlns:a16="http://schemas.microsoft.com/office/drawing/2014/main" id="{D7425287-FA25-3392-30C6-907D74322552}"/>
                  </a:ext>
                </a:extLst>
              </p:cNvPr>
              <p:cNvSpPr/>
              <p:nvPr/>
            </p:nvSpPr>
            <p:spPr>
              <a:xfrm>
                <a:off x="3234686" y="2202139"/>
                <a:ext cx="94348" cy="138499"/>
              </a:xfrm>
              <a:prstGeom prst="rect">
                <a:avLst/>
              </a:prstGeom>
              <a:noFill/>
            </p:spPr>
            <p:txBody>
              <a:bodyPr wrap="square" lIns="0" tIns="0" rIns="0" bIns="0">
                <a:spAutoFit/>
              </a:body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N</a:t>
                </a:r>
              </a:p>
            </p:txBody>
          </p:sp>
          <p:sp>
            <p:nvSpPr>
              <p:cNvPr id="46" name="Freeform 73748">
                <a:extLst>
                  <a:ext uri="{FF2B5EF4-FFF2-40B4-BE49-F238E27FC236}">
                    <a16:creationId xmlns:a16="http://schemas.microsoft.com/office/drawing/2014/main" id="{B91A70D1-5625-C8EB-E0EB-5F0169A9C598}"/>
                  </a:ext>
                </a:extLst>
              </p:cNvPr>
              <p:cNvSpPr/>
              <p:nvPr/>
            </p:nvSpPr>
            <p:spPr bwMode="auto">
              <a:xfrm>
                <a:off x="3141568" y="2020399"/>
                <a:ext cx="236548" cy="244475"/>
              </a:xfrm>
              <a:custGeom>
                <a:avLst/>
                <a:gdLst>
                  <a:gd name="connsiteX0" fmla="*/ 88900 w 250825"/>
                  <a:gd name="connsiteY0" fmla="*/ 241300 h 244475"/>
                  <a:gd name="connsiteX1" fmla="*/ 0 w 250825"/>
                  <a:gd name="connsiteY1" fmla="*/ 200025 h 244475"/>
                  <a:gd name="connsiteX2" fmla="*/ 3175 w 250825"/>
                  <a:gd name="connsiteY2" fmla="*/ 69850 h 244475"/>
                  <a:gd name="connsiteX3" fmla="*/ 111125 w 250825"/>
                  <a:gd name="connsiteY3" fmla="*/ 0 h 244475"/>
                  <a:gd name="connsiteX4" fmla="*/ 250825 w 250825"/>
                  <a:gd name="connsiteY4" fmla="*/ 76200 h 244475"/>
                  <a:gd name="connsiteX5" fmla="*/ 244475 w 250825"/>
                  <a:gd name="connsiteY5" fmla="*/ 206375 h 244475"/>
                  <a:gd name="connsiteX6" fmla="*/ 193675 w 250825"/>
                  <a:gd name="connsiteY6" fmla="*/ 244475 h 2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825" h="244475">
                    <a:moveTo>
                      <a:pt x="88900" y="241300"/>
                    </a:moveTo>
                    <a:lnTo>
                      <a:pt x="0" y="200025"/>
                    </a:lnTo>
                    <a:cubicBezTo>
                      <a:pt x="1058" y="156633"/>
                      <a:pt x="2117" y="113242"/>
                      <a:pt x="3175" y="69850"/>
                    </a:cubicBezTo>
                    <a:lnTo>
                      <a:pt x="111125" y="0"/>
                    </a:lnTo>
                    <a:lnTo>
                      <a:pt x="250825" y="76200"/>
                    </a:lnTo>
                    <a:lnTo>
                      <a:pt x="244475" y="206375"/>
                    </a:lnTo>
                    <a:lnTo>
                      <a:pt x="193675" y="244475"/>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7" name="Straight Connector 46">
                <a:extLst>
                  <a:ext uri="{FF2B5EF4-FFF2-40B4-BE49-F238E27FC236}">
                    <a16:creationId xmlns:a16="http://schemas.microsoft.com/office/drawing/2014/main" id="{7ECE4379-13D9-FA7F-A5B2-EF37F52EC8C2}"/>
                  </a:ext>
                </a:extLst>
              </p:cNvPr>
              <p:cNvCxnSpPr>
                <a:cxnSpLocks/>
                <a:stCxn id="113" idx="1"/>
              </p:cNvCxnSpPr>
              <p:nvPr/>
            </p:nvCxnSpPr>
            <p:spPr bwMode="auto">
              <a:xfrm flipH="1" flipV="1">
                <a:off x="2829059" y="2047147"/>
                <a:ext cx="75894" cy="36880"/>
              </a:xfrm>
              <a:prstGeom prst="line">
                <a:avLst/>
              </a:prstGeom>
              <a:noFill/>
              <a:ln w="19050" cap="flat" cmpd="sng" algn="ctr">
                <a:solidFill>
                  <a:schemeClr val="accent4"/>
                </a:solidFill>
                <a:prstDash val="solid"/>
                <a:round/>
                <a:headEnd type="none" w="med" len="med"/>
                <a:tailEnd type="none" w="med" len="med"/>
              </a:ln>
              <a:effectLst/>
            </p:spPr>
          </p:cxnSp>
          <p:sp>
            <p:nvSpPr>
              <p:cNvPr id="48" name="Freeform 73756">
                <a:extLst>
                  <a:ext uri="{FF2B5EF4-FFF2-40B4-BE49-F238E27FC236}">
                    <a16:creationId xmlns:a16="http://schemas.microsoft.com/office/drawing/2014/main" id="{29D81A86-A4AB-FDFE-23B5-E57602397EF9}"/>
                  </a:ext>
                </a:extLst>
              </p:cNvPr>
              <p:cNvSpPr/>
              <p:nvPr/>
            </p:nvSpPr>
            <p:spPr bwMode="auto">
              <a:xfrm>
                <a:off x="3374700" y="2041525"/>
                <a:ext cx="180975" cy="215900"/>
              </a:xfrm>
              <a:custGeom>
                <a:avLst/>
                <a:gdLst>
                  <a:gd name="connsiteX0" fmla="*/ 180975 w 180975"/>
                  <a:gd name="connsiteY0" fmla="*/ 47625 h 215900"/>
                  <a:gd name="connsiteX1" fmla="*/ 133350 w 180975"/>
                  <a:gd name="connsiteY1" fmla="*/ 0 h 215900"/>
                  <a:gd name="connsiteX2" fmla="*/ 3175 w 180975"/>
                  <a:gd name="connsiteY2" fmla="*/ 47625 h 215900"/>
                  <a:gd name="connsiteX3" fmla="*/ 0 w 180975"/>
                  <a:gd name="connsiteY3" fmla="*/ 187325 h 215900"/>
                  <a:gd name="connsiteX4" fmla="*/ 111125 w 180975"/>
                  <a:gd name="connsiteY4" fmla="*/ 215900 h 215900"/>
                  <a:gd name="connsiteX5" fmla="*/ 165100 w 180975"/>
                  <a:gd name="connsiteY5" fmla="*/ 17145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75" h="215900">
                    <a:moveTo>
                      <a:pt x="180975" y="47625"/>
                    </a:moveTo>
                    <a:lnTo>
                      <a:pt x="133350" y="0"/>
                    </a:lnTo>
                    <a:lnTo>
                      <a:pt x="3175" y="47625"/>
                    </a:lnTo>
                    <a:cubicBezTo>
                      <a:pt x="2117" y="94192"/>
                      <a:pt x="1058" y="140758"/>
                      <a:pt x="0" y="187325"/>
                    </a:cubicBezTo>
                    <a:lnTo>
                      <a:pt x="111125" y="215900"/>
                    </a:lnTo>
                    <a:lnTo>
                      <a:pt x="165100" y="171450"/>
                    </a:lnTo>
                  </a:path>
                </a:pathLst>
              </a:custGeom>
              <a:noFill/>
              <a:ln w="1587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Freeform 73757">
                <a:extLst>
                  <a:ext uri="{FF2B5EF4-FFF2-40B4-BE49-F238E27FC236}">
                    <a16:creationId xmlns:a16="http://schemas.microsoft.com/office/drawing/2014/main" id="{8ABFD2FD-AD2B-2A46-110C-DDD24A51152B}"/>
                  </a:ext>
                </a:extLst>
              </p:cNvPr>
              <p:cNvSpPr/>
              <p:nvPr/>
            </p:nvSpPr>
            <p:spPr bwMode="auto">
              <a:xfrm>
                <a:off x="3489000" y="2171700"/>
                <a:ext cx="279400" cy="247650"/>
              </a:xfrm>
              <a:custGeom>
                <a:avLst/>
                <a:gdLst>
                  <a:gd name="connsiteX0" fmla="*/ 168275 w 279400"/>
                  <a:gd name="connsiteY0" fmla="*/ 0 h 247650"/>
                  <a:gd name="connsiteX1" fmla="*/ 234950 w 279400"/>
                  <a:gd name="connsiteY1" fmla="*/ 25400 h 247650"/>
                  <a:gd name="connsiteX2" fmla="*/ 279400 w 279400"/>
                  <a:gd name="connsiteY2" fmla="*/ 158750 h 247650"/>
                  <a:gd name="connsiteX3" fmla="*/ 168275 w 279400"/>
                  <a:gd name="connsiteY3" fmla="*/ 247650 h 247650"/>
                  <a:gd name="connsiteX4" fmla="*/ 47625 w 279400"/>
                  <a:gd name="connsiteY4" fmla="*/ 222250 h 247650"/>
                  <a:gd name="connsiteX5" fmla="*/ 0 w 279400"/>
                  <a:gd name="connsiteY5" fmla="*/ 889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00" h="247650">
                    <a:moveTo>
                      <a:pt x="168275" y="0"/>
                    </a:moveTo>
                    <a:lnTo>
                      <a:pt x="234950" y="25400"/>
                    </a:lnTo>
                    <a:lnTo>
                      <a:pt x="279400" y="158750"/>
                    </a:lnTo>
                    <a:lnTo>
                      <a:pt x="168275" y="247650"/>
                    </a:lnTo>
                    <a:lnTo>
                      <a:pt x="47625" y="222250"/>
                    </a:lnTo>
                    <a:lnTo>
                      <a:pt x="0" y="8890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Freeform 73758">
                <a:extLst>
                  <a:ext uri="{FF2B5EF4-FFF2-40B4-BE49-F238E27FC236}">
                    <a16:creationId xmlns:a16="http://schemas.microsoft.com/office/drawing/2014/main" id="{78AC52CE-764C-3AFF-C0E1-523743D3BB4B}"/>
                  </a:ext>
                </a:extLst>
              </p:cNvPr>
              <p:cNvSpPr/>
              <p:nvPr/>
            </p:nvSpPr>
            <p:spPr bwMode="auto">
              <a:xfrm>
                <a:off x="3650925" y="2320925"/>
                <a:ext cx="69850" cy="53975"/>
              </a:xfrm>
              <a:custGeom>
                <a:avLst/>
                <a:gdLst>
                  <a:gd name="connsiteX0" fmla="*/ 0 w 69850"/>
                  <a:gd name="connsiteY0" fmla="*/ 53975 h 53975"/>
                  <a:gd name="connsiteX1" fmla="*/ 69850 w 69850"/>
                  <a:gd name="connsiteY1" fmla="*/ 0 h 53975"/>
                </a:gdLst>
                <a:ahLst/>
                <a:cxnLst>
                  <a:cxn ang="0">
                    <a:pos x="connsiteX0" y="connsiteY0"/>
                  </a:cxn>
                  <a:cxn ang="0">
                    <a:pos x="connsiteX1" y="connsiteY1"/>
                  </a:cxn>
                </a:cxnLst>
                <a:rect l="l" t="t" r="r" b="b"/>
                <a:pathLst>
                  <a:path w="69850" h="53975">
                    <a:moveTo>
                      <a:pt x="0" y="53975"/>
                    </a:moveTo>
                    <a:lnTo>
                      <a:pt x="698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Freeform 145">
                <a:extLst>
                  <a:ext uri="{FF2B5EF4-FFF2-40B4-BE49-F238E27FC236}">
                    <a16:creationId xmlns:a16="http://schemas.microsoft.com/office/drawing/2014/main" id="{B23A25BE-0663-25F9-31C7-1DD538C4E84A}"/>
                  </a:ext>
                </a:extLst>
              </p:cNvPr>
              <p:cNvSpPr/>
              <p:nvPr/>
            </p:nvSpPr>
            <p:spPr bwMode="auto">
              <a:xfrm rot="17330410">
                <a:off x="3509613" y="2283731"/>
                <a:ext cx="69850" cy="53975"/>
              </a:xfrm>
              <a:custGeom>
                <a:avLst/>
                <a:gdLst>
                  <a:gd name="connsiteX0" fmla="*/ 0 w 69850"/>
                  <a:gd name="connsiteY0" fmla="*/ 53975 h 53975"/>
                  <a:gd name="connsiteX1" fmla="*/ 69850 w 69850"/>
                  <a:gd name="connsiteY1" fmla="*/ 0 h 53975"/>
                </a:gdLst>
                <a:ahLst/>
                <a:cxnLst>
                  <a:cxn ang="0">
                    <a:pos x="connsiteX0" y="connsiteY0"/>
                  </a:cxn>
                  <a:cxn ang="0">
                    <a:pos x="connsiteX1" y="connsiteY1"/>
                  </a:cxn>
                </a:cxnLst>
                <a:rect l="l" t="t" r="r" b="b"/>
                <a:pathLst>
                  <a:path w="69850" h="53975">
                    <a:moveTo>
                      <a:pt x="0" y="53975"/>
                    </a:moveTo>
                    <a:lnTo>
                      <a:pt x="698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C0F8B4F2-F162-5DFC-DFDE-C13684C19B50}"/>
                  </a:ext>
                </a:extLst>
              </p:cNvPr>
              <p:cNvGrpSpPr/>
              <p:nvPr/>
            </p:nvGrpSpPr>
            <p:grpSpPr>
              <a:xfrm rot="18420410">
                <a:off x="2889073" y="2041383"/>
                <a:ext cx="265176" cy="228600"/>
                <a:chOff x="2638573" y="2041383"/>
                <a:chExt cx="265176" cy="228600"/>
              </a:xfrm>
            </p:grpSpPr>
            <p:sp>
              <p:nvSpPr>
                <p:cNvPr id="113" name="Hexagon 112">
                  <a:extLst>
                    <a:ext uri="{FF2B5EF4-FFF2-40B4-BE49-F238E27FC236}">
                      <a16:creationId xmlns:a16="http://schemas.microsoft.com/office/drawing/2014/main" id="{3860130B-0845-A4F4-D0BF-59631E7E10AD}"/>
                    </a:ext>
                  </a:extLst>
                </p:cNvPr>
                <p:cNvSpPr/>
                <p:nvPr/>
              </p:nvSpPr>
              <p:spPr bwMode="auto">
                <a:xfrm rot="12478025">
                  <a:off x="2638573" y="2041383"/>
                  <a:ext cx="265176" cy="228600"/>
                </a:xfrm>
                <a:prstGeom prst="hexagon">
                  <a:avLst/>
                </a:prstGeom>
                <a:noFill/>
                <a:ln w="19050">
                  <a:solidFill>
                    <a:schemeClr val="accent4"/>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14" name="Group 113">
                  <a:extLst>
                    <a:ext uri="{FF2B5EF4-FFF2-40B4-BE49-F238E27FC236}">
                      <a16:creationId xmlns:a16="http://schemas.microsoft.com/office/drawing/2014/main" id="{C4DB1FAB-8150-77EB-A87A-1CB8E2CE02C8}"/>
                    </a:ext>
                  </a:extLst>
                </p:cNvPr>
                <p:cNvGrpSpPr/>
                <p:nvPr/>
              </p:nvGrpSpPr>
              <p:grpSpPr>
                <a:xfrm>
                  <a:off x="2679700" y="2083502"/>
                  <a:ext cx="186976" cy="149256"/>
                  <a:chOff x="2679700" y="2083502"/>
                  <a:chExt cx="186976" cy="149256"/>
                </a:xfrm>
              </p:grpSpPr>
              <p:sp>
                <p:nvSpPr>
                  <p:cNvPr id="115" name="Freeform 73759">
                    <a:extLst>
                      <a:ext uri="{FF2B5EF4-FFF2-40B4-BE49-F238E27FC236}">
                        <a16:creationId xmlns:a16="http://schemas.microsoft.com/office/drawing/2014/main" id="{8F407251-22E8-C2B7-36B1-456C5599C0AD}"/>
                      </a:ext>
                    </a:extLst>
                  </p:cNvPr>
                  <p:cNvSpPr/>
                  <p:nvPr/>
                </p:nvSpPr>
                <p:spPr bwMode="auto">
                  <a:xfrm>
                    <a:off x="2679700" y="210820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6" name="Freeform 147">
                    <a:extLst>
                      <a:ext uri="{FF2B5EF4-FFF2-40B4-BE49-F238E27FC236}">
                        <a16:creationId xmlns:a16="http://schemas.microsoft.com/office/drawing/2014/main" id="{9FB0829C-EF15-F8CA-3CED-7D25D36E2413}"/>
                      </a:ext>
                    </a:extLst>
                  </p:cNvPr>
                  <p:cNvSpPr/>
                  <p:nvPr/>
                </p:nvSpPr>
                <p:spPr bwMode="auto">
                  <a:xfrm rot="17993153">
                    <a:off x="2806150" y="203429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7" name="Freeform 148">
                    <a:extLst>
                      <a:ext uri="{FF2B5EF4-FFF2-40B4-BE49-F238E27FC236}">
                        <a16:creationId xmlns:a16="http://schemas.microsoft.com/office/drawing/2014/main" id="{9A027201-5AEC-26D9-4A3A-B9AC4702A084}"/>
                      </a:ext>
                    </a:extLst>
                  </p:cNvPr>
                  <p:cNvSpPr/>
                  <p:nvPr/>
                </p:nvSpPr>
                <p:spPr bwMode="auto">
                  <a:xfrm rot="13946983">
                    <a:off x="2814288" y="2180371"/>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53" name="Freeform 149">
                <a:extLst>
                  <a:ext uri="{FF2B5EF4-FFF2-40B4-BE49-F238E27FC236}">
                    <a16:creationId xmlns:a16="http://schemas.microsoft.com/office/drawing/2014/main" id="{1622ABAF-C5F2-8F1A-C47B-289556C7CEBA}"/>
                  </a:ext>
                </a:extLst>
              </p:cNvPr>
              <p:cNvSpPr/>
              <p:nvPr/>
            </p:nvSpPr>
            <p:spPr bwMode="auto">
              <a:xfrm rot="17993153">
                <a:off x="3297649" y="2034288"/>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Freeform 73760">
                <a:extLst>
                  <a:ext uri="{FF2B5EF4-FFF2-40B4-BE49-F238E27FC236}">
                    <a16:creationId xmlns:a16="http://schemas.microsoft.com/office/drawing/2014/main" id="{FB0949EF-00B3-7614-0845-CE1F9167B227}"/>
                  </a:ext>
                </a:extLst>
              </p:cNvPr>
              <p:cNvSpPr/>
              <p:nvPr/>
            </p:nvSpPr>
            <p:spPr bwMode="auto">
              <a:xfrm>
                <a:off x="3314375" y="2203450"/>
                <a:ext cx="31750" cy="19050"/>
              </a:xfrm>
              <a:custGeom>
                <a:avLst/>
                <a:gdLst>
                  <a:gd name="connsiteX0" fmla="*/ 0 w 31750"/>
                  <a:gd name="connsiteY0" fmla="*/ 19050 h 19050"/>
                  <a:gd name="connsiteX1" fmla="*/ 31750 w 31750"/>
                  <a:gd name="connsiteY1" fmla="*/ 0 h 19050"/>
                </a:gdLst>
                <a:ahLst/>
                <a:cxnLst>
                  <a:cxn ang="0">
                    <a:pos x="connsiteX0" y="connsiteY0"/>
                  </a:cxn>
                  <a:cxn ang="0">
                    <a:pos x="connsiteX1" y="connsiteY1"/>
                  </a:cxn>
                </a:cxnLst>
                <a:rect l="l" t="t" r="r" b="b"/>
                <a:pathLst>
                  <a:path w="31750" h="19050">
                    <a:moveTo>
                      <a:pt x="0" y="19050"/>
                    </a:moveTo>
                    <a:lnTo>
                      <a:pt x="317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2F40D138-DC65-0DBF-618E-4A030D878A3B}"/>
                  </a:ext>
                </a:extLst>
              </p:cNvPr>
              <p:cNvGrpSpPr/>
              <p:nvPr/>
            </p:nvGrpSpPr>
            <p:grpSpPr>
              <a:xfrm>
                <a:off x="3709783" y="2144335"/>
                <a:ext cx="75652" cy="71437"/>
                <a:chOff x="3452933" y="2144335"/>
                <a:chExt cx="75652" cy="71437"/>
              </a:xfrm>
            </p:grpSpPr>
            <p:sp>
              <p:nvSpPr>
                <p:cNvPr id="111" name="Freeform 73762">
                  <a:extLst>
                    <a:ext uri="{FF2B5EF4-FFF2-40B4-BE49-F238E27FC236}">
                      <a16:creationId xmlns:a16="http://schemas.microsoft.com/office/drawing/2014/main" id="{52A05C0B-A3FF-2204-642C-55B39FE29568}"/>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2" name="Freeform 154">
                  <a:extLst>
                    <a:ext uri="{FF2B5EF4-FFF2-40B4-BE49-F238E27FC236}">
                      <a16:creationId xmlns:a16="http://schemas.microsoft.com/office/drawing/2014/main" id="{84DE94B1-D7BF-0E26-8AD2-BFBCDC079393}"/>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6" name="Freeform 73763">
                <a:extLst>
                  <a:ext uri="{FF2B5EF4-FFF2-40B4-BE49-F238E27FC236}">
                    <a16:creationId xmlns:a16="http://schemas.microsoft.com/office/drawing/2014/main" id="{EFE97EBC-DBAD-E3AC-9DA8-1B1F9FE3101D}"/>
                  </a:ext>
                </a:extLst>
              </p:cNvPr>
              <p:cNvSpPr/>
              <p:nvPr/>
            </p:nvSpPr>
            <p:spPr bwMode="auto">
              <a:xfrm>
                <a:off x="3454075" y="2482850"/>
                <a:ext cx="120650" cy="95250"/>
              </a:xfrm>
              <a:custGeom>
                <a:avLst/>
                <a:gdLst>
                  <a:gd name="connsiteX0" fmla="*/ 0 w 120650"/>
                  <a:gd name="connsiteY0" fmla="*/ 0 h 95250"/>
                  <a:gd name="connsiteX1" fmla="*/ 120650 w 120650"/>
                  <a:gd name="connsiteY1" fmla="*/ 95250 h 95250"/>
                </a:gdLst>
                <a:ahLst/>
                <a:cxnLst>
                  <a:cxn ang="0">
                    <a:pos x="connsiteX0" y="connsiteY0"/>
                  </a:cxn>
                  <a:cxn ang="0">
                    <a:pos x="connsiteX1" y="connsiteY1"/>
                  </a:cxn>
                </a:cxnLst>
                <a:rect l="l" t="t" r="r" b="b"/>
                <a:pathLst>
                  <a:path w="120650" h="95250">
                    <a:moveTo>
                      <a:pt x="0" y="0"/>
                    </a:moveTo>
                    <a:lnTo>
                      <a:pt x="120650" y="9525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523A6987-B3AD-A816-67B7-9B3689CDA4C7}"/>
                  </a:ext>
                </a:extLst>
              </p:cNvPr>
              <p:cNvGrpSpPr/>
              <p:nvPr/>
            </p:nvGrpSpPr>
            <p:grpSpPr>
              <a:xfrm rot="7464898">
                <a:off x="3791243" y="2563814"/>
                <a:ext cx="75652" cy="71437"/>
                <a:chOff x="3452933" y="2144335"/>
                <a:chExt cx="75652" cy="71437"/>
              </a:xfrm>
            </p:grpSpPr>
            <p:sp>
              <p:nvSpPr>
                <p:cNvPr id="109" name="Freeform 159">
                  <a:extLst>
                    <a:ext uri="{FF2B5EF4-FFF2-40B4-BE49-F238E27FC236}">
                      <a16:creationId xmlns:a16="http://schemas.microsoft.com/office/drawing/2014/main" id="{797C7E2C-FA4E-20C7-835A-5108DC0057AC}"/>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0" name="Freeform 160">
                  <a:extLst>
                    <a:ext uri="{FF2B5EF4-FFF2-40B4-BE49-F238E27FC236}">
                      <a16:creationId xmlns:a16="http://schemas.microsoft.com/office/drawing/2014/main" id="{584E7BFF-50E8-CFBE-CAF3-CEF60EF6BE6F}"/>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BBD2CF86-912B-EE33-A17A-756EAB2234D2}"/>
                  </a:ext>
                </a:extLst>
              </p:cNvPr>
              <p:cNvGrpSpPr/>
              <p:nvPr/>
            </p:nvGrpSpPr>
            <p:grpSpPr>
              <a:xfrm rot="7792774">
                <a:off x="2314988" y="2903883"/>
                <a:ext cx="75652" cy="71437"/>
                <a:chOff x="3452933" y="2144335"/>
                <a:chExt cx="75652" cy="71437"/>
              </a:xfrm>
            </p:grpSpPr>
            <p:sp>
              <p:nvSpPr>
                <p:cNvPr id="107" name="Freeform 162">
                  <a:extLst>
                    <a:ext uri="{FF2B5EF4-FFF2-40B4-BE49-F238E27FC236}">
                      <a16:creationId xmlns:a16="http://schemas.microsoft.com/office/drawing/2014/main" id="{BBB2FF71-A92E-CE6F-1338-FE6438D4B4C3}"/>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8" name="Freeform 163">
                  <a:extLst>
                    <a:ext uri="{FF2B5EF4-FFF2-40B4-BE49-F238E27FC236}">
                      <a16:creationId xmlns:a16="http://schemas.microsoft.com/office/drawing/2014/main" id="{69C02BC0-6334-D92E-A0BC-6DAF605845B5}"/>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2F61FAFD-FDDA-FF96-F839-2C8AD9E72C8C}"/>
                  </a:ext>
                </a:extLst>
              </p:cNvPr>
              <p:cNvGrpSpPr/>
              <p:nvPr/>
            </p:nvGrpSpPr>
            <p:grpSpPr>
              <a:xfrm rot="7792774">
                <a:off x="1844690" y="2892011"/>
                <a:ext cx="75652" cy="71437"/>
                <a:chOff x="3452933" y="2144335"/>
                <a:chExt cx="75652" cy="71437"/>
              </a:xfrm>
            </p:grpSpPr>
            <p:sp>
              <p:nvSpPr>
                <p:cNvPr id="105" name="Freeform 165">
                  <a:extLst>
                    <a:ext uri="{FF2B5EF4-FFF2-40B4-BE49-F238E27FC236}">
                      <a16:creationId xmlns:a16="http://schemas.microsoft.com/office/drawing/2014/main" id="{2C28E6FF-FEB8-9427-DDF1-73B97F5BDDCA}"/>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6" name="Freeform 166">
                  <a:extLst>
                    <a:ext uri="{FF2B5EF4-FFF2-40B4-BE49-F238E27FC236}">
                      <a16:creationId xmlns:a16="http://schemas.microsoft.com/office/drawing/2014/main" id="{1E99E40E-E3DD-225E-923B-3EEBDB6A9844}"/>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C7978468-7D31-1425-E043-15B799E4F4AA}"/>
                  </a:ext>
                </a:extLst>
              </p:cNvPr>
              <p:cNvGrpSpPr/>
              <p:nvPr/>
            </p:nvGrpSpPr>
            <p:grpSpPr>
              <a:xfrm rot="4927226">
                <a:off x="1645030" y="3583377"/>
                <a:ext cx="75652" cy="71437"/>
                <a:chOff x="3452933" y="2144335"/>
                <a:chExt cx="75652" cy="71437"/>
              </a:xfrm>
            </p:grpSpPr>
            <p:sp>
              <p:nvSpPr>
                <p:cNvPr id="103" name="Freeform 168">
                  <a:extLst>
                    <a:ext uri="{FF2B5EF4-FFF2-40B4-BE49-F238E27FC236}">
                      <a16:creationId xmlns:a16="http://schemas.microsoft.com/office/drawing/2014/main" id="{B977C6A2-5D80-5109-6EB7-7DC6D6D6F0A2}"/>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 name="Freeform 169">
                  <a:extLst>
                    <a:ext uri="{FF2B5EF4-FFF2-40B4-BE49-F238E27FC236}">
                      <a16:creationId xmlns:a16="http://schemas.microsoft.com/office/drawing/2014/main" id="{36BC60AB-61C4-6579-4E8B-B62860AE5164}"/>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2EE12142-800E-7BD1-EE6E-8A10D7E63515}"/>
                  </a:ext>
                </a:extLst>
              </p:cNvPr>
              <p:cNvGrpSpPr/>
              <p:nvPr/>
            </p:nvGrpSpPr>
            <p:grpSpPr>
              <a:xfrm rot="18015089">
                <a:off x="1797011" y="3797763"/>
                <a:ext cx="75652" cy="71437"/>
                <a:chOff x="3452933" y="2144335"/>
                <a:chExt cx="75652" cy="71437"/>
              </a:xfrm>
            </p:grpSpPr>
            <p:sp>
              <p:nvSpPr>
                <p:cNvPr id="101" name="Freeform 171">
                  <a:extLst>
                    <a:ext uri="{FF2B5EF4-FFF2-40B4-BE49-F238E27FC236}">
                      <a16:creationId xmlns:a16="http://schemas.microsoft.com/office/drawing/2014/main" id="{8EF1FDFC-4C77-9C63-1EC5-C4BCD494B574}"/>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2" name="Freeform 172">
                  <a:extLst>
                    <a:ext uri="{FF2B5EF4-FFF2-40B4-BE49-F238E27FC236}">
                      <a16:creationId xmlns:a16="http://schemas.microsoft.com/office/drawing/2014/main" id="{A6BF0312-BCC0-4F63-EF15-A5E1B6130CAD}"/>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B0BF3CF5-A24B-CA3A-B819-A9F6D0B2DAEC}"/>
                  </a:ext>
                </a:extLst>
              </p:cNvPr>
              <p:cNvGrpSpPr/>
              <p:nvPr/>
            </p:nvGrpSpPr>
            <p:grpSpPr>
              <a:xfrm rot="7792774">
                <a:off x="1095743" y="3462998"/>
                <a:ext cx="75652" cy="71437"/>
                <a:chOff x="3452933" y="2144335"/>
                <a:chExt cx="75652" cy="71437"/>
              </a:xfrm>
            </p:grpSpPr>
            <p:sp>
              <p:nvSpPr>
                <p:cNvPr id="99" name="Freeform 177">
                  <a:extLst>
                    <a:ext uri="{FF2B5EF4-FFF2-40B4-BE49-F238E27FC236}">
                      <a16:creationId xmlns:a16="http://schemas.microsoft.com/office/drawing/2014/main" id="{C02DE735-68BD-8D07-2FFA-C8DDE797BE31}"/>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0" name="Freeform 178">
                  <a:extLst>
                    <a:ext uri="{FF2B5EF4-FFF2-40B4-BE49-F238E27FC236}">
                      <a16:creationId xmlns:a16="http://schemas.microsoft.com/office/drawing/2014/main" id="{7B50B077-A185-C2EE-65F3-88BD7B140E87}"/>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3" name="Freeform 73765">
                <a:extLst>
                  <a:ext uri="{FF2B5EF4-FFF2-40B4-BE49-F238E27FC236}">
                    <a16:creationId xmlns:a16="http://schemas.microsoft.com/office/drawing/2014/main" id="{848BEA67-B381-A85A-D0F3-448F0021A4EA}"/>
                  </a:ext>
                </a:extLst>
              </p:cNvPr>
              <p:cNvSpPr/>
              <p:nvPr/>
            </p:nvSpPr>
            <p:spPr bwMode="auto">
              <a:xfrm>
                <a:off x="2796850" y="2844800"/>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64" name="Group 63">
                <a:extLst>
                  <a:ext uri="{FF2B5EF4-FFF2-40B4-BE49-F238E27FC236}">
                    <a16:creationId xmlns:a16="http://schemas.microsoft.com/office/drawing/2014/main" id="{A85A8E75-7E52-A557-7F6D-2E67267D0891}"/>
                  </a:ext>
                </a:extLst>
              </p:cNvPr>
              <p:cNvGrpSpPr/>
              <p:nvPr/>
            </p:nvGrpSpPr>
            <p:grpSpPr>
              <a:xfrm rot="235309">
                <a:off x="2905174" y="2708309"/>
                <a:ext cx="228600" cy="265176"/>
                <a:chOff x="2648324" y="2698784"/>
                <a:chExt cx="228600" cy="265176"/>
              </a:xfrm>
            </p:grpSpPr>
            <p:sp>
              <p:nvSpPr>
                <p:cNvPr id="94" name="Hexagon 93">
                  <a:extLst>
                    <a:ext uri="{FF2B5EF4-FFF2-40B4-BE49-F238E27FC236}">
                      <a16:creationId xmlns:a16="http://schemas.microsoft.com/office/drawing/2014/main" id="{27D53B43-2284-ED4C-9583-B622C8083573}"/>
                    </a:ext>
                  </a:extLst>
                </p:cNvPr>
                <p:cNvSpPr/>
                <p:nvPr/>
              </p:nvSpPr>
              <p:spPr bwMode="auto">
                <a:xfrm rot="7078025">
                  <a:off x="2630036" y="2717072"/>
                  <a:ext cx="265176" cy="228600"/>
                </a:xfrm>
                <a:prstGeom prst="hexagon">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95" name="Group 94">
                  <a:extLst>
                    <a:ext uri="{FF2B5EF4-FFF2-40B4-BE49-F238E27FC236}">
                      <a16:creationId xmlns:a16="http://schemas.microsoft.com/office/drawing/2014/main" id="{3F0F7A0C-2998-D000-55BA-7A926E03F4EC}"/>
                    </a:ext>
                  </a:extLst>
                </p:cNvPr>
                <p:cNvGrpSpPr/>
                <p:nvPr/>
              </p:nvGrpSpPr>
              <p:grpSpPr>
                <a:xfrm rot="1553765">
                  <a:off x="2675949" y="2766934"/>
                  <a:ext cx="178838" cy="144849"/>
                  <a:chOff x="2679700" y="2083502"/>
                  <a:chExt cx="178838" cy="144849"/>
                </a:xfrm>
              </p:grpSpPr>
              <p:sp>
                <p:nvSpPr>
                  <p:cNvPr id="96" name="Freeform 182">
                    <a:extLst>
                      <a:ext uri="{FF2B5EF4-FFF2-40B4-BE49-F238E27FC236}">
                        <a16:creationId xmlns:a16="http://schemas.microsoft.com/office/drawing/2014/main" id="{3F77B8B1-16A9-8DFD-D22A-9BFE6A3C1F36}"/>
                      </a:ext>
                    </a:extLst>
                  </p:cNvPr>
                  <p:cNvSpPr/>
                  <p:nvPr/>
                </p:nvSpPr>
                <p:spPr bwMode="auto">
                  <a:xfrm>
                    <a:off x="2679700" y="210820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7" name="Freeform 183">
                    <a:extLst>
                      <a:ext uri="{FF2B5EF4-FFF2-40B4-BE49-F238E27FC236}">
                        <a16:creationId xmlns:a16="http://schemas.microsoft.com/office/drawing/2014/main" id="{E7822CA4-48EC-E9B6-8BE9-8893A1B27B45}"/>
                      </a:ext>
                    </a:extLst>
                  </p:cNvPr>
                  <p:cNvSpPr/>
                  <p:nvPr/>
                </p:nvSpPr>
                <p:spPr bwMode="auto">
                  <a:xfrm rot="17993153">
                    <a:off x="2806150" y="2034290"/>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8" name="Freeform 184">
                    <a:extLst>
                      <a:ext uri="{FF2B5EF4-FFF2-40B4-BE49-F238E27FC236}">
                        <a16:creationId xmlns:a16="http://schemas.microsoft.com/office/drawing/2014/main" id="{AD7F46F3-FF68-BC2F-3C9B-6C13BD85CA5E}"/>
                      </a:ext>
                    </a:extLst>
                  </p:cNvPr>
                  <p:cNvSpPr/>
                  <p:nvPr/>
                </p:nvSpPr>
                <p:spPr bwMode="auto">
                  <a:xfrm rot="14646235">
                    <a:off x="2801561" y="2175964"/>
                    <a:ext cx="3175" cy="101600"/>
                  </a:xfrm>
                  <a:custGeom>
                    <a:avLst/>
                    <a:gdLst>
                      <a:gd name="connsiteX0" fmla="*/ 3175 w 3175"/>
                      <a:gd name="connsiteY0" fmla="*/ 0 h 101600"/>
                      <a:gd name="connsiteX1" fmla="*/ 0 w 3175"/>
                      <a:gd name="connsiteY1" fmla="*/ 101600 h 101600"/>
                    </a:gdLst>
                    <a:ahLst/>
                    <a:cxnLst>
                      <a:cxn ang="0">
                        <a:pos x="connsiteX0" y="connsiteY0"/>
                      </a:cxn>
                      <a:cxn ang="0">
                        <a:pos x="connsiteX1" y="connsiteY1"/>
                      </a:cxn>
                    </a:cxnLst>
                    <a:rect l="l" t="t" r="r" b="b"/>
                    <a:pathLst>
                      <a:path w="3175" h="101600">
                        <a:moveTo>
                          <a:pt x="3175" y="0"/>
                        </a:moveTo>
                        <a:cubicBezTo>
                          <a:pt x="2117" y="33867"/>
                          <a:pt x="1058" y="67733"/>
                          <a:pt x="0" y="101600"/>
                        </a:cubicBez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65" name="Group 64">
                <a:extLst>
                  <a:ext uri="{FF2B5EF4-FFF2-40B4-BE49-F238E27FC236}">
                    <a16:creationId xmlns:a16="http://schemas.microsoft.com/office/drawing/2014/main" id="{24246CD4-CAEA-B26E-8AFA-0F623129F106}"/>
                  </a:ext>
                </a:extLst>
              </p:cNvPr>
              <p:cNvGrpSpPr/>
              <p:nvPr/>
            </p:nvGrpSpPr>
            <p:grpSpPr>
              <a:xfrm rot="4927226">
                <a:off x="3465259" y="2643669"/>
                <a:ext cx="75652" cy="71437"/>
                <a:chOff x="3452933" y="2144335"/>
                <a:chExt cx="75652" cy="71437"/>
              </a:xfrm>
            </p:grpSpPr>
            <p:sp>
              <p:nvSpPr>
                <p:cNvPr id="92" name="Freeform 186">
                  <a:extLst>
                    <a:ext uri="{FF2B5EF4-FFF2-40B4-BE49-F238E27FC236}">
                      <a16:creationId xmlns:a16="http://schemas.microsoft.com/office/drawing/2014/main" id="{19C8AF6E-D10C-935E-0A38-1E7A702072DF}"/>
                    </a:ext>
                  </a:extLst>
                </p:cNvPr>
                <p:cNvSpPr/>
                <p:nvPr/>
              </p:nvSpPr>
              <p:spPr bwMode="auto">
                <a:xfrm>
                  <a:off x="3452933" y="2144335"/>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3" name="Freeform 187">
                  <a:extLst>
                    <a:ext uri="{FF2B5EF4-FFF2-40B4-BE49-F238E27FC236}">
                      <a16:creationId xmlns:a16="http://schemas.microsoft.com/office/drawing/2014/main" id="{7D1475EF-E269-1736-34B1-759B9CE582B0}"/>
                    </a:ext>
                  </a:extLst>
                </p:cNvPr>
                <p:cNvSpPr/>
                <p:nvPr/>
              </p:nvSpPr>
              <p:spPr bwMode="auto">
                <a:xfrm>
                  <a:off x="3471435" y="2168147"/>
                  <a:ext cx="57150" cy="47625"/>
                </a:xfrm>
                <a:custGeom>
                  <a:avLst/>
                  <a:gdLst>
                    <a:gd name="connsiteX0" fmla="*/ 0 w 57150"/>
                    <a:gd name="connsiteY0" fmla="*/ 47625 h 47625"/>
                    <a:gd name="connsiteX1" fmla="*/ 57150 w 57150"/>
                    <a:gd name="connsiteY1" fmla="*/ 0 h 47625"/>
                  </a:gdLst>
                  <a:ahLst/>
                  <a:cxnLst>
                    <a:cxn ang="0">
                      <a:pos x="connsiteX0" y="connsiteY0"/>
                    </a:cxn>
                    <a:cxn ang="0">
                      <a:pos x="connsiteX1" y="connsiteY1"/>
                    </a:cxn>
                  </a:cxnLst>
                  <a:rect l="l" t="t" r="r" b="b"/>
                  <a:pathLst>
                    <a:path w="57150" h="47625">
                      <a:moveTo>
                        <a:pt x="0" y="47625"/>
                      </a:moveTo>
                      <a:lnTo>
                        <a:pt x="5715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6" name="Freeform 73767">
                <a:extLst>
                  <a:ext uri="{FF2B5EF4-FFF2-40B4-BE49-F238E27FC236}">
                    <a16:creationId xmlns:a16="http://schemas.microsoft.com/office/drawing/2014/main" id="{26462866-D8E0-1A4C-CD80-76F96C9CB6BC}"/>
                  </a:ext>
                </a:extLst>
              </p:cNvPr>
              <p:cNvSpPr/>
              <p:nvPr/>
            </p:nvSpPr>
            <p:spPr bwMode="auto">
              <a:xfrm>
                <a:off x="3774750" y="2327275"/>
                <a:ext cx="136525" cy="95250"/>
              </a:xfrm>
              <a:custGeom>
                <a:avLst/>
                <a:gdLst>
                  <a:gd name="connsiteX0" fmla="*/ 0 w 136525"/>
                  <a:gd name="connsiteY0" fmla="*/ 0 h 95250"/>
                  <a:gd name="connsiteX1" fmla="*/ 111125 w 136525"/>
                  <a:gd name="connsiteY1" fmla="*/ 31750 h 95250"/>
                  <a:gd name="connsiteX2" fmla="*/ 136525 w 136525"/>
                  <a:gd name="connsiteY2" fmla="*/ 95250 h 95250"/>
                </a:gdLst>
                <a:ahLst/>
                <a:cxnLst>
                  <a:cxn ang="0">
                    <a:pos x="connsiteX0" y="connsiteY0"/>
                  </a:cxn>
                  <a:cxn ang="0">
                    <a:pos x="connsiteX1" y="connsiteY1"/>
                  </a:cxn>
                  <a:cxn ang="0">
                    <a:pos x="connsiteX2" y="connsiteY2"/>
                  </a:cxn>
                </a:cxnLst>
                <a:rect l="l" t="t" r="r" b="b"/>
                <a:pathLst>
                  <a:path w="136525" h="95250">
                    <a:moveTo>
                      <a:pt x="0" y="0"/>
                    </a:moveTo>
                    <a:lnTo>
                      <a:pt x="111125" y="31750"/>
                    </a:lnTo>
                    <a:lnTo>
                      <a:pt x="136525" y="9525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7" name="Freeform 73768">
                <a:extLst>
                  <a:ext uri="{FF2B5EF4-FFF2-40B4-BE49-F238E27FC236}">
                    <a16:creationId xmlns:a16="http://schemas.microsoft.com/office/drawing/2014/main" id="{DBEAE16D-BE76-9D3F-791E-59F95E3414F8}"/>
                  </a:ext>
                </a:extLst>
              </p:cNvPr>
              <p:cNvSpPr/>
              <p:nvPr/>
            </p:nvSpPr>
            <p:spPr bwMode="auto">
              <a:xfrm>
                <a:off x="3654100" y="2419350"/>
                <a:ext cx="222250" cy="152400"/>
              </a:xfrm>
              <a:custGeom>
                <a:avLst/>
                <a:gdLst>
                  <a:gd name="connsiteX0" fmla="*/ 0 w 222250"/>
                  <a:gd name="connsiteY0" fmla="*/ 0 h 152400"/>
                  <a:gd name="connsiteX1" fmla="*/ 47625 w 222250"/>
                  <a:gd name="connsiteY1" fmla="*/ 130175 h 152400"/>
                  <a:gd name="connsiteX2" fmla="*/ 165100 w 222250"/>
                  <a:gd name="connsiteY2" fmla="*/ 152400 h 152400"/>
                  <a:gd name="connsiteX3" fmla="*/ 222250 w 222250"/>
                  <a:gd name="connsiteY3" fmla="*/ 114300 h 152400"/>
                </a:gdLst>
                <a:ahLst/>
                <a:cxnLst>
                  <a:cxn ang="0">
                    <a:pos x="connsiteX0" y="connsiteY0"/>
                  </a:cxn>
                  <a:cxn ang="0">
                    <a:pos x="connsiteX1" y="connsiteY1"/>
                  </a:cxn>
                  <a:cxn ang="0">
                    <a:pos x="connsiteX2" y="connsiteY2"/>
                  </a:cxn>
                  <a:cxn ang="0">
                    <a:pos x="connsiteX3" y="connsiteY3"/>
                  </a:cxn>
                </a:cxnLst>
                <a:rect l="l" t="t" r="r" b="b"/>
                <a:pathLst>
                  <a:path w="222250" h="152400">
                    <a:moveTo>
                      <a:pt x="0" y="0"/>
                    </a:moveTo>
                    <a:lnTo>
                      <a:pt x="47625" y="130175"/>
                    </a:lnTo>
                    <a:lnTo>
                      <a:pt x="165100" y="152400"/>
                    </a:lnTo>
                    <a:lnTo>
                      <a:pt x="222250" y="114300"/>
                    </a:lnTo>
                  </a:path>
                </a:pathLst>
              </a:custGeom>
              <a:noFill/>
              <a:ln w="19050">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8" name="Freeform 73770">
                <a:extLst>
                  <a:ext uri="{FF2B5EF4-FFF2-40B4-BE49-F238E27FC236}">
                    <a16:creationId xmlns:a16="http://schemas.microsoft.com/office/drawing/2014/main" id="{F4A0FCC0-7990-C39E-053B-AE1BCA27317F}"/>
                  </a:ext>
                </a:extLst>
              </p:cNvPr>
              <p:cNvSpPr/>
              <p:nvPr/>
            </p:nvSpPr>
            <p:spPr bwMode="auto">
              <a:xfrm>
                <a:off x="3498525" y="2689225"/>
                <a:ext cx="95250" cy="82550"/>
              </a:xfrm>
              <a:custGeom>
                <a:avLst/>
                <a:gdLst>
                  <a:gd name="connsiteX0" fmla="*/ 95250 w 95250"/>
                  <a:gd name="connsiteY0" fmla="*/ 0 h 82550"/>
                  <a:gd name="connsiteX1" fmla="*/ 38100 w 95250"/>
                  <a:gd name="connsiteY1" fmla="*/ 0 h 82550"/>
                  <a:gd name="connsiteX2" fmla="*/ 0 w 95250"/>
                  <a:gd name="connsiteY2" fmla="*/ 82550 h 82550"/>
                </a:gdLst>
                <a:ahLst/>
                <a:cxnLst>
                  <a:cxn ang="0">
                    <a:pos x="connsiteX0" y="connsiteY0"/>
                  </a:cxn>
                  <a:cxn ang="0">
                    <a:pos x="connsiteX1" y="connsiteY1"/>
                  </a:cxn>
                  <a:cxn ang="0">
                    <a:pos x="connsiteX2" y="connsiteY2"/>
                  </a:cxn>
                </a:cxnLst>
                <a:rect l="l" t="t" r="r" b="b"/>
                <a:pathLst>
                  <a:path w="95250" h="82550">
                    <a:moveTo>
                      <a:pt x="95250" y="0"/>
                    </a:moveTo>
                    <a:lnTo>
                      <a:pt x="38100" y="0"/>
                    </a:lnTo>
                    <a:lnTo>
                      <a:pt x="0" y="8255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9" name="Freeform 194">
                <a:extLst>
                  <a:ext uri="{FF2B5EF4-FFF2-40B4-BE49-F238E27FC236}">
                    <a16:creationId xmlns:a16="http://schemas.microsoft.com/office/drawing/2014/main" id="{592E6B94-6DF9-DB18-C471-D77512D9E05F}"/>
                  </a:ext>
                </a:extLst>
              </p:cNvPr>
              <p:cNvSpPr/>
              <p:nvPr/>
            </p:nvSpPr>
            <p:spPr bwMode="auto">
              <a:xfrm>
                <a:off x="3152136" y="2840897"/>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0" name="Freeform 73773">
                <a:extLst>
                  <a:ext uri="{FF2B5EF4-FFF2-40B4-BE49-F238E27FC236}">
                    <a16:creationId xmlns:a16="http://schemas.microsoft.com/office/drawing/2014/main" id="{7D89B6FB-6244-881B-7BAC-2B44B19F1D6A}"/>
                  </a:ext>
                </a:extLst>
              </p:cNvPr>
              <p:cNvSpPr/>
              <p:nvPr/>
            </p:nvSpPr>
            <p:spPr bwMode="auto">
              <a:xfrm>
                <a:off x="2161850" y="2825750"/>
                <a:ext cx="301625" cy="85725"/>
              </a:xfrm>
              <a:custGeom>
                <a:avLst/>
                <a:gdLst>
                  <a:gd name="connsiteX0" fmla="*/ 301625 w 301625"/>
                  <a:gd name="connsiteY0" fmla="*/ 3175 h 85725"/>
                  <a:gd name="connsiteX1" fmla="*/ 190500 w 301625"/>
                  <a:gd name="connsiteY1" fmla="*/ 85725 h 85725"/>
                  <a:gd name="connsiteX2" fmla="*/ 69850 w 301625"/>
                  <a:gd name="connsiteY2" fmla="*/ 0 h 85725"/>
                  <a:gd name="connsiteX3" fmla="*/ 0 w 301625"/>
                  <a:gd name="connsiteY3" fmla="*/ 44450 h 85725"/>
                </a:gdLst>
                <a:ahLst/>
                <a:cxnLst>
                  <a:cxn ang="0">
                    <a:pos x="connsiteX0" y="connsiteY0"/>
                  </a:cxn>
                  <a:cxn ang="0">
                    <a:pos x="connsiteX1" y="connsiteY1"/>
                  </a:cxn>
                  <a:cxn ang="0">
                    <a:pos x="connsiteX2" y="connsiteY2"/>
                  </a:cxn>
                  <a:cxn ang="0">
                    <a:pos x="connsiteX3" y="connsiteY3"/>
                  </a:cxn>
                </a:cxnLst>
                <a:rect l="l" t="t" r="r" b="b"/>
                <a:pathLst>
                  <a:path w="301625" h="85725">
                    <a:moveTo>
                      <a:pt x="301625" y="3175"/>
                    </a:moveTo>
                    <a:lnTo>
                      <a:pt x="190500" y="85725"/>
                    </a:lnTo>
                    <a:lnTo>
                      <a:pt x="69850" y="0"/>
                    </a:lnTo>
                    <a:lnTo>
                      <a:pt x="0" y="4445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1" name="Freeform 73774">
                <a:extLst>
                  <a:ext uri="{FF2B5EF4-FFF2-40B4-BE49-F238E27FC236}">
                    <a16:creationId xmlns:a16="http://schemas.microsoft.com/office/drawing/2014/main" id="{740F2607-963A-6FDE-A275-560DA213FA84}"/>
                  </a:ext>
                </a:extLst>
              </p:cNvPr>
              <p:cNvSpPr/>
              <p:nvPr/>
            </p:nvSpPr>
            <p:spPr bwMode="auto">
              <a:xfrm>
                <a:off x="1806250" y="2832100"/>
                <a:ext cx="241300" cy="63500"/>
              </a:xfrm>
              <a:custGeom>
                <a:avLst/>
                <a:gdLst>
                  <a:gd name="connsiteX0" fmla="*/ 241300 w 241300"/>
                  <a:gd name="connsiteY0" fmla="*/ 28575 h 63500"/>
                  <a:gd name="connsiteX1" fmla="*/ 190500 w 241300"/>
                  <a:gd name="connsiteY1" fmla="*/ 0 h 63500"/>
                  <a:gd name="connsiteX2" fmla="*/ 76200 w 241300"/>
                  <a:gd name="connsiteY2" fmla="*/ 63500 h 63500"/>
                  <a:gd name="connsiteX3" fmla="*/ 0 w 241300"/>
                  <a:gd name="connsiteY3" fmla="*/ 22225 h 63500"/>
                </a:gdLst>
                <a:ahLst/>
                <a:cxnLst>
                  <a:cxn ang="0">
                    <a:pos x="connsiteX0" y="connsiteY0"/>
                  </a:cxn>
                  <a:cxn ang="0">
                    <a:pos x="connsiteX1" y="connsiteY1"/>
                  </a:cxn>
                  <a:cxn ang="0">
                    <a:pos x="connsiteX2" y="connsiteY2"/>
                  </a:cxn>
                  <a:cxn ang="0">
                    <a:pos x="connsiteX3" y="connsiteY3"/>
                  </a:cxn>
                </a:cxnLst>
                <a:rect l="l" t="t" r="r" b="b"/>
                <a:pathLst>
                  <a:path w="241300" h="63500">
                    <a:moveTo>
                      <a:pt x="241300" y="28575"/>
                    </a:moveTo>
                    <a:lnTo>
                      <a:pt x="190500" y="0"/>
                    </a:lnTo>
                    <a:lnTo>
                      <a:pt x="76200" y="63500"/>
                    </a:lnTo>
                    <a:lnTo>
                      <a:pt x="0" y="222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2" name="Freeform 73775">
                <a:extLst>
                  <a:ext uri="{FF2B5EF4-FFF2-40B4-BE49-F238E27FC236}">
                    <a16:creationId xmlns:a16="http://schemas.microsoft.com/office/drawing/2014/main" id="{162EDD37-B444-60C9-AD9D-494D375FF627}"/>
                  </a:ext>
                </a:extLst>
              </p:cNvPr>
              <p:cNvSpPr/>
              <p:nvPr/>
            </p:nvSpPr>
            <p:spPr bwMode="auto">
              <a:xfrm>
                <a:off x="1425250" y="2828925"/>
                <a:ext cx="266700" cy="69850"/>
              </a:xfrm>
              <a:custGeom>
                <a:avLst/>
                <a:gdLst>
                  <a:gd name="connsiteX0" fmla="*/ 266700 w 266700"/>
                  <a:gd name="connsiteY0" fmla="*/ 28575 h 69850"/>
                  <a:gd name="connsiteX1" fmla="*/ 266700 w 266700"/>
                  <a:gd name="connsiteY1" fmla="*/ 28575 h 69850"/>
                  <a:gd name="connsiteX2" fmla="*/ 215900 w 266700"/>
                  <a:gd name="connsiteY2" fmla="*/ 69850 h 69850"/>
                  <a:gd name="connsiteX3" fmla="*/ 101600 w 266700"/>
                  <a:gd name="connsiteY3" fmla="*/ 0 h 69850"/>
                  <a:gd name="connsiteX4" fmla="*/ 0 w 266700"/>
                  <a:gd name="connsiteY4" fmla="*/ 50800 h 6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69850">
                    <a:moveTo>
                      <a:pt x="266700" y="28575"/>
                    </a:moveTo>
                    <a:lnTo>
                      <a:pt x="266700" y="28575"/>
                    </a:lnTo>
                    <a:lnTo>
                      <a:pt x="215900" y="69850"/>
                    </a:lnTo>
                    <a:lnTo>
                      <a:pt x="101600" y="0"/>
                    </a:lnTo>
                    <a:lnTo>
                      <a:pt x="0" y="5080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 name="Freeform 73776">
                <a:extLst>
                  <a:ext uri="{FF2B5EF4-FFF2-40B4-BE49-F238E27FC236}">
                    <a16:creationId xmlns:a16="http://schemas.microsoft.com/office/drawing/2014/main" id="{02AD8AC9-56A6-9D8C-B4F3-5E44817A1C29}"/>
                  </a:ext>
                </a:extLst>
              </p:cNvPr>
              <p:cNvSpPr/>
              <p:nvPr/>
            </p:nvSpPr>
            <p:spPr bwMode="auto">
              <a:xfrm>
                <a:off x="1034725" y="2813050"/>
                <a:ext cx="282575" cy="69850"/>
              </a:xfrm>
              <a:custGeom>
                <a:avLst/>
                <a:gdLst>
                  <a:gd name="connsiteX0" fmla="*/ 282575 w 282575"/>
                  <a:gd name="connsiteY0" fmla="*/ 38100 h 69850"/>
                  <a:gd name="connsiteX1" fmla="*/ 222250 w 282575"/>
                  <a:gd name="connsiteY1" fmla="*/ 0 h 69850"/>
                  <a:gd name="connsiteX2" fmla="*/ 98425 w 282575"/>
                  <a:gd name="connsiteY2" fmla="*/ 69850 h 69850"/>
                  <a:gd name="connsiteX3" fmla="*/ 0 w 282575"/>
                  <a:gd name="connsiteY3" fmla="*/ 15875 h 69850"/>
                </a:gdLst>
                <a:ahLst/>
                <a:cxnLst>
                  <a:cxn ang="0">
                    <a:pos x="connsiteX0" y="connsiteY0"/>
                  </a:cxn>
                  <a:cxn ang="0">
                    <a:pos x="connsiteX1" y="connsiteY1"/>
                  </a:cxn>
                  <a:cxn ang="0">
                    <a:pos x="connsiteX2" y="connsiteY2"/>
                  </a:cxn>
                  <a:cxn ang="0">
                    <a:pos x="connsiteX3" y="connsiteY3"/>
                  </a:cxn>
                </a:cxnLst>
                <a:rect l="l" t="t" r="r" b="b"/>
                <a:pathLst>
                  <a:path w="282575" h="69850">
                    <a:moveTo>
                      <a:pt x="282575" y="38100"/>
                    </a:moveTo>
                    <a:lnTo>
                      <a:pt x="222250" y="0"/>
                    </a:lnTo>
                    <a:lnTo>
                      <a:pt x="98425" y="69850"/>
                    </a:lnTo>
                    <a:lnTo>
                      <a:pt x="0" y="1587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 name="Freeform 73777">
                <a:extLst>
                  <a:ext uri="{FF2B5EF4-FFF2-40B4-BE49-F238E27FC236}">
                    <a16:creationId xmlns:a16="http://schemas.microsoft.com/office/drawing/2014/main" id="{A9DA21C8-E9D0-61B4-F15C-FB375D8C2EDA}"/>
                  </a:ext>
                </a:extLst>
              </p:cNvPr>
              <p:cNvSpPr/>
              <p:nvPr/>
            </p:nvSpPr>
            <p:spPr bwMode="auto">
              <a:xfrm>
                <a:off x="888675" y="2857500"/>
                <a:ext cx="66675" cy="276225"/>
              </a:xfrm>
              <a:custGeom>
                <a:avLst/>
                <a:gdLst>
                  <a:gd name="connsiteX0" fmla="*/ 57150 w 66675"/>
                  <a:gd name="connsiteY0" fmla="*/ 0 h 276225"/>
                  <a:gd name="connsiteX1" fmla="*/ 57150 w 66675"/>
                  <a:gd name="connsiteY1" fmla="*/ 0 h 276225"/>
                  <a:gd name="connsiteX2" fmla="*/ 0 w 66675"/>
                  <a:gd name="connsiteY2" fmla="*/ 104775 h 276225"/>
                  <a:gd name="connsiteX3" fmla="*/ 66675 w 66675"/>
                  <a:gd name="connsiteY3" fmla="*/ 215900 h 276225"/>
                  <a:gd name="connsiteX4" fmla="*/ 38100 w 66675"/>
                  <a:gd name="connsiteY4" fmla="*/ 276225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276225">
                    <a:moveTo>
                      <a:pt x="57150" y="0"/>
                    </a:moveTo>
                    <a:lnTo>
                      <a:pt x="57150" y="0"/>
                    </a:lnTo>
                    <a:lnTo>
                      <a:pt x="0" y="104775"/>
                    </a:lnTo>
                    <a:lnTo>
                      <a:pt x="66675" y="215900"/>
                    </a:lnTo>
                    <a:lnTo>
                      <a:pt x="38100" y="2762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 name="Freeform 200">
                <a:extLst>
                  <a:ext uri="{FF2B5EF4-FFF2-40B4-BE49-F238E27FC236}">
                    <a16:creationId xmlns:a16="http://schemas.microsoft.com/office/drawing/2014/main" id="{9D605569-54DC-E05F-2187-CF5E096F82CA}"/>
                  </a:ext>
                </a:extLst>
              </p:cNvPr>
              <p:cNvSpPr/>
              <p:nvPr/>
            </p:nvSpPr>
            <p:spPr bwMode="auto">
              <a:xfrm>
                <a:off x="1900869" y="3705066"/>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6" name="Freeform 201">
                <a:extLst>
                  <a:ext uri="{FF2B5EF4-FFF2-40B4-BE49-F238E27FC236}">
                    <a16:creationId xmlns:a16="http://schemas.microsoft.com/office/drawing/2014/main" id="{848680F5-80E4-2775-A815-D40809624724}"/>
                  </a:ext>
                </a:extLst>
              </p:cNvPr>
              <p:cNvSpPr/>
              <p:nvPr/>
            </p:nvSpPr>
            <p:spPr bwMode="auto">
              <a:xfrm>
                <a:off x="2100321" y="3705066"/>
                <a:ext cx="82550" cy="0"/>
              </a:xfrm>
              <a:custGeom>
                <a:avLst/>
                <a:gdLst>
                  <a:gd name="connsiteX0" fmla="*/ 82550 w 82550"/>
                  <a:gd name="connsiteY0" fmla="*/ 0 h 0"/>
                  <a:gd name="connsiteX1" fmla="*/ 0 w 82550"/>
                  <a:gd name="connsiteY1" fmla="*/ 0 h 0"/>
                </a:gdLst>
                <a:ahLst/>
                <a:cxnLst>
                  <a:cxn ang="0">
                    <a:pos x="connsiteX0" y="connsiteY0"/>
                  </a:cxn>
                  <a:cxn ang="0">
                    <a:pos x="connsiteX1" y="connsiteY1"/>
                  </a:cxn>
                </a:cxnLst>
                <a:rect l="l" t="t" r="r" b="b"/>
                <a:pathLst>
                  <a:path w="82550">
                    <a:moveTo>
                      <a:pt x="82550" y="0"/>
                    </a:moveTo>
                    <a:lnTo>
                      <a:pt x="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7" name="Freeform 73779">
                <a:extLst>
                  <a:ext uri="{FF2B5EF4-FFF2-40B4-BE49-F238E27FC236}">
                    <a16:creationId xmlns:a16="http://schemas.microsoft.com/office/drawing/2014/main" id="{D54504F5-10F6-94FE-5049-35FB6359C314}"/>
                  </a:ext>
                </a:extLst>
              </p:cNvPr>
              <p:cNvSpPr/>
              <p:nvPr/>
            </p:nvSpPr>
            <p:spPr bwMode="auto">
              <a:xfrm>
                <a:off x="1701475" y="3590925"/>
                <a:ext cx="209550" cy="215900"/>
              </a:xfrm>
              <a:custGeom>
                <a:avLst/>
                <a:gdLst>
                  <a:gd name="connsiteX0" fmla="*/ 3175 w 209550"/>
                  <a:gd name="connsiteY0" fmla="*/ 114300 h 215900"/>
                  <a:gd name="connsiteX1" fmla="*/ 0 w 209550"/>
                  <a:gd name="connsiteY1" fmla="*/ 47625 h 215900"/>
                  <a:gd name="connsiteX2" fmla="*/ 123825 w 209550"/>
                  <a:gd name="connsiteY2" fmla="*/ 0 h 215900"/>
                  <a:gd name="connsiteX3" fmla="*/ 209550 w 209550"/>
                  <a:gd name="connsiteY3" fmla="*/ 117475 h 215900"/>
                  <a:gd name="connsiteX4" fmla="*/ 127000 w 209550"/>
                  <a:gd name="connsiteY4" fmla="*/ 215900 h 215900"/>
                  <a:gd name="connsiteX5" fmla="*/ 53975 w 209550"/>
                  <a:gd name="connsiteY5" fmla="*/ 19685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215900">
                    <a:moveTo>
                      <a:pt x="3175" y="114300"/>
                    </a:moveTo>
                    <a:lnTo>
                      <a:pt x="0" y="47625"/>
                    </a:lnTo>
                    <a:lnTo>
                      <a:pt x="123825" y="0"/>
                    </a:lnTo>
                    <a:lnTo>
                      <a:pt x="209550" y="117475"/>
                    </a:lnTo>
                    <a:lnTo>
                      <a:pt x="127000" y="215900"/>
                    </a:lnTo>
                    <a:lnTo>
                      <a:pt x="53975" y="19685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8" name="Freeform 73780">
                <a:extLst>
                  <a:ext uri="{FF2B5EF4-FFF2-40B4-BE49-F238E27FC236}">
                    <a16:creationId xmlns:a16="http://schemas.microsoft.com/office/drawing/2014/main" id="{C976797B-6B5E-7D40-D490-52CFC0291786}"/>
                  </a:ext>
                </a:extLst>
              </p:cNvPr>
              <p:cNvSpPr/>
              <p:nvPr/>
            </p:nvSpPr>
            <p:spPr bwMode="auto">
              <a:xfrm>
                <a:off x="1466525" y="3749675"/>
                <a:ext cx="174625" cy="69850"/>
              </a:xfrm>
              <a:custGeom>
                <a:avLst/>
                <a:gdLst>
                  <a:gd name="connsiteX0" fmla="*/ 0 w 174625"/>
                  <a:gd name="connsiteY0" fmla="*/ 0 h 69850"/>
                  <a:gd name="connsiteX1" fmla="*/ 117475 w 174625"/>
                  <a:gd name="connsiteY1" fmla="*/ 69850 h 69850"/>
                  <a:gd name="connsiteX2" fmla="*/ 174625 w 174625"/>
                  <a:gd name="connsiteY2" fmla="*/ 34925 h 69850"/>
                </a:gdLst>
                <a:ahLst/>
                <a:cxnLst>
                  <a:cxn ang="0">
                    <a:pos x="connsiteX0" y="connsiteY0"/>
                  </a:cxn>
                  <a:cxn ang="0">
                    <a:pos x="connsiteX1" y="connsiteY1"/>
                  </a:cxn>
                  <a:cxn ang="0">
                    <a:pos x="connsiteX2" y="connsiteY2"/>
                  </a:cxn>
                </a:cxnLst>
                <a:rect l="l" t="t" r="r" b="b"/>
                <a:pathLst>
                  <a:path w="174625" h="69850">
                    <a:moveTo>
                      <a:pt x="0" y="0"/>
                    </a:moveTo>
                    <a:lnTo>
                      <a:pt x="117475" y="69850"/>
                    </a:lnTo>
                    <a:lnTo>
                      <a:pt x="174625" y="349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9" name="Freeform 73781">
                <a:extLst>
                  <a:ext uri="{FF2B5EF4-FFF2-40B4-BE49-F238E27FC236}">
                    <a16:creationId xmlns:a16="http://schemas.microsoft.com/office/drawing/2014/main" id="{782290E2-25EF-F95C-2758-0EECC0CA37D5}"/>
                  </a:ext>
                </a:extLst>
              </p:cNvPr>
              <p:cNvSpPr/>
              <p:nvPr/>
            </p:nvSpPr>
            <p:spPr bwMode="auto">
              <a:xfrm>
                <a:off x="1066475" y="3530600"/>
                <a:ext cx="177800" cy="69850"/>
              </a:xfrm>
              <a:custGeom>
                <a:avLst/>
                <a:gdLst>
                  <a:gd name="connsiteX0" fmla="*/ 177800 w 177800"/>
                  <a:gd name="connsiteY0" fmla="*/ 69850 h 69850"/>
                  <a:gd name="connsiteX1" fmla="*/ 63500 w 177800"/>
                  <a:gd name="connsiteY1" fmla="*/ 0 h 69850"/>
                  <a:gd name="connsiteX2" fmla="*/ 0 w 177800"/>
                  <a:gd name="connsiteY2" fmla="*/ 38100 h 69850"/>
                </a:gdLst>
                <a:ahLst/>
                <a:cxnLst>
                  <a:cxn ang="0">
                    <a:pos x="connsiteX0" y="connsiteY0"/>
                  </a:cxn>
                  <a:cxn ang="0">
                    <a:pos x="connsiteX1" y="connsiteY1"/>
                  </a:cxn>
                  <a:cxn ang="0">
                    <a:pos x="connsiteX2" y="connsiteY2"/>
                  </a:cxn>
                </a:cxnLst>
                <a:rect l="l" t="t" r="r" b="b"/>
                <a:pathLst>
                  <a:path w="177800" h="69850">
                    <a:moveTo>
                      <a:pt x="177800" y="69850"/>
                    </a:moveTo>
                    <a:lnTo>
                      <a:pt x="63500" y="0"/>
                    </a:lnTo>
                    <a:lnTo>
                      <a:pt x="0" y="3810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0" name="Freeform 73782">
                <a:extLst>
                  <a:ext uri="{FF2B5EF4-FFF2-40B4-BE49-F238E27FC236}">
                    <a16:creationId xmlns:a16="http://schemas.microsoft.com/office/drawing/2014/main" id="{707041BF-20C1-EB87-661A-4446405CE261}"/>
                  </a:ext>
                </a:extLst>
              </p:cNvPr>
              <p:cNvSpPr/>
              <p:nvPr/>
            </p:nvSpPr>
            <p:spPr bwMode="auto">
              <a:xfrm>
                <a:off x="822000" y="3232150"/>
                <a:ext cx="155575" cy="165100"/>
              </a:xfrm>
              <a:custGeom>
                <a:avLst/>
                <a:gdLst>
                  <a:gd name="connsiteX0" fmla="*/ 111125 w 155575"/>
                  <a:gd name="connsiteY0" fmla="*/ 0 h 165100"/>
                  <a:gd name="connsiteX1" fmla="*/ 155575 w 155575"/>
                  <a:gd name="connsiteY1" fmla="*/ 53975 h 165100"/>
                  <a:gd name="connsiteX2" fmla="*/ 66675 w 155575"/>
                  <a:gd name="connsiteY2" fmla="*/ 165100 h 165100"/>
                  <a:gd name="connsiteX3" fmla="*/ 0 w 155575"/>
                  <a:gd name="connsiteY3" fmla="*/ 149225 h 165100"/>
                </a:gdLst>
                <a:ahLst/>
                <a:cxnLst>
                  <a:cxn ang="0">
                    <a:pos x="connsiteX0" y="connsiteY0"/>
                  </a:cxn>
                  <a:cxn ang="0">
                    <a:pos x="connsiteX1" y="connsiteY1"/>
                  </a:cxn>
                  <a:cxn ang="0">
                    <a:pos x="connsiteX2" y="connsiteY2"/>
                  </a:cxn>
                  <a:cxn ang="0">
                    <a:pos x="connsiteX3" y="connsiteY3"/>
                  </a:cxn>
                </a:cxnLst>
                <a:rect l="l" t="t" r="r" b="b"/>
                <a:pathLst>
                  <a:path w="155575" h="165100">
                    <a:moveTo>
                      <a:pt x="111125" y="0"/>
                    </a:moveTo>
                    <a:lnTo>
                      <a:pt x="155575" y="53975"/>
                    </a:lnTo>
                    <a:lnTo>
                      <a:pt x="66675" y="165100"/>
                    </a:lnTo>
                    <a:lnTo>
                      <a:pt x="0" y="14922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1" name="Freeform 73783">
                <a:extLst>
                  <a:ext uri="{FF2B5EF4-FFF2-40B4-BE49-F238E27FC236}">
                    <a16:creationId xmlns:a16="http://schemas.microsoft.com/office/drawing/2014/main" id="{90EF1A93-4BD3-D80F-9731-7E60210B93C4}"/>
                  </a:ext>
                </a:extLst>
              </p:cNvPr>
              <p:cNvSpPr/>
              <p:nvPr/>
            </p:nvSpPr>
            <p:spPr bwMode="auto">
              <a:xfrm>
                <a:off x="879150" y="3289300"/>
                <a:ext cx="63500" cy="69850"/>
              </a:xfrm>
              <a:custGeom>
                <a:avLst/>
                <a:gdLst>
                  <a:gd name="connsiteX0" fmla="*/ 0 w 63500"/>
                  <a:gd name="connsiteY0" fmla="*/ 69850 h 69850"/>
                  <a:gd name="connsiteX1" fmla="*/ 63500 w 63500"/>
                  <a:gd name="connsiteY1" fmla="*/ 0 h 69850"/>
                </a:gdLst>
                <a:ahLst/>
                <a:cxnLst>
                  <a:cxn ang="0">
                    <a:pos x="connsiteX0" y="connsiteY0"/>
                  </a:cxn>
                  <a:cxn ang="0">
                    <a:pos x="connsiteX1" y="connsiteY1"/>
                  </a:cxn>
                </a:cxnLst>
                <a:rect l="l" t="t" r="r" b="b"/>
                <a:pathLst>
                  <a:path w="63500" h="69850">
                    <a:moveTo>
                      <a:pt x="0" y="69850"/>
                    </a:moveTo>
                    <a:lnTo>
                      <a:pt x="63500"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2" name="Freeform 73784">
                <a:extLst>
                  <a:ext uri="{FF2B5EF4-FFF2-40B4-BE49-F238E27FC236}">
                    <a16:creationId xmlns:a16="http://schemas.microsoft.com/office/drawing/2014/main" id="{2807C392-5A59-21A1-6201-38324B8DCB6D}"/>
                  </a:ext>
                </a:extLst>
              </p:cNvPr>
              <p:cNvSpPr/>
              <p:nvPr/>
            </p:nvSpPr>
            <p:spPr bwMode="auto">
              <a:xfrm>
                <a:off x="723702" y="3292475"/>
                <a:ext cx="53975" cy="0"/>
              </a:xfrm>
              <a:custGeom>
                <a:avLst/>
                <a:gdLst>
                  <a:gd name="connsiteX0" fmla="*/ 0 w 53975"/>
                  <a:gd name="connsiteY0" fmla="*/ 0 h 0"/>
                  <a:gd name="connsiteX1" fmla="*/ 53975 w 53975"/>
                  <a:gd name="connsiteY1" fmla="*/ 0 h 0"/>
                </a:gdLst>
                <a:ahLst/>
                <a:cxnLst>
                  <a:cxn ang="0">
                    <a:pos x="connsiteX0" y="connsiteY0"/>
                  </a:cxn>
                  <a:cxn ang="0">
                    <a:pos x="connsiteX1" y="connsiteY1"/>
                  </a:cxn>
                </a:cxnLst>
                <a:rect l="l" t="t" r="r" b="b"/>
                <a:pathLst>
                  <a:path w="53975">
                    <a:moveTo>
                      <a:pt x="0" y="0"/>
                    </a:moveTo>
                    <a:lnTo>
                      <a:pt x="53975"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 name="Freeform 73785">
                <a:extLst>
                  <a:ext uri="{FF2B5EF4-FFF2-40B4-BE49-F238E27FC236}">
                    <a16:creationId xmlns:a16="http://schemas.microsoft.com/office/drawing/2014/main" id="{74A892C9-2C56-6CD5-F169-6E1D134CE132}"/>
                  </a:ext>
                </a:extLst>
              </p:cNvPr>
              <p:cNvSpPr/>
              <p:nvPr/>
            </p:nvSpPr>
            <p:spPr bwMode="auto">
              <a:xfrm>
                <a:off x="793425" y="3197225"/>
                <a:ext cx="28575" cy="12700"/>
              </a:xfrm>
              <a:custGeom>
                <a:avLst/>
                <a:gdLst>
                  <a:gd name="connsiteX0" fmla="*/ 0 w 28575"/>
                  <a:gd name="connsiteY0" fmla="*/ 12700 h 12700"/>
                  <a:gd name="connsiteX1" fmla="*/ 28575 w 28575"/>
                  <a:gd name="connsiteY1" fmla="*/ 0 h 12700"/>
                </a:gdLst>
                <a:ahLst/>
                <a:cxnLst>
                  <a:cxn ang="0">
                    <a:pos x="connsiteX0" y="connsiteY0"/>
                  </a:cxn>
                  <a:cxn ang="0">
                    <a:pos x="connsiteX1" y="connsiteY1"/>
                  </a:cxn>
                </a:cxnLst>
                <a:rect l="l" t="t" r="r" b="b"/>
                <a:pathLst>
                  <a:path w="28575" h="12700">
                    <a:moveTo>
                      <a:pt x="0" y="12700"/>
                    </a:moveTo>
                    <a:lnTo>
                      <a:pt x="28575" y="0"/>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 name="Freeform 73786">
                <a:extLst>
                  <a:ext uri="{FF2B5EF4-FFF2-40B4-BE49-F238E27FC236}">
                    <a16:creationId xmlns:a16="http://schemas.microsoft.com/office/drawing/2014/main" id="{FEEA56E8-FB0C-F5B2-E40F-05EC97439E31}"/>
                  </a:ext>
                </a:extLst>
              </p:cNvPr>
              <p:cNvSpPr/>
              <p:nvPr/>
            </p:nvSpPr>
            <p:spPr bwMode="auto">
              <a:xfrm>
                <a:off x="875975" y="3390900"/>
                <a:ext cx="73025" cy="180975"/>
              </a:xfrm>
              <a:custGeom>
                <a:avLst/>
                <a:gdLst>
                  <a:gd name="connsiteX0" fmla="*/ 12700 w 73025"/>
                  <a:gd name="connsiteY0" fmla="*/ 0 h 180975"/>
                  <a:gd name="connsiteX1" fmla="*/ 0 w 73025"/>
                  <a:gd name="connsiteY1" fmla="*/ 136525 h 180975"/>
                  <a:gd name="connsiteX2" fmla="*/ 73025 w 73025"/>
                  <a:gd name="connsiteY2" fmla="*/ 180975 h 180975"/>
                </a:gdLst>
                <a:ahLst/>
                <a:cxnLst>
                  <a:cxn ang="0">
                    <a:pos x="connsiteX0" y="connsiteY0"/>
                  </a:cxn>
                  <a:cxn ang="0">
                    <a:pos x="connsiteX1" y="connsiteY1"/>
                  </a:cxn>
                  <a:cxn ang="0">
                    <a:pos x="connsiteX2" y="connsiteY2"/>
                  </a:cxn>
                </a:cxnLst>
                <a:rect l="l" t="t" r="r" b="b"/>
                <a:pathLst>
                  <a:path w="73025" h="180975">
                    <a:moveTo>
                      <a:pt x="12700" y="0"/>
                    </a:moveTo>
                    <a:lnTo>
                      <a:pt x="0" y="136525"/>
                    </a:lnTo>
                    <a:lnTo>
                      <a:pt x="73025" y="180975"/>
                    </a:lnTo>
                  </a:path>
                </a:pathLst>
              </a:custGeom>
              <a:noFill/>
              <a:ln w="19050">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85" name="Group 84">
                <a:extLst>
                  <a:ext uri="{FF2B5EF4-FFF2-40B4-BE49-F238E27FC236}">
                    <a16:creationId xmlns:a16="http://schemas.microsoft.com/office/drawing/2014/main" id="{97B632A1-9A10-1389-67AB-0C88F39EEA63}"/>
                  </a:ext>
                </a:extLst>
              </p:cNvPr>
              <p:cNvGrpSpPr/>
              <p:nvPr/>
            </p:nvGrpSpPr>
            <p:grpSpPr>
              <a:xfrm rot="8859515" flipV="1">
                <a:off x="3576153" y="2537983"/>
                <a:ext cx="92075" cy="66624"/>
                <a:chOff x="250471" y="5019519"/>
                <a:chExt cx="92075" cy="66624"/>
              </a:xfrm>
            </p:grpSpPr>
            <p:sp>
              <p:nvSpPr>
                <p:cNvPr id="86" name="Freeform 247">
                  <a:extLst>
                    <a:ext uri="{FF2B5EF4-FFF2-40B4-BE49-F238E27FC236}">
                      <a16:creationId xmlns:a16="http://schemas.microsoft.com/office/drawing/2014/main" id="{F6F6106C-4122-E151-1543-21A9944A10A4}"/>
                    </a:ext>
                  </a:extLst>
                </p:cNvPr>
                <p:cNvSpPr/>
                <p:nvPr/>
              </p:nvSpPr>
              <p:spPr bwMode="auto">
                <a:xfrm>
                  <a:off x="317146" y="5019519"/>
                  <a:ext cx="25400" cy="60325"/>
                </a:xfrm>
                <a:custGeom>
                  <a:avLst/>
                  <a:gdLst>
                    <a:gd name="connsiteX0" fmla="*/ 0 w 25400"/>
                    <a:gd name="connsiteY0" fmla="*/ 0 h 60325"/>
                    <a:gd name="connsiteX1" fmla="*/ 25400 w 25400"/>
                    <a:gd name="connsiteY1" fmla="*/ 60325 h 60325"/>
                  </a:gdLst>
                  <a:ahLst/>
                  <a:cxnLst>
                    <a:cxn ang="0">
                      <a:pos x="connsiteX0" y="connsiteY0"/>
                    </a:cxn>
                    <a:cxn ang="0">
                      <a:pos x="connsiteX1" y="connsiteY1"/>
                    </a:cxn>
                  </a:cxnLst>
                  <a:rect l="l" t="t" r="r" b="b"/>
                  <a:pathLst>
                    <a:path w="25400" h="60325">
                      <a:moveTo>
                        <a:pt x="0" y="0"/>
                      </a:moveTo>
                      <a:lnTo>
                        <a:pt x="25400" y="60325"/>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7" name="Freeform 248">
                  <a:extLst>
                    <a:ext uri="{FF2B5EF4-FFF2-40B4-BE49-F238E27FC236}">
                      <a16:creationId xmlns:a16="http://schemas.microsoft.com/office/drawing/2014/main" id="{C9DBF76A-BB40-7395-ABEB-7BBC6B7675DF}"/>
                    </a:ext>
                  </a:extLst>
                </p:cNvPr>
                <p:cNvSpPr/>
                <p:nvPr/>
              </p:nvSpPr>
              <p:spPr bwMode="auto">
                <a:xfrm>
                  <a:off x="285396" y="5041744"/>
                  <a:ext cx="15875" cy="38100"/>
                </a:xfrm>
                <a:custGeom>
                  <a:avLst/>
                  <a:gdLst>
                    <a:gd name="connsiteX0" fmla="*/ 0 w 15875"/>
                    <a:gd name="connsiteY0" fmla="*/ 0 h 38100"/>
                    <a:gd name="connsiteX1" fmla="*/ 15875 w 15875"/>
                    <a:gd name="connsiteY1" fmla="*/ 38100 h 38100"/>
                  </a:gdLst>
                  <a:ahLst/>
                  <a:cxnLst>
                    <a:cxn ang="0">
                      <a:pos x="connsiteX0" y="connsiteY0"/>
                    </a:cxn>
                    <a:cxn ang="0">
                      <a:pos x="connsiteX1" y="connsiteY1"/>
                    </a:cxn>
                  </a:cxnLst>
                  <a:rect l="l" t="t" r="r" b="b"/>
                  <a:pathLst>
                    <a:path w="15875" h="38100">
                      <a:moveTo>
                        <a:pt x="0" y="0"/>
                      </a:moveTo>
                      <a:lnTo>
                        <a:pt x="15875" y="381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8" name="Freeform 249">
                  <a:extLst>
                    <a:ext uri="{FF2B5EF4-FFF2-40B4-BE49-F238E27FC236}">
                      <a16:creationId xmlns:a16="http://schemas.microsoft.com/office/drawing/2014/main" id="{A89B44AE-347C-2C0C-9418-4678CF5462A3}"/>
                    </a:ext>
                  </a:extLst>
                </p:cNvPr>
                <p:cNvSpPr/>
                <p:nvPr/>
              </p:nvSpPr>
              <p:spPr bwMode="auto">
                <a:xfrm>
                  <a:off x="301271" y="5029044"/>
                  <a:ext cx="19050" cy="50800"/>
                </a:xfrm>
                <a:custGeom>
                  <a:avLst/>
                  <a:gdLst>
                    <a:gd name="connsiteX0" fmla="*/ 0 w 19050"/>
                    <a:gd name="connsiteY0" fmla="*/ 0 h 50800"/>
                    <a:gd name="connsiteX1" fmla="*/ 19050 w 19050"/>
                    <a:gd name="connsiteY1" fmla="*/ 50800 h 50800"/>
                  </a:gdLst>
                  <a:ahLst/>
                  <a:cxnLst>
                    <a:cxn ang="0">
                      <a:pos x="connsiteX0" y="connsiteY0"/>
                    </a:cxn>
                    <a:cxn ang="0">
                      <a:pos x="connsiteX1" y="connsiteY1"/>
                    </a:cxn>
                  </a:cxnLst>
                  <a:rect l="l" t="t" r="r" b="b"/>
                  <a:pathLst>
                    <a:path w="19050" h="50800">
                      <a:moveTo>
                        <a:pt x="0" y="0"/>
                      </a:moveTo>
                      <a:lnTo>
                        <a:pt x="19050" y="508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9" name="Freeform 250">
                  <a:extLst>
                    <a:ext uri="{FF2B5EF4-FFF2-40B4-BE49-F238E27FC236}">
                      <a16:creationId xmlns:a16="http://schemas.microsoft.com/office/drawing/2014/main" id="{729A1632-5122-33A4-3CC5-05925077FB33}"/>
                    </a:ext>
                  </a:extLst>
                </p:cNvPr>
                <p:cNvSpPr/>
                <p:nvPr/>
              </p:nvSpPr>
              <p:spPr bwMode="auto">
                <a:xfrm>
                  <a:off x="269521" y="5051269"/>
                  <a:ext cx="9525" cy="28575"/>
                </a:xfrm>
                <a:custGeom>
                  <a:avLst/>
                  <a:gdLst>
                    <a:gd name="connsiteX0" fmla="*/ 0 w 9525"/>
                    <a:gd name="connsiteY0" fmla="*/ 0 h 28575"/>
                    <a:gd name="connsiteX1" fmla="*/ 9525 w 9525"/>
                    <a:gd name="connsiteY1" fmla="*/ 28575 h 28575"/>
                  </a:gdLst>
                  <a:ahLst/>
                  <a:cxnLst>
                    <a:cxn ang="0">
                      <a:pos x="connsiteX0" y="connsiteY0"/>
                    </a:cxn>
                    <a:cxn ang="0">
                      <a:pos x="connsiteX1" y="connsiteY1"/>
                    </a:cxn>
                  </a:cxnLst>
                  <a:rect l="l" t="t" r="r" b="b"/>
                  <a:pathLst>
                    <a:path w="9525" h="28575">
                      <a:moveTo>
                        <a:pt x="0" y="0"/>
                      </a:moveTo>
                      <a:lnTo>
                        <a:pt x="9525" y="28575"/>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0" name="Freeform 251">
                  <a:extLst>
                    <a:ext uri="{FF2B5EF4-FFF2-40B4-BE49-F238E27FC236}">
                      <a16:creationId xmlns:a16="http://schemas.microsoft.com/office/drawing/2014/main" id="{5D79203A-49FA-E6D8-3A6D-3F9D6DE007DF}"/>
                    </a:ext>
                  </a:extLst>
                </p:cNvPr>
                <p:cNvSpPr/>
                <p:nvPr/>
              </p:nvSpPr>
              <p:spPr bwMode="auto">
                <a:xfrm>
                  <a:off x="250471" y="507984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1" name="Freeform 252">
                  <a:extLst>
                    <a:ext uri="{FF2B5EF4-FFF2-40B4-BE49-F238E27FC236}">
                      <a16:creationId xmlns:a16="http://schemas.microsoft.com/office/drawing/2014/main" id="{CB6493FC-D0DF-AFA8-A9B0-9AF57541CB97}"/>
                    </a:ext>
                  </a:extLst>
                </p:cNvPr>
                <p:cNvSpPr/>
                <p:nvPr/>
              </p:nvSpPr>
              <p:spPr bwMode="auto">
                <a:xfrm rot="21166211">
                  <a:off x="254446" y="5060743"/>
                  <a:ext cx="6350" cy="25400"/>
                </a:xfrm>
                <a:custGeom>
                  <a:avLst/>
                  <a:gdLst>
                    <a:gd name="connsiteX0" fmla="*/ 0 w 6350"/>
                    <a:gd name="connsiteY0" fmla="*/ 0 h 25400"/>
                    <a:gd name="connsiteX1" fmla="*/ 6350 w 6350"/>
                    <a:gd name="connsiteY1" fmla="*/ 25400 h 25400"/>
                  </a:gdLst>
                  <a:ahLst/>
                  <a:cxnLst>
                    <a:cxn ang="0">
                      <a:pos x="connsiteX0" y="connsiteY0"/>
                    </a:cxn>
                    <a:cxn ang="0">
                      <a:pos x="connsiteX1" y="connsiteY1"/>
                    </a:cxn>
                  </a:cxnLst>
                  <a:rect l="l" t="t" r="r" b="b"/>
                  <a:pathLst>
                    <a:path w="6350" h="25400">
                      <a:moveTo>
                        <a:pt x="0" y="0"/>
                      </a:moveTo>
                      <a:lnTo>
                        <a:pt x="6350" y="25400"/>
                      </a:lnTo>
                    </a:path>
                  </a:pathLst>
                </a:custGeom>
                <a:noFill/>
                <a:ln w="952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10" name="Freeform: Shape 209">
              <a:extLst>
                <a:ext uri="{FF2B5EF4-FFF2-40B4-BE49-F238E27FC236}">
                  <a16:creationId xmlns:a16="http://schemas.microsoft.com/office/drawing/2014/main" id="{0ED0EDBA-6EBB-F6BD-429B-7E5B1FE85C0C}"/>
                </a:ext>
              </a:extLst>
            </p:cNvPr>
            <p:cNvSpPr/>
            <p:nvPr/>
          </p:nvSpPr>
          <p:spPr bwMode="auto">
            <a:xfrm>
              <a:off x="3664744" y="2499713"/>
              <a:ext cx="35719" cy="71437"/>
            </a:xfrm>
            <a:custGeom>
              <a:avLst/>
              <a:gdLst>
                <a:gd name="connsiteX0" fmla="*/ 35719 w 35719"/>
                <a:gd name="connsiteY0" fmla="*/ 0 h 71437"/>
                <a:gd name="connsiteX1" fmla="*/ 0 w 35719"/>
                <a:gd name="connsiteY1" fmla="*/ 71437 h 71437"/>
                <a:gd name="connsiteX2" fmla="*/ 26194 w 35719"/>
                <a:gd name="connsiteY2" fmla="*/ 69056 h 71437"/>
                <a:gd name="connsiteX3" fmla="*/ 35719 w 35719"/>
                <a:gd name="connsiteY3" fmla="*/ 0 h 71437"/>
              </a:gdLst>
              <a:ahLst/>
              <a:cxnLst>
                <a:cxn ang="0">
                  <a:pos x="connsiteX0" y="connsiteY0"/>
                </a:cxn>
                <a:cxn ang="0">
                  <a:pos x="connsiteX1" y="connsiteY1"/>
                </a:cxn>
                <a:cxn ang="0">
                  <a:pos x="connsiteX2" y="connsiteY2"/>
                </a:cxn>
                <a:cxn ang="0">
                  <a:pos x="connsiteX3" y="connsiteY3"/>
                </a:cxn>
              </a:cxnLst>
              <a:rect l="l" t="t" r="r" b="b"/>
              <a:pathLst>
                <a:path w="35719" h="71437">
                  <a:moveTo>
                    <a:pt x="35719" y="0"/>
                  </a:moveTo>
                  <a:lnTo>
                    <a:pt x="0" y="71437"/>
                  </a:lnTo>
                  <a:lnTo>
                    <a:pt x="26194" y="69056"/>
                  </a:lnTo>
                  <a:lnTo>
                    <a:pt x="35719" y="0"/>
                  </a:lnTo>
                  <a:close/>
                </a:path>
              </a:pathLst>
            </a:custGeom>
            <a:solidFill>
              <a:schemeClr val="accent4"/>
            </a:solidFill>
            <a:ln w="0">
              <a:solidFill>
                <a:schemeClr val="accent4"/>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18" name="Group 117">
            <a:extLst>
              <a:ext uri="{FF2B5EF4-FFF2-40B4-BE49-F238E27FC236}">
                <a16:creationId xmlns:a16="http://schemas.microsoft.com/office/drawing/2014/main" id="{CFF55B5D-8184-17CA-10E1-71EA6F4DEE2B}"/>
              </a:ext>
            </a:extLst>
          </p:cNvPr>
          <p:cNvGrpSpPr/>
          <p:nvPr/>
        </p:nvGrpSpPr>
        <p:grpSpPr>
          <a:xfrm>
            <a:off x="7654058" y="3231408"/>
            <a:ext cx="807635" cy="589505"/>
            <a:chOff x="7657395" y="3471968"/>
            <a:chExt cx="807635" cy="589505"/>
          </a:xfrm>
        </p:grpSpPr>
        <p:grpSp>
          <p:nvGrpSpPr>
            <p:cNvPr id="119" name="Group 118">
              <a:extLst>
                <a:ext uri="{FF2B5EF4-FFF2-40B4-BE49-F238E27FC236}">
                  <a16:creationId xmlns:a16="http://schemas.microsoft.com/office/drawing/2014/main" id="{0E1768E3-358A-79EE-5A21-708C957CEA7C}"/>
                </a:ext>
              </a:extLst>
            </p:cNvPr>
            <p:cNvGrpSpPr/>
            <p:nvPr/>
          </p:nvGrpSpPr>
          <p:grpSpPr>
            <a:xfrm>
              <a:off x="7657395" y="3900010"/>
              <a:ext cx="263902" cy="161463"/>
              <a:chOff x="7588110" y="3651769"/>
              <a:chExt cx="263902" cy="161463"/>
            </a:xfrm>
          </p:grpSpPr>
          <p:cxnSp>
            <p:nvCxnSpPr>
              <p:cNvPr id="127" name="Straight Connector 126">
                <a:extLst>
                  <a:ext uri="{FF2B5EF4-FFF2-40B4-BE49-F238E27FC236}">
                    <a16:creationId xmlns:a16="http://schemas.microsoft.com/office/drawing/2014/main" id="{26409A65-A8DF-B834-9A13-E2412F8AF519}"/>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28" name="Oval 127">
                <a:extLst>
                  <a:ext uri="{FF2B5EF4-FFF2-40B4-BE49-F238E27FC236}">
                    <a16:creationId xmlns:a16="http://schemas.microsoft.com/office/drawing/2014/main" id="{5AEF3134-1729-EF19-665D-1D1EACFF943F}"/>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20" name="Group 119">
              <a:extLst>
                <a:ext uri="{FF2B5EF4-FFF2-40B4-BE49-F238E27FC236}">
                  <a16:creationId xmlns:a16="http://schemas.microsoft.com/office/drawing/2014/main" id="{7A6792B5-6899-4203-DDE9-B75676914F77}"/>
                </a:ext>
              </a:extLst>
            </p:cNvPr>
            <p:cNvGrpSpPr/>
            <p:nvPr/>
          </p:nvGrpSpPr>
          <p:grpSpPr>
            <a:xfrm rot="10800000">
              <a:off x="8131843" y="3471968"/>
              <a:ext cx="333187" cy="409704"/>
              <a:chOff x="7740510" y="3804169"/>
              <a:chExt cx="333187" cy="409704"/>
            </a:xfrm>
          </p:grpSpPr>
          <p:grpSp>
            <p:nvGrpSpPr>
              <p:cNvPr id="121" name="Group 120">
                <a:extLst>
                  <a:ext uri="{FF2B5EF4-FFF2-40B4-BE49-F238E27FC236}">
                    <a16:creationId xmlns:a16="http://schemas.microsoft.com/office/drawing/2014/main" id="{AA29F5F3-06CC-391D-27BF-F5AEC29100DD}"/>
                  </a:ext>
                </a:extLst>
              </p:cNvPr>
              <p:cNvGrpSpPr/>
              <p:nvPr/>
            </p:nvGrpSpPr>
            <p:grpSpPr>
              <a:xfrm>
                <a:off x="7740510" y="3804169"/>
                <a:ext cx="263902" cy="161463"/>
                <a:chOff x="7588110" y="3651769"/>
                <a:chExt cx="263902" cy="161463"/>
              </a:xfrm>
            </p:grpSpPr>
            <p:cxnSp>
              <p:nvCxnSpPr>
                <p:cNvPr id="125" name="Straight Connector 124">
                  <a:extLst>
                    <a:ext uri="{FF2B5EF4-FFF2-40B4-BE49-F238E27FC236}">
                      <a16:creationId xmlns:a16="http://schemas.microsoft.com/office/drawing/2014/main" id="{A07F7FF8-AA8A-7D26-6BB2-4B60B59265AC}"/>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26" name="Oval 125">
                  <a:extLst>
                    <a:ext uri="{FF2B5EF4-FFF2-40B4-BE49-F238E27FC236}">
                      <a16:creationId xmlns:a16="http://schemas.microsoft.com/office/drawing/2014/main" id="{C39DAB7C-7AE4-D7EB-593B-B3982A902201}"/>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22" name="Group 121">
                <a:extLst>
                  <a:ext uri="{FF2B5EF4-FFF2-40B4-BE49-F238E27FC236}">
                    <a16:creationId xmlns:a16="http://schemas.microsoft.com/office/drawing/2014/main" id="{C235E5DB-E706-343C-4572-E88B1FFCE5DE}"/>
                  </a:ext>
                </a:extLst>
              </p:cNvPr>
              <p:cNvGrpSpPr/>
              <p:nvPr/>
            </p:nvGrpSpPr>
            <p:grpSpPr>
              <a:xfrm>
                <a:off x="7809795" y="4052410"/>
                <a:ext cx="263902" cy="161463"/>
                <a:chOff x="7588110" y="3651769"/>
                <a:chExt cx="263902" cy="161463"/>
              </a:xfrm>
            </p:grpSpPr>
            <p:cxnSp>
              <p:nvCxnSpPr>
                <p:cNvPr id="123" name="Straight Connector 122">
                  <a:extLst>
                    <a:ext uri="{FF2B5EF4-FFF2-40B4-BE49-F238E27FC236}">
                      <a16:creationId xmlns:a16="http://schemas.microsoft.com/office/drawing/2014/main" id="{C5546DF4-9D63-D4E5-2028-A8A3426827E8}"/>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24" name="Oval 123">
                  <a:extLst>
                    <a:ext uri="{FF2B5EF4-FFF2-40B4-BE49-F238E27FC236}">
                      <a16:creationId xmlns:a16="http://schemas.microsoft.com/office/drawing/2014/main" id="{3782D802-305B-3DDF-4537-AE49AC2A9B81}"/>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grpSp>
      <p:grpSp>
        <p:nvGrpSpPr>
          <p:cNvPr id="129" name="Group 128">
            <a:extLst>
              <a:ext uri="{FF2B5EF4-FFF2-40B4-BE49-F238E27FC236}">
                <a16:creationId xmlns:a16="http://schemas.microsoft.com/office/drawing/2014/main" id="{35BDAB16-058F-D7BB-73CC-87DEB688CA7E}"/>
              </a:ext>
            </a:extLst>
          </p:cNvPr>
          <p:cNvGrpSpPr/>
          <p:nvPr/>
        </p:nvGrpSpPr>
        <p:grpSpPr>
          <a:xfrm>
            <a:off x="7353831" y="3996437"/>
            <a:ext cx="667240" cy="514544"/>
            <a:chOff x="7357168" y="4236997"/>
            <a:chExt cx="667240" cy="514544"/>
          </a:xfrm>
        </p:grpSpPr>
        <p:grpSp>
          <p:nvGrpSpPr>
            <p:cNvPr id="130" name="Group 129">
              <a:extLst>
                <a:ext uri="{FF2B5EF4-FFF2-40B4-BE49-F238E27FC236}">
                  <a16:creationId xmlns:a16="http://schemas.microsoft.com/office/drawing/2014/main" id="{6097E7A0-CAA9-CBDC-FDB5-D939159DB87A}"/>
                </a:ext>
              </a:extLst>
            </p:cNvPr>
            <p:cNvGrpSpPr/>
            <p:nvPr/>
          </p:nvGrpSpPr>
          <p:grpSpPr>
            <a:xfrm rot="2862879">
              <a:off x="7305949" y="4288216"/>
              <a:ext cx="263902" cy="161463"/>
              <a:chOff x="7588110" y="3651769"/>
              <a:chExt cx="263902" cy="161463"/>
            </a:xfrm>
          </p:grpSpPr>
          <p:cxnSp>
            <p:nvCxnSpPr>
              <p:cNvPr id="134" name="Straight Connector 133">
                <a:extLst>
                  <a:ext uri="{FF2B5EF4-FFF2-40B4-BE49-F238E27FC236}">
                    <a16:creationId xmlns:a16="http://schemas.microsoft.com/office/drawing/2014/main" id="{6D855C67-C672-6FF4-4FCC-42163738320A}"/>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35" name="Oval 134">
                <a:extLst>
                  <a:ext uri="{FF2B5EF4-FFF2-40B4-BE49-F238E27FC236}">
                    <a16:creationId xmlns:a16="http://schemas.microsoft.com/office/drawing/2014/main" id="{95413889-41BF-7062-738C-58ACC90DDEC9}"/>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31" name="Group 130">
              <a:extLst>
                <a:ext uri="{FF2B5EF4-FFF2-40B4-BE49-F238E27FC236}">
                  <a16:creationId xmlns:a16="http://schemas.microsoft.com/office/drawing/2014/main" id="{D9DE7E1D-22AB-0DA5-0FE9-3AE7C40436CE}"/>
                </a:ext>
              </a:extLst>
            </p:cNvPr>
            <p:cNvGrpSpPr/>
            <p:nvPr/>
          </p:nvGrpSpPr>
          <p:grpSpPr>
            <a:xfrm rot="13575652">
              <a:off x="7811726" y="4538858"/>
              <a:ext cx="263902" cy="161463"/>
              <a:chOff x="7588110" y="3651769"/>
              <a:chExt cx="263902" cy="161463"/>
            </a:xfrm>
          </p:grpSpPr>
          <p:cxnSp>
            <p:nvCxnSpPr>
              <p:cNvPr id="132" name="Straight Connector 131">
                <a:extLst>
                  <a:ext uri="{FF2B5EF4-FFF2-40B4-BE49-F238E27FC236}">
                    <a16:creationId xmlns:a16="http://schemas.microsoft.com/office/drawing/2014/main" id="{3FE1B610-11A4-7F4A-5C16-07D95F416897}"/>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33" name="Oval 132">
                <a:extLst>
                  <a:ext uri="{FF2B5EF4-FFF2-40B4-BE49-F238E27FC236}">
                    <a16:creationId xmlns:a16="http://schemas.microsoft.com/office/drawing/2014/main" id="{78BE5FE6-35E3-E292-5CE1-6F6B73F488D1}"/>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136" name="Group 135">
            <a:extLst>
              <a:ext uri="{FF2B5EF4-FFF2-40B4-BE49-F238E27FC236}">
                <a16:creationId xmlns:a16="http://schemas.microsoft.com/office/drawing/2014/main" id="{2B2CB781-C3C8-133A-03C1-E144988C0905}"/>
              </a:ext>
            </a:extLst>
          </p:cNvPr>
          <p:cNvGrpSpPr/>
          <p:nvPr/>
        </p:nvGrpSpPr>
        <p:grpSpPr>
          <a:xfrm rot="16200000">
            <a:off x="8290741" y="3704040"/>
            <a:ext cx="667240" cy="514544"/>
            <a:chOff x="7509568" y="4389397"/>
            <a:chExt cx="667240" cy="514544"/>
          </a:xfrm>
        </p:grpSpPr>
        <p:grpSp>
          <p:nvGrpSpPr>
            <p:cNvPr id="137" name="Group 136">
              <a:extLst>
                <a:ext uri="{FF2B5EF4-FFF2-40B4-BE49-F238E27FC236}">
                  <a16:creationId xmlns:a16="http://schemas.microsoft.com/office/drawing/2014/main" id="{4D370D27-0D09-75E4-C770-F115287257BB}"/>
                </a:ext>
              </a:extLst>
            </p:cNvPr>
            <p:cNvGrpSpPr/>
            <p:nvPr/>
          </p:nvGrpSpPr>
          <p:grpSpPr>
            <a:xfrm rot="2862879">
              <a:off x="7458349" y="4440616"/>
              <a:ext cx="263902" cy="161463"/>
              <a:chOff x="7588110" y="3651769"/>
              <a:chExt cx="263902" cy="161463"/>
            </a:xfrm>
          </p:grpSpPr>
          <p:cxnSp>
            <p:nvCxnSpPr>
              <p:cNvPr id="141" name="Straight Connector 140">
                <a:extLst>
                  <a:ext uri="{FF2B5EF4-FFF2-40B4-BE49-F238E27FC236}">
                    <a16:creationId xmlns:a16="http://schemas.microsoft.com/office/drawing/2014/main" id="{D173DEC7-99AC-BB28-0A8D-A95D185AE12A}"/>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42" name="Oval 141">
                <a:extLst>
                  <a:ext uri="{FF2B5EF4-FFF2-40B4-BE49-F238E27FC236}">
                    <a16:creationId xmlns:a16="http://schemas.microsoft.com/office/drawing/2014/main" id="{59538AD2-022A-0755-4B15-56FECBBCC3C7}"/>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38" name="Group 137">
              <a:extLst>
                <a:ext uri="{FF2B5EF4-FFF2-40B4-BE49-F238E27FC236}">
                  <a16:creationId xmlns:a16="http://schemas.microsoft.com/office/drawing/2014/main" id="{67841DCD-C013-B7A2-2EBB-FF7FE30661D3}"/>
                </a:ext>
              </a:extLst>
            </p:cNvPr>
            <p:cNvGrpSpPr/>
            <p:nvPr/>
          </p:nvGrpSpPr>
          <p:grpSpPr>
            <a:xfrm rot="13575652">
              <a:off x="7964126" y="4691258"/>
              <a:ext cx="263902" cy="161463"/>
              <a:chOff x="7588110" y="3651769"/>
              <a:chExt cx="263902" cy="161463"/>
            </a:xfrm>
          </p:grpSpPr>
          <p:cxnSp>
            <p:nvCxnSpPr>
              <p:cNvPr id="139" name="Straight Connector 138">
                <a:extLst>
                  <a:ext uri="{FF2B5EF4-FFF2-40B4-BE49-F238E27FC236}">
                    <a16:creationId xmlns:a16="http://schemas.microsoft.com/office/drawing/2014/main" id="{AE2B0A5D-48AE-C725-3167-5EF158D9DE45}"/>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40" name="Oval 139">
                <a:extLst>
                  <a:ext uri="{FF2B5EF4-FFF2-40B4-BE49-F238E27FC236}">
                    <a16:creationId xmlns:a16="http://schemas.microsoft.com/office/drawing/2014/main" id="{E7CCA937-81A2-65E9-6FE3-A6F6A81441B3}"/>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143" name="Rectangle 142">
            <a:extLst>
              <a:ext uri="{FF2B5EF4-FFF2-40B4-BE49-F238E27FC236}">
                <a16:creationId xmlns:a16="http://schemas.microsoft.com/office/drawing/2014/main" id="{A4228F4B-F66F-50C2-077C-F0E1289319CF}"/>
              </a:ext>
            </a:extLst>
          </p:cNvPr>
          <p:cNvSpPr/>
          <p:nvPr/>
        </p:nvSpPr>
        <p:spPr>
          <a:xfrm>
            <a:off x="9168069" y="2525177"/>
            <a:ext cx="2487612" cy="1815882"/>
          </a:xfrm>
          <a:prstGeom prst="rect">
            <a:avLst/>
          </a:prstGeom>
          <a:noFill/>
        </p:spPr>
        <p:txBody>
          <a:bodyPr wrap="square">
            <a:spAutoFit/>
          </a:bodyPr>
          <a:lstStyle/>
          <a:p>
            <a:pPr marL="0" marR="0" lvl="0" indent="0" algn="l" defTabSz="609402" rtl="0" eaLnBrk="0" fontAlgn="base" latinLnBrk="0" hangingPunct="0">
              <a:lnSpc>
                <a:spcPct val="100000"/>
              </a:lnSpc>
              <a:spcBef>
                <a:spcPct val="0"/>
              </a:spcBef>
              <a:spcAft>
                <a:spcPct val="0"/>
              </a:spcAft>
              <a:buClr>
                <a:srgbClr val="000000"/>
              </a:buClr>
              <a:buSzTx/>
              <a:buFontTx/>
              <a:buNone/>
              <a:tabLst/>
              <a:defRPr/>
            </a:pPr>
            <a:r>
              <a:rPr kumimoji="0" lang="en-US" sz="1600" b="1" i="0" u="none" strike="noStrike" kern="0" cap="none" spc="0" normalizeH="0" baseline="0" noProof="0">
                <a:ln>
                  <a:noFill/>
                </a:ln>
                <a:solidFill>
                  <a:schemeClr val="accent2"/>
                </a:solidFill>
                <a:effectLst/>
                <a:uLnTx/>
                <a:uFillTx/>
                <a:latin typeface="Arial" panose="020B0604020202020204" pitchFamily="34" charset="0"/>
                <a:cs typeface="Arial" panose="020B0604020202020204" pitchFamily="34" charset="0"/>
                <a:sym typeface="Arial"/>
              </a:rPr>
              <a:t>Linker for SN-38</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High drug-to-antibody ratio (7.6:1)</a:t>
            </a:r>
          </a:p>
          <a:p>
            <a:pPr marL="285750" marR="0" lvl="0" indent="-285750" algn="l" defTabSz="609402"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pH-sensitive linker </a:t>
            </a:r>
            <a:b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for rapid release of payload at or inside tumor</a:t>
            </a:r>
          </a:p>
        </p:txBody>
      </p:sp>
      <p:grpSp>
        <p:nvGrpSpPr>
          <p:cNvPr id="144" name="Group 143">
            <a:extLst>
              <a:ext uri="{FF2B5EF4-FFF2-40B4-BE49-F238E27FC236}">
                <a16:creationId xmlns:a16="http://schemas.microsoft.com/office/drawing/2014/main" id="{BFA2CC58-46C2-862E-0186-F4EB2D985258}"/>
              </a:ext>
            </a:extLst>
          </p:cNvPr>
          <p:cNvGrpSpPr/>
          <p:nvPr/>
        </p:nvGrpSpPr>
        <p:grpSpPr>
          <a:xfrm rot="9944751">
            <a:off x="7141183" y="2597134"/>
            <a:ext cx="1801887" cy="1974340"/>
            <a:chOff x="569633" y="1542899"/>
            <a:chExt cx="1245999" cy="1365250"/>
          </a:xfrm>
        </p:grpSpPr>
        <p:cxnSp>
          <p:nvCxnSpPr>
            <p:cNvPr id="145" name="Straight Connector 32">
              <a:extLst>
                <a:ext uri="{FF2B5EF4-FFF2-40B4-BE49-F238E27FC236}">
                  <a16:creationId xmlns:a16="http://schemas.microsoft.com/office/drawing/2014/main" id="{1111A98B-B02E-B670-21C7-6A3A47975662}"/>
                </a:ext>
              </a:extLst>
            </p:cNvPr>
            <p:cNvCxnSpPr>
              <a:cxnSpLocks noChangeShapeType="1"/>
            </p:cNvCxnSpPr>
            <p:nvPr/>
          </p:nvCxnSpPr>
          <p:spPr bwMode="auto">
            <a:xfrm>
              <a:off x="569633" y="1622275"/>
              <a:ext cx="300038" cy="331787"/>
            </a:xfrm>
            <a:prstGeom prst="line">
              <a:avLst/>
            </a:prstGeom>
            <a:noFill/>
            <a:ln w="130175">
              <a:solidFill>
                <a:schemeClr val="accent1"/>
              </a:solidFill>
              <a:round/>
              <a:headEnd/>
              <a:tailEnd/>
            </a:ln>
          </p:spPr>
        </p:cxnSp>
        <p:cxnSp>
          <p:nvCxnSpPr>
            <p:cNvPr id="146" name="Straight Connector 34">
              <a:extLst>
                <a:ext uri="{FF2B5EF4-FFF2-40B4-BE49-F238E27FC236}">
                  <a16:creationId xmlns:a16="http://schemas.microsoft.com/office/drawing/2014/main" id="{1855011F-1009-FF4A-1851-897FDF1CDAFE}"/>
                </a:ext>
              </a:extLst>
            </p:cNvPr>
            <p:cNvCxnSpPr>
              <a:cxnSpLocks noChangeShapeType="1"/>
            </p:cNvCxnSpPr>
            <p:nvPr/>
          </p:nvCxnSpPr>
          <p:spPr bwMode="auto">
            <a:xfrm flipH="1">
              <a:off x="1504482" y="1611162"/>
              <a:ext cx="311150" cy="347663"/>
            </a:xfrm>
            <a:prstGeom prst="line">
              <a:avLst/>
            </a:prstGeom>
            <a:noFill/>
            <a:ln w="130175">
              <a:solidFill>
                <a:schemeClr val="accent1"/>
              </a:solidFill>
              <a:round/>
              <a:headEnd/>
              <a:tailEnd/>
            </a:ln>
          </p:spPr>
        </p:cxnSp>
        <p:sp>
          <p:nvSpPr>
            <p:cNvPr id="147" name="Freeform 33">
              <a:extLst>
                <a:ext uri="{FF2B5EF4-FFF2-40B4-BE49-F238E27FC236}">
                  <a16:creationId xmlns:a16="http://schemas.microsoft.com/office/drawing/2014/main" id="{6E3AB6A8-2511-AFE7-583D-E3F898042A06}"/>
                </a:ext>
              </a:extLst>
            </p:cNvPr>
            <p:cNvSpPr>
              <a:spLocks/>
            </p:cNvSpPr>
            <p:nvPr/>
          </p:nvSpPr>
          <p:spPr bwMode="auto">
            <a:xfrm>
              <a:off x="642659" y="1547661"/>
              <a:ext cx="500063" cy="1358900"/>
            </a:xfrm>
            <a:custGeom>
              <a:avLst/>
              <a:gdLst>
                <a:gd name="T0" fmla="*/ 0 w 499273"/>
                <a:gd name="T1" fmla="*/ 0 h 1357576"/>
                <a:gd name="T2" fmla="*/ 508744 w 499273"/>
                <a:gd name="T3" fmla="*/ 548973 h 1357576"/>
                <a:gd name="T4" fmla="*/ 514525 w 499273"/>
                <a:gd name="T5" fmla="*/ 1383866 h 1357576"/>
                <a:gd name="T6" fmla="*/ 0 60000 65536"/>
                <a:gd name="T7" fmla="*/ 0 60000 65536"/>
                <a:gd name="T8" fmla="*/ 0 60000 65536"/>
                <a:gd name="T9" fmla="*/ 0 w 499273"/>
                <a:gd name="T10" fmla="*/ 0 h 1357576"/>
                <a:gd name="T11" fmla="*/ 499273 w 499273"/>
                <a:gd name="T12" fmla="*/ 1357576 h 1357576"/>
              </a:gdLst>
              <a:ahLst/>
              <a:cxnLst>
                <a:cxn ang="T6">
                  <a:pos x="T0" y="T1"/>
                </a:cxn>
                <a:cxn ang="T7">
                  <a:pos x="T2" y="T3"/>
                </a:cxn>
                <a:cxn ang="T8">
                  <a:pos x="T4" y="T5"/>
                </a:cxn>
              </a:cxnLst>
              <a:rect l="T9" t="T10" r="T11" b="T12"/>
              <a:pathLst>
                <a:path w="499273" h="1357576">
                  <a:moveTo>
                    <a:pt x="0" y="0"/>
                  </a:moveTo>
                  <a:lnTo>
                    <a:pt x="493664" y="538543"/>
                  </a:lnTo>
                  <a:cubicBezTo>
                    <a:pt x="495534" y="811554"/>
                    <a:pt x="497403" y="1084565"/>
                    <a:pt x="499273" y="1357576"/>
                  </a:cubicBezTo>
                </a:path>
              </a:pathLst>
            </a:custGeom>
            <a:noFill/>
            <a:ln w="130175">
              <a:solidFill>
                <a:schemeClr val="accent1"/>
              </a:solidFill>
              <a:round/>
              <a:headEnd/>
              <a:tailEnd/>
            </a:ln>
          </p:spPr>
          <p:txBody>
            <a:bodyPr anchor="ct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8" name="Freeform 35">
              <a:extLst>
                <a:ext uri="{FF2B5EF4-FFF2-40B4-BE49-F238E27FC236}">
                  <a16:creationId xmlns:a16="http://schemas.microsoft.com/office/drawing/2014/main" id="{DA33C783-8D63-91C7-913E-07A21D022A26}"/>
                </a:ext>
              </a:extLst>
            </p:cNvPr>
            <p:cNvSpPr>
              <a:spLocks/>
            </p:cNvSpPr>
            <p:nvPr/>
          </p:nvSpPr>
          <p:spPr bwMode="auto">
            <a:xfrm flipH="1">
              <a:off x="1247497" y="1542899"/>
              <a:ext cx="484187" cy="1365250"/>
            </a:xfrm>
            <a:custGeom>
              <a:avLst/>
              <a:gdLst>
                <a:gd name="T0" fmla="*/ 0 w 499273"/>
                <a:gd name="T1" fmla="*/ 0 h 1357576"/>
                <a:gd name="T2" fmla="*/ 508744 w 499273"/>
                <a:gd name="T3" fmla="*/ 548973 h 1357576"/>
                <a:gd name="T4" fmla="*/ 514525 w 499273"/>
                <a:gd name="T5" fmla="*/ 1383866 h 1357576"/>
                <a:gd name="T6" fmla="*/ 0 60000 65536"/>
                <a:gd name="T7" fmla="*/ 0 60000 65536"/>
                <a:gd name="T8" fmla="*/ 0 60000 65536"/>
                <a:gd name="T9" fmla="*/ 0 w 499273"/>
                <a:gd name="T10" fmla="*/ 0 h 1357576"/>
                <a:gd name="T11" fmla="*/ 499273 w 499273"/>
                <a:gd name="T12" fmla="*/ 1357576 h 1357576"/>
                <a:gd name="connsiteX0" fmla="*/ 0 w 499273"/>
                <a:gd name="connsiteY0" fmla="*/ 0 h 1365881"/>
                <a:gd name="connsiteX1" fmla="*/ 493664 w 499273"/>
                <a:gd name="connsiteY1" fmla="*/ 538543 h 1365881"/>
                <a:gd name="connsiteX2" fmla="*/ 499273 w 499273"/>
                <a:gd name="connsiteY2" fmla="*/ 1365881 h 1365881"/>
                <a:gd name="connsiteX0" fmla="*/ 0 w 499273"/>
                <a:gd name="connsiteY0" fmla="*/ 0 h 1365881"/>
                <a:gd name="connsiteX1" fmla="*/ 493664 w 499273"/>
                <a:gd name="connsiteY1" fmla="*/ 538543 h 1365881"/>
                <a:gd name="connsiteX2" fmla="*/ 499273 w 499273"/>
                <a:gd name="connsiteY2" fmla="*/ 1365881 h 1365881"/>
                <a:gd name="connsiteX0" fmla="*/ 0 w 499273"/>
                <a:gd name="connsiteY0" fmla="*/ 0 h 1365881"/>
                <a:gd name="connsiteX1" fmla="*/ 493664 w 499273"/>
                <a:gd name="connsiteY1" fmla="*/ 555153 h 1365881"/>
                <a:gd name="connsiteX2" fmla="*/ 499273 w 499273"/>
                <a:gd name="connsiteY2" fmla="*/ 1365881 h 1365881"/>
                <a:gd name="connsiteX0" fmla="*/ 0 w 493828"/>
                <a:gd name="connsiteY0" fmla="*/ 0 h 1363502"/>
                <a:gd name="connsiteX1" fmla="*/ 493664 w 493828"/>
                <a:gd name="connsiteY1" fmla="*/ 555153 h 1363502"/>
                <a:gd name="connsiteX2" fmla="*/ 482630 w 493828"/>
                <a:gd name="connsiteY2" fmla="*/ 1363502 h 1363502"/>
                <a:gd name="connsiteX0" fmla="*/ 0 w 484562"/>
                <a:gd name="connsiteY0" fmla="*/ 0 h 1363502"/>
                <a:gd name="connsiteX1" fmla="*/ 484154 w 484562"/>
                <a:gd name="connsiteY1" fmla="*/ 552774 h 1363502"/>
                <a:gd name="connsiteX2" fmla="*/ 482630 w 484562"/>
                <a:gd name="connsiteY2" fmla="*/ 1363502 h 1363502"/>
              </a:gdLst>
              <a:ahLst/>
              <a:cxnLst>
                <a:cxn ang="0">
                  <a:pos x="connsiteX0" y="connsiteY0"/>
                </a:cxn>
                <a:cxn ang="0">
                  <a:pos x="connsiteX1" y="connsiteY1"/>
                </a:cxn>
                <a:cxn ang="0">
                  <a:pos x="connsiteX2" y="connsiteY2"/>
                </a:cxn>
              </a:cxnLst>
              <a:rect l="l" t="t" r="r" b="b"/>
              <a:pathLst>
                <a:path w="484562" h="1363502">
                  <a:moveTo>
                    <a:pt x="0" y="0"/>
                  </a:moveTo>
                  <a:lnTo>
                    <a:pt x="484154" y="552774"/>
                  </a:lnTo>
                  <a:cubicBezTo>
                    <a:pt x="486024" y="825785"/>
                    <a:pt x="480760" y="1090491"/>
                    <a:pt x="482630" y="1363502"/>
                  </a:cubicBezTo>
                </a:path>
              </a:pathLst>
            </a:custGeom>
            <a:noFill/>
            <a:ln w="130175">
              <a:solidFill>
                <a:schemeClr val="accent1"/>
              </a:solidFill>
              <a:round/>
              <a:headEnd/>
              <a:tailEnd/>
            </a:ln>
          </p:spPr>
          <p:txBody>
            <a:bodyPr anchor="ctr"/>
            <a:lstStyle/>
            <a:p>
              <a:pPr marL="0" marR="0" lvl="0" indent="0" algn="l" defTabSz="914400" rtl="0" eaLnBrk="1" fontAlgn="base" latinLnBrk="0" hangingPunct="1">
                <a:lnSpc>
                  <a:spcPct val="90000"/>
                </a:lnSpc>
                <a:spcBef>
                  <a:spcPct val="35000"/>
                </a:spcBef>
                <a:spcAft>
                  <a:spcPct val="25000"/>
                </a:spcAft>
                <a:buClr>
                  <a:srgbClr val="8B3D9A"/>
                </a:buClr>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49" name="Group 148">
            <a:extLst>
              <a:ext uri="{FF2B5EF4-FFF2-40B4-BE49-F238E27FC236}">
                <a16:creationId xmlns:a16="http://schemas.microsoft.com/office/drawing/2014/main" id="{716B9616-46FB-3B8C-0B19-73F75B451290}"/>
              </a:ext>
            </a:extLst>
          </p:cNvPr>
          <p:cNvGrpSpPr/>
          <p:nvPr/>
        </p:nvGrpSpPr>
        <p:grpSpPr>
          <a:xfrm>
            <a:off x="7588110" y="3411209"/>
            <a:ext cx="263902" cy="161463"/>
            <a:chOff x="7588110" y="3651769"/>
            <a:chExt cx="263902" cy="161463"/>
          </a:xfrm>
        </p:grpSpPr>
        <p:cxnSp>
          <p:nvCxnSpPr>
            <p:cNvPr id="150" name="Straight Connector 149">
              <a:extLst>
                <a:ext uri="{FF2B5EF4-FFF2-40B4-BE49-F238E27FC236}">
                  <a16:creationId xmlns:a16="http://schemas.microsoft.com/office/drawing/2014/main" id="{9584CE08-2CB8-92D8-EEF0-A17744373495}"/>
                </a:ext>
              </a:extLst>
            </p:cNvPr>
            <p:cNvCxnSpPr>
              <a:cxnSpLocks/>
            </p:cNvCxnSpPr>
            <p:nvPr/>
          </p:nvCxnSpPr>
          <p:spPr bwMode="auto">
            <a:xfrm flipH="1">
              <a:off x="7726911" y="3675225"/>
              <a:ext cx="125101" cy="36196"/>
            </a:xfrm>
            <a:prstGeom prst="line">
              <a:avLst/>
            </a:prstGeom>
            <a:noFill/>
            <a:ln w="28575" cap="flat" cmpd="sng" algn="ctr">
              <a:solidFill>
                <a:schemeClr val="accent5"/>
              </a:solidFill>
              <a:prstDash val="solid"/>
              <a:round/>
              <a:headEnd type="none" w="med" len="med"/>
              <a:tailEnd type="none" w="med" len="med"/>
            </a:ln>
            <a:effectLst/>
          </p:spPr>
        </p:cxnSp>
        <p:sp>
          <p:nvSpPr>
            <p:cNvPr id="151" name="Oval 150">
              <a:extLst>
                <a:ext uri="{FF2B5EF4-FFF2-40B4-BE49-F238E27FC236}">
                  <a16:creationId xmlns:a16="http://schemas.microsoft.com/office/drawing/2014/main" id="{F8A597BB-2F7E-C5CC-A6F4-EEC97D20EC8F}"/>
                </a:ext>
              </a:extLst>
            </p:cNvPr>
            <p:cNvSpPr/>
            <p:nvPr/>
          </p:nvSpPr>
          <p:spPr bwMode="auto">
            <a:xfrm>
              <a:off x="7588110" y="3651769"/>
              <a:ext cx="161463" cy="161463"/>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52" name="Group 151">
            <a:extLst>
              <a:ext uri="{FF2B5EF4-FFF2-40B4-BE49-F238E27FC236}">
                <a16:creationId xmlns:a16="http://schemas.microsoft.com/office/drawing/2014/main" id="{6A58F99E-77A3-BE18-2DB1-228E49A55EBD}"/>
              </a:ext>
            </a:extLst>
          </p:cNvPr>
          <p:cNvGrpSpPr/>
          <p:nvPr/>
        </p:nvGrpSpPr>
        <p:grpSpPr>
          <a:xfrm>
            <a:off x="7964785" y="2879079"/>
            <a:ext cx="682192" cy="682096"/>
            <a:chOff x="10063123" y="4456813"/>
            <a:chExt cx="682192" cy="682096"/>
          </a:xfrm>
        </p:grpSpPr>
        <p:sp>
          <p:nvSpPr>
            <p:cNvPr id="153" name="Oval 152">
              <a:extLst>
                <a:ext uri="{FF2B5EF4-FFF2-40B4-BE49-F238E27FC236}">
                  <a16:creationId xmlns:a16="http://schemas.microsoft.com/office/drawing/2014/main" id="{9FE173DA-09F6-221C-CEDC-4A3ACDA7B00B}"/>
                </a:ext>
              </a:extLst>
            </p:cNvPr>
            <p:cNvSpPr/>
            <p:nvPr/>
          </p:nvSpPr>
          <p:spPr bwMode="auto">
            <a:xfrm>
              <a:off x="10063123" y="4456813"/>
              <a:ext cx="682096" cy="682096"/>
            </a:xfrm>
            <a:prstGeom prst="ellipse">
              <a:avLst/>
            </a:prstGeom>
            <a:solidFill>
              <a:schemeClr val="tx1"/>
            </a:solidFill>
            <a:ln w="2857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4" name="Freeform: Shape 231">
              <a:extLst>
                <a:ext uri="{FF2B5EF4-FFF2-40B4-BE49-F238E27FC236}">
                  <a16:creationId xmlns:a16="http://schemas.microsoft.com/office/drawing/2014/main" id="{771E3EF2-245A-2A22-D421-ED284FD6381E}"/>
                </a:ext>
              </a:extLst>
            </p:cNvPr>
            <p:cNvSpPr/>
            <p:nvPr/>
          </p:nvSpPr>
          <p:spPr bwMode="auto">
            <a:xfrm rot="10800000">
              <a:off x="10389475" y="4581619"/>
              <a:ext cx="353655" cy="492709"/>
            </a:xfrm>
            <a:custGeom>
              <a:avLst/>
              <a:gdLst>
                <a:gd name="connsiteX0" fmla="*/ 105467 w 353655"/>
                <a:gd name="connsiteY0" fmla="*/ 492709 h 492709"/>
                <a:gd name="connsiteX1" fmla="*/ 77593 w 353655"/>
                <a:gd name="connsiteY1" fmla="*/ 489899 h 492709"/>
                <a:gd name="connsiteX2" fmla="*/ 58246 w 353655"/>
                <a:gd name="connsiteY2" fmla="*/ 466450 h 492709"/>
                <a:gd name="connsiteX3" fmla="*/ 0 w 353655"/>
                <a:gd name="connsiteY3" fmla="*/ 275767 h 492709"/>
                <a:gd name="connsiteX4" fmla="*/ 99890 w 353655"/>
                <a:gd name="connsiteY4" fmla="*/ 34609 h 492709"/>
                <a:gd name="connsiteX5" fmla="*/ 141839 w 353655"/>
                <a:gd name="connsiteY5" fmla="*/ 0 h 492709"/>
                <a:gd name="connsiteX6" fmla="*/ 155485 w 353655"/>
                <a:gd name="connsiteY6" fmla="*/ 1375 h 492709"/>
                <a:gd name="connsiteX7" fmla="*/ 353655 w 353655"/>
                <a:gd name="connsiteY7" fmla="*/ 244521 h 492709"/>
                <a:gd name="connsiteX8" fmla="*/ 105467 w 353655"/>
                <a:gd name="connsiteY8" fmla="*/ 492709 h 49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655" h="492709">
                  <a:moveTo>
                    <a:pt x="105467" y="492709"/>
                  </a:moveTo>
                  <a:lnTo>
                    <a:pt x="77593" y="489899"/>
                  </a:lnTo>
                  <a:lnTo>
                    <a:pt x="58246" y="466450"/>
                  </a:lnTo>
                  <a:cubicBezTo>
                    <a:pt x="21472" y="412019"/>
                    <a:pt x="0" y="346401"/>
                    <a:pt x="0" y="275767"/>
                  </a:cubicBezTo>
                  <a:cubicBezTo>
                    <a:pt x="0" y="181589"/>
                    <a:pt x="38173" y="96327"/>
                    <a:pt x="99890" y="34609"/>
                  </a:cubicBezTo>
                  <a:lnTo>
                    <a:pt x="141839" y="0"/>
                  </a:lnTo>
                  <a:lnTo>
                    <a:pt x="155485" y="1375"/>
                  </a:lnTo>
                  <a:cubicBezTo>
                    <a:pt x="268580" y="24518"/>
                    <a:pt x="353655" y="124585"/>
                    <a:pt x="353655" y="244521"/>
                  </a:cubicBezTo>
                  <a:cubicBezTo>
                    <a:pt x="353655" y="381591"/>
                    <a:pt x="242537" y="492709"/>
                    <a:pt x="105467" y="492709"/>
                  </a:cubicBezTo>
                  <a:close/>
                </a:path>
              </a:pathLst>
            </a:custGeom>
            <a:solidFill>
              <a:schemeClr val="accent4"/>
            </a:solidFill>
            <a:ln w="0">
              <a:noFill/>
              <a:miter lim="800000"/>
              <a:headEnd/>
              <a:tailEnd/>
            </a:ln>
          </p:spPr>
          <p:txBody>
            <a:bodyPr wrap="square" rtlCol="0" anchor="b">
              <a:noAutofit/>
            </a:bodyP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 name="Rectangle 154">
              <a:extLst>
                <a:ext uri="{FF2B5EF4-FFF2-40B4-BE49-F238E27FC236}">
                  <a16:creationId xmlns:a16="http://schemas.microsoft.com/office/drawing/2014/main" id="{B8F5BDA4-AE33-8A62-79A6-48877B71962C}"/>
                </a:ext>
              </a:extLst>
            </p:cNvPr>
            <p:cNvSpPr/>
            <p:nvPr/>
          </p:nvSpPr>
          <p:spPr bwMode="auto">
            <a:xfrm rot="20623326">
              <a:off x="10234028" y="4894799"/>
              <a:ext cx="174037" cy="76516"/>
            </a:xfrm>
            <a:prstGeom prst="rect">
              <a:avLst/>
            </a:prstGeom>
            <a:solidFill>
              <a:schemeClr val="accent5"/>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6" name="Freeform: Shape 237">
              <a:extLst>
                <a:ext uri="{FF2B5EF4-FFF2-40B4-BE49-F238E27FC236}">
                  <a16:creationId xmlns:a16="http://schemas.microsoft.com/office/drawing/2014/main" id="{D14BAFA1-B750-EFE7-AFE5-C045057FC46F}"/>
                </a:ext>
              </a:extLst>
            </p:cNvPr>
            <p:cNvSpPr/>
            <p:nvPr/>
          </p:nvSpPr>
          <p:spPr bwMode="auto">
            <a:xfrm>
              <a:off x="10063124" y="4581780"/>
              <a:ext cx="217303" cy="529833"/>
            </a:xfrm>
            <a:custGeom>
              <a:avLst/>
              <a:gdLst>
                <a:gd name="connsiteX0" fmla="*/ 76487 w 217303"/>
                <a:gd name="connsiteY0" fmla="*/ 0 h 529833"/>
                <a:gd name="connsiteX1" fmla="*/ 217303 w 217303"/>
                <a:gd name="connsiteY1" fmla="*/ 529833 h 529833"/>
                <a:gd name="connsiteX2" fmla="*/ 208297 w 217303"/>
                <a:gd name="connsiteY2" fmla="*/ 527037 h 529833"/>
                <a:gd name="connsiteX3" fmla="*/ 0 w 217303"/>
                <a:gd name="connsiteY3" fmla="*/ 212790 h 529833"/>
                <a:gd name="connsiteX4" fmla="*/ 58246 w 217303"/>
                <a:gd name="connsiteY4" fmla="*/ 22107 h 529833"/>
                <a:gd name="connsiteX5" fmla="*/ 76487 w 217303"/>
                <a:gd name="connsiteY5" fmla="*/ 0 h 52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03" h="529833">
                  <a:moveTo>
                    <a:pt x="76487" y="0"/>
                  </a:moveTo>
                  <a:lnTo>
                    <a:pt x="217303" y="529833"/>
                  </a:lnTo>
                  <a:lnTo>
                    <a:pt x="208297" y="527037"/>
                  </a:lnTo>
                  <a:cubicBezTo>
                    <a:pt x="85889" y="475263"/>
                    <a:pt x="0" y="354057"/>
                    <a:pt x="0" y="212790"/>
                  </a:cubicBezTo>
                  <a:cubicBezTo>
                    <a:pt x="0" y="142157"/>
                    <a:pt x="21472" y="76538"/>
                    <a:pt x="58246" y="22107"/>
                  </a:cubicBezTo>
                  <a:lnTo>
                    <a:pt x="76487" y="0"/>
                  </a:lnTo>
                  <a:close/>
                </a:path>
              </a:pathLst>
            </a:custGeom>
            <a:solidFill>
              <a:schemeClr val="accent1"/>
            </a:solidFill>
            <a:ln w="28575">
              <a:noFill/>
              <a:miter lim="800000"/>
              <a:headEnd/>
              <a:tailEnd/>
            </a:ln>
          </p:spPr>
          <p:txBody>
            <a:bodyPr wrap="square" rtlCol="0" anchor="b">
              <a:noAutofit/>
            </a:bodyP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7" name="Oval 156">
              <a:extLst>
                <a:ext uri="{FF2B5EF4-FFF2-40B4-BE49-F238E27FC236}">
                  <a16:creationId xmlns:a16="http://schemas.microsoft.com/office/drawing/2014/main" id="{92A4E5C3-2D55-3391-79AD-3D8E16AE66F2}"/>
                </a:ext>
              </a:extLst>
            </p:cNvPr>
            <p:cNvSpPr/>
            <p:nvPr/>
          </p:nvSpPr>
          <p:spPr bwMode="auto">
            <a:xfrm>
              <a:off x="10063219" y="4456813"/>
              <a:ext cx="682096" cy="682096"/>
            </a:xfrm>
            <a:prstGeom prst="ellipse">
              <a:avLst/>
            </a:prstGeom>
            <a:noFill/>
            <a:ln w="2857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58" name="Freeform: Shape 239">
            <a:extLst>
              <a:ext uri="{FF2B5EF4-FFF2-40B4-BE49-F238E27FC236}">
                <a16:creationId xmlns:a16="http://schemas.microsoft.com/office/drawing/2014/main" id="{2DF45329-B51F-512D-7075-1C900E82758F}"/>
              </a:ext>
            </a:extLst>
          </p:cNvPr>
          <p:cNvSpPr/>
          <p:nvPr/>
        </p:nvSpPr>
        <p:spPr>
          <a:xfrm>
            <a:off x="8452600" y="2750290"/>
            <a:ext cx="767600" cy="561975"/>
          </a:xfrm>
          <a:custGeom>
            <a:avLst/>
            <a:gdLst>
              <a:gd name="connsiteX0" fmla="*/ 0 w 885825"/>
              <a:gd name="connsiteY0" fmla="*/ 561975 h 561975"/>
              <a:gd name="connsiteX1" fmla="*/ 704850 w 885825"/>
              <a:gd name="connsiteY1" fmla="*/ 561975 h 561975"/>
              <a:gd name="connsiteX2" fmla="*/ 885825 w 885825"/>
              <a:gd name="connsiteY2" fmla="*/ 0 h 561975"/>
            </a:gdLst>
            <a:ahLst/>
            <a:cxnLst>
              <a:cxn ang="0">
                <a:pos x="connsiteX0" y="connsiteY0"/>
              </a:cxn>
              <a:cxn ang="0">
                <a:pos x="connsiteX1" y="connsiteY1"/>
              </a:cxn>
              <a:cxn ang="0">
                <a:pos x="connsiteX2" y="connsiteY2"/>
              </a:cxn>
            </a:cxnLst>
            <a:rect l="l" t="t" r="r" b="b"/>
            <a:pathLst>
              <a:path w="885825" h="561975">
                <a:moveTo>
                  <a:pt x="0" y="561975"/>
                </a:moveTo>
                <a:lnTo>
                  <a:pt x="704850" y="561975"/>
                </a:lnTo>
                <a:lnTo>
                  <a:pt x="8858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9" name="Content Placeholder 4">
            <a:extLst>
              <a:ext uri="{FF2B5EF4-FFF2-40B4-BE49-F238E27FC236}">
                <a16:creationId xmlns:a16="http://schemas.microsoft.com/office/drawing/2014/main" id="{BE465B96-095E-4ADD-5D03-6602CB16B226}"/>
              </a:ext>
            </a:extLst>
          </p:cNvPr>
          <p:cNvSpPr txBox="1">
            <a:spLocks/>
          </p:cNvSpPr>
          <p:nvPr/>
        </p:nvSpPr>
        <p:spPr bwMode="auto">
          <a:xfrm>
            <a:off x="5269366" y="5310610"/>
            <a:ext cx="5718175" cy="814388"/>
          </a:xfrm>
          <a:prstGeom prst="rect">
            <a:avLst/>
          </a:prstGeom>
          <a:noFill/>
          <a:ln w="28575">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16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Bystander effect: </a:t>
            </a: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In acidic tumor microenvironment, </a:t>
            </a:r>
            <a:b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SN-38 is released from anti-TROP2 antibody, diffuses into neighboring cells</a:t>
            </a:r>
          </a:p>
        </p:txBody>
      </p:sp>
    </p:spTree>
    <p:extLst>
      <p:ext uri="{BB962C8B-B14F-4D97-AF65-F5344CB8AC3E}">
        <p14:creationId xmlns:p14="http://schemas.microsoft.com/office/powerpoint/2010/main" val="3106922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EB34-A19D-00CA-3F41-E2793B027616}"/>
              </a:ext>
            </a:extLst>
          </p:cNvPr>
          <p:cNvSpPr>
            <a:spLocks noGrp="1"/>
          </p:cNvSpPr>
          <p:nvPr>
            <p:ph type="title"/>
          </p:nvPr>
        </p:nvSpPr>
        <p:spPr>
          <a:xfrm>
            <a:off x="838200" y="365125"/>
            <a:ext cx="10515600" cy="1325563"/>
          </a:xfrm>
        </p:spPr>
        <p:txBody>
          <a:bodyPr>
            <a:normAutofit/>
          </a:bodyPr>
          <a:lstStyle/>
          <a:p>
            <a:pPr lvl="0"/>
            <a:r>
              <a:rPr lang="en-US" noProof="0"/>
              <a:t>TROPiCS-02 Phase 3 trial: Expanding the Benefit of Sacituzumab </a:t>
            </a:r>
            <a:r>
              <a:rPr lang="en-US" noProof="0" err="1"/>
              <a:t>Govitecan</a:t>
            </a:r>
            <a:r>
              <a:rPr lang="en-US" noProof="0"/>
              <a:t> to HR+ Disease</a:t>
            </a:r>
            <a:endParaRPr lang="en-US"/>
          </a:p>
        </p:txBody>
      </p:sp>
      <p:sp>
        <p:nvSpPr>
          <p:cNvPr id="4" name="Footer Placeholder 3">
            <a:extLst>
              <a:ext uri="{FF2B5EF4-FFF2-40B4-BE49-F238E27FC236}">
                <a16:creationId xmlns:a16="http://schemas.microsoft.com/office/drawing/2014/main" id="{124DC509-FC48-3A60-E64C-C235F1A19E86}"/>
              </a:ext>
            </a:extLst>
          </p:cNvPr>
          <p:cNvSpPr>
            <a:spLocks noGrp="1"/>
          </p:cNvSpPr>
          <p:nvPr>
            <p:ph type="ftr" sz="quarter" idx="10"/>
          </p:nvPr>
        </p:nvSpPr>
        <p:spPr>
          <a:xfrm>
            <a:off x="1416735" y="5812077"/>
            <a:ext cx="10651322" cy="1045924"/>
          </a:xfrm>
        </p:spPr>
        <p:txBody>
          <a:bodyPr/>
          <a:lstStyle/>
          <a:p>
            <a:r>
              <a:rPr lang="en-US" altLang="en-US" sz="900" baseline="30000">
                <a:solidFill>
                  <a:schemeClr val="tx1"/>
                </a:solidFill>
                <a:latin typeface="Arial" panose="020B0604020202020204" pitchFamily="34" charset="0"/>
                <a:ea typeface="MS PGothic" panose="020B0600070205080204" pitchFamily="34" charset="-128"/>
                <a:cs typeface="Arial" panose="020B0604020202020204" pitchFamily="34" charset="0"/>
              </a:rPr>
              <a:t>a</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ClinicalTrials.gov. NCT03901339. </a:t>
            </a:r>
            <a:r>
              <a:rPr lang="en-US" altLang="en-US" sz="900" baseline="30000" err="1">
                <a:solidFill>
                  <a:schemeClr val="tx1"/>
                </a:solidFill>
                <a:latin typeface="Arial" panose="020B0604020202020204" pitchFamily="34" charset="0"/>
                <a:ea typeface="MS PGothic" panose="020B0600070205080204" pitchFamily="34" charset="-128"/>
                <a:cs typeface="Arial" panose="020B0604020202020204" pitchFamily="34" charset="0"/>
              </a:rPr>
              <a:t>b</a:t>
            </a:r>
            <a:r>
              <a:rPr lang="en-US" altLang="en-US" sz="900" err="1">
                <a:solidFill>
                  <a:schemeClr val="tx1"/>
                </a:solidFill>
                <a:latin typeface="Arial" panose="020B0604020202020204" pitchFamily="34" charset="0"/>
                <a:ea typeface="MS PGothic" panose="020B0600070205080204" pitchFamily="34" charset="-128"/>
                <a:cs typeface="Arial" panose="020B0604020202020204" pitchFamily="34" charset="0"/>
              </a:rPr>
              <a:t>Disease</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 histology based on the ASCO/CAP criteria. </a:t>
            </a:r>
            <a:r>
              <a:rPr lang="en-US" altLang="en-US" sz="900" baseline="30000" err="1">
                <a:solidFill>
                  <a:schemeClr val="tx1"/>
                </a:solidFill>
                <a:latin typeface="Arial" panose="020B0604020202020204" pitchFamily="34" charset="0"/>
                <a:ea typeface="MS PGothic" panose="020B0600070205080204" pitchFamily="34" charset="-128"/>
                <a:cs typeface="Arial" panose="020B0604020202020204" pitchFamily="34" charset="0"/>
              </a:rPr>
              <a:t>c</a:t>
            </a:r>
            <a:r>
              <a:rPr lang="en-US" altLang="en-US" sz="900" err="1">
                <a:solidFill>
                  <a:schemeClr val="tx1"/>
                </a:solidFill>
                <a:latin typeface="Arial" panose="020B0604020202020204" pitchFamily="34" charset="0"/>
                <a:ea typeface="MS PGothic" panose="020B0600070205080204" pitchFamily="34" charset="-128"/>
                <a:cs typeface="Arial" panose="020B0604020202020204" pitchFamily="34" charset="0"/>
              </a:rPr>
              <a:t>Single</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-agent standard-of-care treatment of physician’s choice was specified prior to randomization by the investigator. </a:t>
            </a:r>
            <a:r>
              <a:rPr lang="en-US" altLang="en-US" sz="900" baseline="30000">
                <a:solidFill>
                  <a:schemeClr val="tx1"/>
                </a:solidFill>
                <a:latin typeface="Arial" panose="020B0604020202020204" pitchFamily="34" charset="0"/>
                <a:ea typeface="MS PGothic" panose="020B0600070205080204" pitchFamily="34" charset="-128"/>
                <a:cs typeface="Arial" panose="020B0604020202020204" pitchFamily="34" charset="0"/>
              </a:rPr>
              <a:t>d</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HER2-low was defined as ICH score of 1+, or score of 2+ with negative ISH result; HER2 IHC0 was defined as IHC score of 0.</a:t>
            </a:r>
            <a:b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b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ASCO/CAP, American Society of Clinical Oncology/College of American Pathologists; BICR, blinded independent central review; CBR, clinical benefit rate; CDK, cyclin-dependent kinase; </a:t>
            </a:r>
            <a:r>
              <a:rPr lang="en-US" altLang="en-US" sz="900" err="1">
                <a:solidFill>
                  <a:schemeClr val="tx1"/>
                </a:solidFill>
                <a:latin typeface="Arial" panose="020B0604020202020204" pitchFamily="34" charset="0"/>
                <a:ea typeface="MS PGothic" panose="020B0600070205080204" pitchFamily="34" charset="-128"/>
                <a:cs typeface="Arial" panose="020B0604020202020204" pitchFamily="34" charset="0"/>
              </a:rPr>
              <a:t>DoR</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 duration of response; HER2, human epidermal growth factor receptor 2; HR, hormone receptor; IHC, immunohistochemistry; ISH, in situ hybridization; IV, intravenously; LIR, local investigator review; ORR, objective response rate; OS, overall survival; PFS, progression-free survival; PRO, patient-reported outcomes; R, randomized; RECIST, Response Evaluation Criteria in Solid Tumors.</a:t>
            </a:r>
            <a:b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br>
            <a:r>
              <a:rPr lang="en-US" altLang="en-US" sz="900" err="1">
                <a:solidFill>
                  <a:schemeClr val="tx1"/>
                </a:solidFill>
                <a:latin typeface="Arial" panose="020B0604020202020204" pitchFamily="34" charset="0"/>
                <a:ea typeface="MS PGothic" panose="020B0600070205080204" pitchFamily="34" charset="-128"/>
                <a:cs typeface="Arial" panose="020B0604020202020204" pitchFamily="34" charset="0"/>
              </a:rPr>
              <a:t>Tolaney</a:t>
            </a:r>
            <a:r>
              <a:rPr lang="en-US" altLang="en-US" sz="900">
                <a:solidFill>
                  <a:schemeClr val="tx1"/>
                </a:solidFill>
                <a:latin typeface="Arial" panose="020B0604020202020204" pitchFamily="34" charset="0"/>
                <a:ea typeface="MS PGothic" panose="020B0600070205080204" pitchFamily="34" charset="-128"/>
                <a:cs typeface="Arial" panose="020B0604020202020204" pitchFamily="34" charset="0"/>
              </a:rPr>
              <a:t> SM, et al. ASCO 2023. Abstract 1003.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Lancet</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2023;402(10411):1423-1433.</a:t>
            </a:r>
            <a:endParaRPr kumimoji="0" lang="en-US" altLang="en-US" sz="90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09374985-E833-C887-F647-B7D55E24AD86}"/>
              </a:ext>
            </a:extLst>
          </p:cNvPr>
          <p:cNvPicPr>
            <a:picLocks noChangeAspect="1"/>
          </p:cNvPicPr>
          <p:nvPr/>
        </p:nvPicPr>
        <p:blipFill>
          <a:blip r:embed="rId3"/>
          <a:srcRect b="29318"/>
          <a:stretch/>
        </p:blipFill>
        <p:spPr>
          <a:xfrm>
            <a:off x="56540" y="1941489"/>
            <a:ext cx="12093950" cy="3588471"/>
          </a:xfrm>
          <a:prstGeom prst="rect">
            <a:avLst/>
          </a:prstGeom>
        </p:spPr>
      </p:pic>
      <p:sp>
        <p:nvSpPr>
          <p:cNvPr id="6" name="Rectangle 5">
            <a:extLst>
              <a:ext uri="{FF2B5EF4-FFF2-40B4-BE49-F238E27FC236}">
                <a16:creationId xmlns:a16="http://schemas.microsoft.com/office/drawing/2014/main" id="{7EBD5A0E-CF27-8C9E-193B-B3A0932B914D}"/>
              </a:ext>
            </a:extLst>
          </p:cNvPr>
          <p:cNvSpPr/>
          <p:nvPr/>
        </p:nvSpPr>
        <p:spPr>
          <a:xfrm>
            <a:off x="719668" y="3710066"/>
            <a:ext cx="3118802" cy="700873"/>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Tree>
    <p:extLst>
      <p:ext uri="{BB962C8B-B14F-4D97-AF65-F5344CB8AC3E}">
        <p14:creationId xmlns:p14="http://schemas.microsoft.com/office/powerpoint/2010/main" val="2614815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7432-04D5-4546-AFED-E485C0A1DD28}"/>
              </a:ext>
            </a:extLst>
          </p:cNvPr>
          <p:cNvSpPr>
            <a:spLocks noGrp="1"/>
          </p:cNvSpPr>
          <p:nvPr>
            <p:ph type="title"/>
          </p:nvPr>
        </p:nvSpPr>
        <p:spPr>
          <a:xfrm>
            <a:off x="719666" y="370506"/>
            <a:ext cx="10752667" cy="828675"/>
          </a:xfrm>
        </p:spPr>
        <p:txBody>
          <a:bodyPr/>
          <a:lstStyle/>
          <a:p>
            <a:r>
              <a:rPr lang="en-US"/>
              <a:t>TROPiCS-02: PFS</a:t>
            </a:r>
          </a:p>
        </p:txBody>
      </p:sp>
      <p:sp>
        <p:nvSpPr>
          <p:cNvPr id="5" name="TextBox 4">
            <a:extLst>
              <a:ext uri="{FF2B5EF4-FFF2-40B4-BE49-F238E27FC236}">
                <a16:creationId xmlns:a16="http://schemas.microsoft.com/office/drawing/2014/main" id="{742D90A0-2453-FEB6-D84F-9BD179EF48E9}"/>
              </a:ext>
            </a:extLst>
          </p:cNvPr>
          <p:cNvSpPr txBox="1"/>
          <p:nvPr/>
        </p:nvSpPr>
        <p:spPr>
          <a:xfrm>
            <a:off x="1552334" y="6325751"/>
            <a:ext cx="8963265"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a:solidFill>
                  <a:srgbClr val="464646"/>
                </a:solidFill>
                <a:latin typeface="Arial" panose="020B0604020202020204" pitchFamily="34" charset="0"/>
                <a:cs typeface="Arial" panose="020B0604020202020204" pitchFamily="34" charset="0"/>
              </a:rPr>
              <a:t>BICR, blinded independent central review; CDK, cyclin-dependent kinase;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HR, hazard ratio; PFS, progression-free survival; SG,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sacituzumab</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govitecan</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TPC, treatment of physician’s choice.</a:t>
            </a:r>
            <a:b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Tolaney</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SM, et al. ASCO 2023. Abstract 1003.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Lancet</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2023;402(10411):1423-1433.</a:t>
            </a:r>
            <a:endPar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CAA8921-172A-E612-5FE0-7DA09AC5883D}"/>
              </a:ext>
            </a:extLst>
          </p:cNvPr>
          <p:cNvPicPr>
            <a:picLocks noChangeAspect="1"/>
          </p:cNvPicPr>
          <p:nvPr/>
        </p:nvPicPr>
        <p:blipFill rotWithShape="1">
          <a:blip r:embed="rId3"/>
          <a:srcRect b="16550"/>
          <a:stretch/>
        </p:blipFill>
        <p:spPr>
          <a:xfrm>
            <a:off x="219432" y="2132013"/>
            <a:ext cx="11458218" cy="3822572"/>
          </a:xfrm>
          <a:prstGeom prst="rect">
            <a:avLst/>
          </a:prstGeom>
        </p:spPr>
      </p:pic>
      <p:sp>
        <p:nvSpPr>
          <p:cNvPr id="7" name="TextBox 6">
            <a:extLst>
              <a:ext uri="{FF2B5EF4-FFF2-40B4-BE49-F238E27FC236}">
                <a16:creationId xmlns:a16="http://schemas.microsoft.com/office/drawing/2014/main" id="{1BA11791-1173-A73E-3696-0535F8DADB44}"/>
              </a:ext>
            </a:extLst>
          </p:cNvPr>
          <p:cNvSpPr txBox="1"/>
          <p:nvPr/>
        </p:nvSpPr>
        <p:spPr>
          <a:xfrm>
            <a:off x="852562" y="1496320"/>
            <a:ext cx="10191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Median of 3 prior lines of chemotherapy, 100% had received prior CDK4/6 inhibitors, 95% had visceral disease</a:t>
            </a:r>
          </a:p>
        </p:txBody>
      </p:sp>
    </p:spTree>
    <p:extLst>
      <p:ext uri="{BB962C8B-B14F-4D97-AF65-F5344CB8AC3E}">
        <p14:creationId xmlns:p14="http://schemas.microsoft.com/office/powerpoint/2010/main" val="657237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F1B4-319F-4F1E-7D8E-9F4ADCFCDCBE}"/>
              </a:ext>
            </a:extLst>
          </p:cNvPr>
          <p:cNvSpPr>
            <a:spLocks noGrp="1"/>
          </p:cNvSpPr>
          <p:nvPr>
            <p:ph type="title"/>
          </p:nvPr>
        </p:nvSpPr>
        <p:spPr>
          <a:xfrm>
            <a:off x="838200" y="91004"/>
            <a:ext cx="10515600" cy="1286860"/>
          </a:xfrm>
        </p:spPr>
        <p:txBody>
          <a:bodyPr/>
          <a:lstStyle/>
          <a:p>
            <a:r>
              <a:rPr lang="en-US" noProof="0"/>
              <a:t>TROPiCS-02: OS</a:t>
            </a:r>
            <a:endParaRPr lang="en-US"/>
          </a:p>
        </p:txBody>
      </p:sp>
      <p:sp>
        <p:nvSpPr>
          <p:cNvPr id="4" name="Content Placeholder 3">
            <a:extLst>
              <a:ext uri="{FF2B5EF4-FFF2-40B4-BE49-F238E27FC236}">
                <a16:creationId xmlns:a16="http://schemas.microsoft.com/office/drawing/2014/main" id="{F61C5D21-B76A-AC0C-7D97-29F893A32EF8}"/>
              </a:ext>
            </a:extLst>
          </p:cNvPr>
          <p:cNvSpPr>
            <a:spLocks noGrp="1"/>
          </p:cNvSpPr>
          <p:nvPr>
            <p:ph idx="1"/>
          </p:nvPr>
        </p:nvSpPr>
        <p:spPr>
          <a:xfrm>
            <a:off x="975986" y="1110326"/>
            <a:ext cx="10515600" cy="535075"/>
          </a:xfrm>
        </p:spPr>
        <p:txBody>
          <a:bodyPr>
            <a:normAutofit/>
          </a:bodyPr>
          <a:lstStyle/>
          <a:p>
            <a:pPr marL="0" indent="0">
              <a:buNone/>
            </a:pPr>
            <a:r>
              <a:rPr lang="en-US" sz="2400" b="1" noProof="0">
                <a:solidFill>
                  <a:schemeClr val="accent1"/>
                </a:solidFill>
              </a:rPr>
              <a:t>Median of 3 prior lines of chemo</a:t>
            </a:r>
          </a:p>
        </p:txBody>
      </p:sp>
      <p:sp>
        <p:nvSpPr>
          <p:cNvPr id="6" name="Footer Placeholder 5">
            <a:extLst>
              <a:ext uri="{FF2B5EF4-FFF2-40B4-BE49-F238E27FC236}">
                <a16:creationId xmlns:a16="http://schemas.microsoft.com/office/drawing/2014/main" id="{2F9889F3-D946-B3FF-16FA-6AB10839DDE0}"/>
              </a:ext>
            </a:extLst>
          </p:cNvPr>
          <p:cNvSpPr>
            <a:spLocks noGrp="1"/>
          </p:cNvSpPr>
          <p:nvPr>
            <p:ph type="ftr" sz="quarter" idx="10"/>
          </p:nvPr>
        </p:nvSpPr>
        <p:spPr>
          <a:xfrm>
            <a:off x="1416735" y="6054437"/>
            <a:ext cx="10651322" cy="803564"/>
          </a:xfrm>
        </p:spPr>
        <p:txBody>
          <a:bodyPr/>
          <a:lstStyle/>
          <a:p>
            <a:r>
              <a:rPr lang="en-US" altLang="en-US"/>
              <a:t>HR, hazard ratio; OS, overall survival; SG, </a:t>
            </a:r>
            <a:r>
              <a:rPr lang="en-US" altLang="en-US" err="1"/>
              <a:t>sacituzumab</a:t>
            </a:r>
            <a:r>
              <a:rPr lang="en-US" altLang="en-US"/>
              <a:t> </a:t>
            </a:r>
            <a:r>
              <a:rPr lang="en-US" altLang="en-US" err="1"/>
              <a:t>govitecan</a:t>
            </a:r>
            <a:r>
              <a:rPr lang="en-US" altLang="en-US"/>
              <a:t>; TPC, treatment of physician’s choice.</a:t>
            </a:r>
            <a:br>
              <a:rPr lang="en-US" altLang="en-US"/>
            </a:br>
            <a:r>
              <a:rPr lang="en-US" altLang="en-US" err="1"/>
              <a:t>Tolaney</a:t>
            </a:r>
            <a:r>
              <a:rPr lang="en-US" altLang="en-US"/>
              <a:t> SM, et al. ASCO 2023. Abstract 1003.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Lancet</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2023;402(10411):1423-1433.</a:t>
            </a:r>
            <a:endParaRPr lang="en-US" altLang="en-US" noProof="0"/>
          </a:p>
        </p:txBody>
      </p:sp>
      <p:sp>
        <p:nvSpPr>
          <p:cNvPr id="5" name="Text Placeholder 4">
            <a:extLst>
              <a:ext uri="{FF2B5EF4-FFF2-40B4-BE49-F238E27FC236}">
                <a16:creationId xmlns:a16="http://schemas.microsoft.com/office/drawing/2014/main" id="{5A8ACCEC-E9E9-A00F-D232-9C882185321F}"/>
              </a:ext>
            </a:extLst>
          </p:cNvPr>
          <p:cNvSpPr>
            <a:spLocks noGrp="1"/>
          </p:cNvSpPr>
          <p:nvPr>
            <p:ph type="body" sz="quarter" idx="11"/>
          </p:nvPr>
        </p:nvSpPr>
        <p:spPr>
          <a:xfrm>
            <a:off x="838200" y="5150119"/>
            <a:ext cx="10515600" cy="682355"/>
          </a:xfrm>
        </p:spPr>
        <p:txBody>
          <a:bodyPr>
            <a:normAutofit/>
          </a:bodyPr>
          <a:lstStyle/>
          <a:p>
            <a:r>
              <a:rPr lang="en-US" sz="1800"/>
              <a:t>SG continued to demonstrate improvement in OS vs TPC at longer follow-up, with 21% reduction in risk of death and a higher proportion of patients remaining alive at each landmark</a:t>
            </a:r>
          </a:p>
        </p:txBody>
      </p:sp>
      <p:pic>
        <p:nvPicPr>
          <p:cNvPr id="7" name="Picture 6">
            <a:extLst>
              <a:ext uri="{FF2B5EF4-FFF2-40B4-BE49-F238E27FC236}">
                <a16:creationId xmlns:a16="http://schemas.microsoft.com/office/drawing/2014/main" id="{560CB22F-FB36-85A1-5AEF-9EC99CEACCAF}"/>
              </a:ext>
            </a:extLst>
          </p:cNvPr>
          <p:cNvPicPr>
            <a:picLocks noChangeAspect="1"/>
          </p:cNvPicPr>
          <p:nvPr/>
        </p:nvPicPr>
        <p:blipFill>
          <a:blip r:embed="rId3"/>
          <a:srcRect b="24899"/>
          <a:stretch/>
        </p:blipFill>
        <p:spPr>
          <a:xfrm>
            <a:off x="500637" y="1600114"/>
            <a:ext cx="10422059" cy="3327756"/>
          </a:xfrm>
          <a:prstGeom prst="rect">
            <a:avLst/>
          </a:prstGeom>
        </p:spPr>
      </p:pic>
    </p:spTree>
    <p:extLst>
      <p:ext uri="{BB962C8B-B14F-4D97-AF65-F5344CB8AC3E}">
        <p14:creationId xmlns:p14="http://schemas.microsoft.com/office/powerpoint/2010/main" val="2535433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E8B173B-EAB2-AD80-78E1-586C96614969}"/>
              </a:ext>
            </a:extLst>
          </p:cNvPr>
          <p:cNvGraphicFramePr/>
          <p:nvPr/>
        </p:nvGraphicFramePr>
        <p:xfrm>
          <a:off x="3257336" y="1951704"/>
          <a:ext cx="3669379" cy="3564402"/>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a:extLst>
              <a:ext uri="{FF2B5EF4-FFF2-40B4-BE49-F238E27FC236}">
                <a16:creationId xmlns:a16="http://schemas.microsoft.com/office/drawing/2014/main" id="{8A1B3D3D-D88F-694D-3538-149B771D7CA0}"/>
              </a:ext>
            </a:extLst>
          </p:cNvPr>
          <p:cNvSpPr txBox="1"/>
          <p:nvPr/>
        </p:nvSpPr>
        <p:spPr>
          <a:xfrm>
            <a:off x="1908091" y="1320123"/>
            <a:ext cx="3579506" cy="204671"/>
          </a:xfrm>
          <a:prstGeom prst="rect">
            <a:avLst/>
          </a:prstGeom>
          <a:noFill/>
          <a:ln w="12700" cap="flat" cmpd="sng" algn="ctr">
            <a:noFill/>
            <a:prstDash val="solid"/>
            <a:miter lim="800000"/>
          </a:ln>
          <a:effectLst/>
        </p:spPr>
        <p:txBody>
          <a:bodyPr wrap="none" lIns="0" tIns="0" rIns="0" bIns="0" rtlCol="0" anchor="t" anchorCtr="0">
            <a:spAutoFit/>
          </a:bodyPr>
          <a:lstStyle>
            <a:defPPr>
              <a:defRPr lang="en-US"/>
            </a:defPPr>
            <a:lvl1pPr marR="0" lvl="0" indent="0" algn="ctr" defTabSz="685783" fontAlgn="auto">
              <a:lnSpc>
                <a:spcPct val="95000"/>
              </a:lnSpc>
              <a:spcBef>
                <a:spcPts val="0"/>
              </a:spcBef>
              <a:spcAft>
                <a:spcPts val="0"/>
              </a:spcAft>
              <a:buClrTx/>
              <a:buSzTx/>
              <a:buFontTx/>
              <a:buNone/>
              <a:tabLst/>
              <a:defRPr kumimoji="0" sz="1400" b="1" i="0" u="none" strike="noStrike" cap="none" spc="0" normalizeH="0" baseline="0">
                <a:ln>
                  <a:noFill/>
                </a:ln>
                <a:solidFill>
                  <a:schemeClr val="accent2"/>
                </a:solidFill>
                <a:effectLst/>
                <a:uLnTx/>
                <a:uFillTx/>
              </a:defRPr>
            </a:lvl1pPr>
          </a:lstStyle>
          <a:p>
            <a:pPr marL="0" marR="0" lvl="0" indent="0" algn="ctr" defTabSz="685783" rtl="0" eaLnBrk="1" fontAlgn="auto" latinLnBrk="0" hangingPunct="1">
              <a:lnSpc>
                <a:spcPct val="95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7DC3"/>
                </a:solidFill>
                <a:effectLst/>
                <a:uLnTx/>
                <a:uFillTx/>
                <a:latin typeface="Arial" panose="020B0604020202020204"/>
                <a:ea typeface="+mn-ea"/>
                <a:cs typeface="+mn-cs"/>
              </a:rPr>
              <a:t>Drug-Related TEAEs in ≥20% of Patients</a:t>
            </a:r>
            <a:r>
              <a:rPr kumimoji="0" lang="en-GB" sz="1400" b="1" i="0" u="none" strike="noStrike" kern="1200" cap="none" spc="0" normalizeH="0" baseline="30000" noProof="0">
                <a:ln>
                  <a:noFill/>
                </a:ln>
                <a:solidFill>
                  <a:srgbClr val="007DC3"/>
                </a:solidFill>
                <a:effectLst/>
                <a:uLnTx/>
                <a:uFillTx/>
                <a:latin typeface="Arial" panose="020B0604020202020204"/>
                <a:ea typeface="+mn-ea"/>
                <a:cs typeface="+mn-cs"/>
              </a:rPr>
              <a:t>1</a:t>
            </a:r>
          </a:p>
        </p:txBody>
      </p:sp>
      <p:graphicFrame>
        <p:nvGraphicFramePr>
          <p:cNvPr id="32" name="Table 3">
            <a:extLst>
              <a:ext uri="{FF2B5EF4-FFF2-40B4-BE49-F238E27FC236}">
                <a16:creationId xmlns:a16="http://schemas.microsoft.com/office/drawing/2014/main" id="{9252DB5D-50C1-A440-03F5-89D1F277F543}"/>
              </a:ext>
            </a:extLst>
          </p:cNvPr>
          <p:cNvGraphicFramePr>
            <a:graphicFrameLocks noGrp="1"/>
          </p:cNvGraphicFramePr>
          <p:nvPr/>
        </p:nvGraphicFramePr>
        <p:xfrm>
          <a:off x="7254059" y="1799304"/>
          <a:ext cx="4561704" cy="1566304"/>
        </p:xfrm>
        <a:graphic>
          <a:graphicData uri="http://schemas.openxmlformats.org/drawingml/2006/table">
            <a:tbl>
              <a:tblPr firstRow="1" bandRow="1">
                <a:tableStyleId>{9D7B26C5-4107-4FEC-AEDC-1716B250A1EF}</a:tableStyleId>
              </a:tblPr>
              <a:tblGrid>
                <a:gridCol w="1743399">
                  <a:extLst>
                    <a:ext uri="{9D8B030D-6E8A-4147-A177-3AD203B41FA5}">
                      <a16:colId xmlns:a16="http://schemas.microsoft.com/office/drawing/2014/main" val="1331886271"/>
                    </a:ext>
                  </a:extLst>
                </a:gridCol>
                <a:gridCol w="1464273">
                  <a:extLst>
                    <a:ext uri="{9D8B030D-6E8A-4147-A177-3AD203B41FA5}">
                      <a16:colId xmlns:a16="http://schemas.microsoft.com/office/drawing/2014/main" val="2986193877"/>
                    </a:ext>
                  </a:extLst>
                </a:gridCol>
                <a:gridCol w="1354032">
                  <a:extLst>
                    <a:ext uri="{9D8B030D-6E8A-4147-A177-3AD203B41FA5}">
                      <a16:colId xmlns:a16="http://schemas.microsoft.com/office/drawing/2014/main" val="991398051"/>
                    </a:ext>
                  </a:extLst>
                </a:gridCol>
              </a:tblGrid>
              <a:tr h="655404">
                <a:tc>
                  <a:txBody>
                    <a:bodyPr/>
                    <a:lstStyle/>
                    <a:p>
                      <a:pPr>
                        <a:lnSpc>
                          <a:spcPct val="95000"/>
                        </a:lnSpc>
                        <a:spcBef>
                          <a:spcPts val="0"/>
                        </a:spcBef>
                        <a:spcAft>
                          <a:spcPts val="0"/>
                        </a:spcAft>
                      </a:pPr>
                      <a:endParaRPr lang="en-GB" sz="1200" b="1">
                        <a:solidFill>
                          <a:schemeClr val="tx1"/>
                        </a:solidFill>
                      </a:endParaRPr>
                    </a:p>
                    <a:p>
                      <a:pPr algn="r">
                        <a:lnSpc>
                          <a:spcPct val="95000"/>
                        </a:lnSpc>
                        <a:spcBef>
                          <a:spcPts val="0"/>
                        </a:spcBef>
                        <a:spcAft>
                          <a:spcPts val="0"/>
                        </a:spcAft>
                      </a:pPr>
                      <a:endParaRPr lang="en-GB" sz="1200" b="1">
                        <a:solidFill>
                          <a:schemeClr val="tx1"/>
                        </a:solidFill>
                      </a:endParaRPr>
                    </a:p>
                    <a:p>
                      <a:pPr algn="l">
                        <a:lnSpc>
                          <a:spcPct val="95000"/>
                        </a:lnSpc>
                        <a:spcBef>
                          <a:spcPts val="0"/>
                        </a:spcBef>
                        <a:spcAft>
                          <a:spcPts val="0"/>
                        </a:spcAft>
                      </a:pPr>
                      <a:r>
                        <a:rPr lang="en-GB" sz="1200" b="1">
                          <a:solidFill>
                            <a:schemeClr val="tx1"/>
                          </a:solidFill>
                        </a:rPr>
                        <a:t>n (%)</a:t>
                      </a:r>
                      <a:endParaRPr lang="en-GB" sz="1200" b="1"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1">
                          <a:solidFill>
                            <a:srgbClr val="00BF6F"/>
                          </a:solidFill>
                        </a:rPr>
                        <a:t>SG</a:t>
                      </a:r>
                    </a:p>
                    <a:p>
                      <a:pPr marL="0" marR="0" lvl="0" indent="0" algn="ctr" defTabSz="457200" rtl="0" eaLnBrk="1" fontAlgn="auto" latinLnBrk="0" hangingPunct="1">
                        <a:lnSpc>
                          <a:spcPct val="95000"/>
                        </a:lnSpc>
                        <a:spcBef>
                          <a:spcPts val="0"/>
                        </a:spcBef>
                        <a:spcAft>
                          <a:spcPts val="0"/>
                        </a:spcAft>
                        <a:buClrTx/>
                        <a:buSzTx/>
                        <a:buFontTx/>
                        <a:buNone/>
                        <a:tabLst/>
                        <a:defRPr/>
                      </a:pPr>
                      <a:r>
                        <a:rPr lang="en-GB" sz="1200" b="1">
                          <a:solidFill>
                            <a:srgbClr val="00BF6F"/>
                          </a:solidFill>
                        </a:rPr>
                        <a:t>(n = 268)</a:t>
                      </a:r>
                      <a:endParaRPr lang="en-GB" sz="1200" b="1" i="0">
                        <a:solidFill>
                          <a:srgbClr val="00BF6F"/>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1">
                          <a:solidFill>
                            <a:schemeClr val="bg1">
                              <a:lumMod val="50000"/>
                            </a:schemeClr>
                          </a:solidFill>
                        </a:rPr>
                        <a:t>TPC </a:t>
                      </a:r>
                      <a:endParaRPr lang="en-US" sz="1200" b="1">
                        <a:solidFill>
                          <a:schemeClr val="bg1">
                            <a:lumMod val="50000"/>
                          </a:schemeClr>
                        </a:solidFill>
                      </a:endParaRPr>
                    </a:p>
                    <a:p>
                      <a:pPr algn="ctr">
                        <a:lnSpc>
                          <a:spcPct val="95000"/>
                        </a:lnSpc>
                        <a:spcBef>
                          <a:spcPts val="0"/>
                        </a:spcBef>
                        <a:spcAft>
                          <a:spcPts val="0"/>
                        </a:spcAft>
                      </a:pPr>
                      <a:r>
                        <a:rPr lang="en-GB" sz="1200" b="1">
                          <a:solidFill>
                            <a:schemeClr val="bg1">
                              <a:lumMod val="50000"/>
                            </a:schemeClr>
                          </a:solidFill>
                        </a:rPr>
                        <a:t>(n = 249)</a:t>
                      </a:r>
                      <a:endParaRPr lang="en-GB" sz="1200" b="1" i="0">
                        <a:solidFill>
                          <a:schemeClr val="bg1">
                            <a:lumMod val="50000"/>
                          </a:schemeClr>
                        </a:solidFill>
                        <a:latin typeface="+mn-lt"/>
                        <a:cs typeface="Arial" panose="020B0604020202020204" pitchFamily="34" charset="0"/>
                      </a:endParaRPr>
                    </a:p>
                  </a:txBody>
                  <a:tcPr marL="45720" marR="9144" marT="9144" marB="9144" anchor="ctr"/>
                </a:tc>
                <a:extLst>
                  <a:ext uri="{0D108BD9-81ED-4DB2-BD59-A6C34878D82A}">
                    <a16:rowId xmlns:a16="http://schemas.microsoft.com/office/drawing/2014/main" val="736185597"/>
                  </a:ext>
                </a:extLst>
              </a:tr>
              <a:tr h="444342">
                <a:tc>
                  <a:txBody>
                    <a:bodyPr/>
                    <a:lstStyle/>
                    <a:p>
                      <a:pPr>
                        <a:lnSpc>
                          <a:spcPct val="95000"/>
                        </a:lnSpc>
                        <a:spcBef>
                          <a:spcPts val="0"/>
                        </a:spcBef>
                        <a:spcAft>
                          <a:spcPts val="0"/>
                        </a:spcAft>
                      </a:pPr>
                      <a:r>
                        <a:rPr lang="en-GB" sz="1200" b="0">
                          <a:solidFill>
                            <a:schemeClr val="tx1"/>
                          </a:solidFill>
                        </a:rPr>
                        <a:t>Treatment discontinuation</a:t>
                      </a:r>
                      <a:endParaRPr lang="en-GB" sz="1200" b="0"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17 (6)</a:t>
                      </a:r>
                      <a:endParaRPr lang="en-GB" sz="1200" b="0"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11 (4)</a:t>
                      </a:r>
                      <a:endParaRPr lang="en-GB" sz="1200" b="0" i="0">
                        <a:solidFill>
                          <a:schemeClr val="tx1"/>
                        </a:solidFill>
                        <a:latin typeface="+mn-lt"/>
                        <a:cs typeface="Arial" panose="020B0604020202020204" pitchFamily="34" charset="0"/>
                      </a:endParaRPr>
                    </a:p>
                  </a:txBody>
                  <a:tcPr marL="45720" marR="9144" marT="9144" marB="9144" anchor="ctr"/>
                </a:tc>
                <a:extLst>
                  <a:ext uri="{0D108BD9-81ED-4DB2-BD59-A6C34878D82A}">
                    <a16:rowId xmlns:a16="http://schemas.microsoft.com/office/drawing/2014/main" val="3569856650"/>
                  </a:ext>
                </a:extLst>
              </a:tr>
              <a:tr h="233279">
                <a:tc>
                  <a:txBody>
                    <a:bodyPr/>
                    <a:lstStyle/>
                    <a:p>
                      <a:pPr>
                        <a:lnSpc>
                          <a:spcPct val="95000"/>
                        </a:lnSpc>
                        <a:spcBef>
                          <a:spcPts val="0"/>
                        </a:spcBef>
                        <a:spcAft>
                          <a:spcPts val="0"/>
                        </a:spcAft>
                      </a:pPr>
                      <a:r>
                        <a:rPr lang="en-GB" sz="1200" b="0">
                          <a:solidFill>
                            <a:schemeClr val="tx1"/>
                          </a:solidFill>
                        </a:rPr>
                        <a:t>Dose reductions</a:t>
                      </a:r>
                      <a:endParaRPr lang="en-GB" sz="1200" b="0"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90 (34)</a:t>
                      </a:r>
                      <a:endParaRPr lang="en-GB" sz="1200" b="0"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82 (33)</a:t>
                      </a:r>
                      <a:endParaRPr lang="en-GB" sz="1200" b="0" i="0">
                        <a:solidFill>
                          <a:schemeClr val="tx1"/>
                        </a:solidFill>
                        <a:latin typeface="+mn-lt"/>
                        <a:cs typeface="Arial" panose="020B0604020202020204" pitchFamily="34" charset="0"/>
                      </a:endParaRPr>
                    </a:p>
                  </a:txBody>
                  <a:tcPr marL="45720" marR="9144" marT="9144" marB="9144" anchor="ctr"/>
                </a:tc>
                <a:extLst>
                  <a:ext uri="{0D108BD9-81ED-4DB2-BD59-A6C34878D82A}">
                    <a16:rowId xmlns:a16="http://schemas.microsoft.com/office/drawing/2014/main" val="2895531611"/>
                  </a:ext>
                </a:extLst>
              </a:tr>
              <a:tr h="233279">
                <a:tc>
                  <a:txBody>
                    <a:bodyPr/>
                    <a:lstStyle/>
                    <a:p>
                      <a:pPr>
                        <a:lnSpc>
                          <a:spcPct val="95000"/>
                        </a:lnSpc>
                        <a:spcBef>
                          <a:spcPts val="0"/>
                        </a:spcBef>
                        <a:spcAft>
                          <a:spcPts val="0"/>
                        </a:spcAft>
                      </a:pPr>
                      <a:r>
                        <a:rPr lang="en-GB" sz="1200" b="0">
                          <a:solidFill>
                            <a:schemeClr val="tx1"/>
                          </a:solidFill>
                        </a:rPr>
                        <a:t>Treatment-related death</a:t>
                      </a:r>
                      <a:r>
                        <a:rPr lang="en-GB" sz="1200" b="0" baseline="30000">
                          <a:solidFill>
                            <a:schemeClr val="tx1"/>
                          </a:solidFill>
                        </a:rPr>
                        <a:t>§</a:t>
                      </a:r>
                      <a:endParaRPr lang="en-GB" sz="1200" b="0" i="0" baseline="3000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1 (&lt;1)</a:t>
                      </a:r>
                      <a:endParaRPr lang="en-GB" sz="1200" b="0" i="0">
                        <a:solidFill>
                          <a:schemeClr val="tx1"/>
                        </a:solidFill>
                        <a:latin typeface="+mn-lt"/>
                        <a:cs typeface="Arial" panose="020B0604020202020204" pitchFamily="34" charset="0"/>
                      </a:endParaRPr>
                    </a:p>
                  </a:txBody>
                  <a:tcPr marL="45720" marR="9144" marT="9144" marB="9144" anchor="ctr"/>
                </a:tc>
                <a:tc>
                  <a:txBody>
                    <a:bodyPr/>
                    <a:lstStyle/>
                    <a:p>
                      <a:pPr algn="ctr">
                        <a:lnSpc>
                          <a:spcPct val="95000"/>
                        </a:lnSpc>
                        <a:spcBef>
                          <a:spcPts val="0"/>
                        </a:spcBef>
                        <a:spcAft>
                          <a:spcPts val="0"/>
                        </a:spcAft>
                      </a:pPr>
                      <a:r>
                        <a:rPr lang="en-GB" sz="1200" b="0">
                          <a:solidFill>
                            <a:schemeClr val="tx1"/>
                          </a:solidFill>
                        </a:rPr>
                        <a:t>0</a:t>
                      </a:r>
                      <a:endParaRPr lang="en-GB" sz="1200" b="0" i="0">
                        <a:solidFill>
                          <a:schemeClr val="tx1"/>
                        </a:solidFill>
                        <a:latin typeface="+mn-lt"/>
                        <a:cs typeface="Arial" panose="020B0604020202020204" pitchFamily="34" charset="0"/>
                      </a:endParaRPr>
                    </a:p>
                  </a:txBody>
                  <a:tcPr marL="45720" marR="9144" marT="9144" marB="9144" anchor="ctr"/>
                </a:tc>
                <a:extLst>
                  <a:ext uri="{0D108BD9-81ED-4DB2-BD59-A6C34878D82A}">
                    <a16:rowId xmlns:a16="http://schemas.microsoft.com/office/drawing/2014/main" val="2348097257"/>
                  </a:ext>
                </a:extLst>
              </a:tr>
            </a:tbl>
          </a:graphicData>
        </a:graphic>
      </p:graphicFrame>
      <p:sp>
        <p:nvSpPr>
          <p:cNvPr id="33" name="TextBox 32">
            <a:extLst>
              <a:ext uri="{FF2B5EF4-FFF2-40B4-BE49-F238E27FC236}">
                <a16:creationId xmlns:a16="http://schemas.microsoft.com/office/drawing/2014/main" id="{CD108863-54B4-C092-96F2-4CB48CA53A11}"/>
              </a:ext>
            </a:extLst>
          </p:cNvPr>
          <p:cNvSpPr txBox="1"/>
          <p:nvPr/>
        </p:nvSpPr>
        <p:spPr>
          <a:xfrm>
            <a:off x="7901077" y="1323347"/>
            <a:ext cx="3172087" cy="204671"/>
          </a:xfrm>
          <a:prstGeom prst="rect">
            <a:avLst/>
          </a:prstGeom>
          <a:noFill/>
          <a:ln w="12700" cap="flat" cmpd="sng" algn="ctr">
            <a:noFill/>
            <a:prstDash val="solid"/>
            <a:miter lim="800000"/>
          </a:ln>
          <a:effectLst/>
        </p:spPr>
        <p:txBody>
          <a:bodyPr wrap="none" lIns="0" tIns="0" rIns="0" bIns="0" rtlCol="0" anchor="t" anchorCtr="0">
            <a:spAutoFit/>
          </a:bodyPr>
          <a:lstStyle>
            <a:defPPr>
              <a:defRPr lang="en-US"/>
            </a:defPPr>
            <a:lvl1pPr marR="0" lvl="0" indent="0" algn="ctr" defTabSz="685783" fontAlgn="auto">
              <a:lnSpc>
                <a:spcPct val="95000"/>
              </a:lnSpc>
              <a:spcBef>
                <a:spcPts val="0"/>
              </a:spcBef>
              <a:spcAft>
                <a:spcPts val="0"/>
              </a:spcAft>
              <a:buClrTx/>
              <a:buSzTx/>
              <a:buFontTx/>
              <a:buNone/>
              <a:tabLst/>
              <a:defRPr kumimoji="0" sz="1400" b="1" i="0" u="none" strike="noStrike" cap="none" spc="0" normalizeH="0" baseline="0">
                <a:ln>
                  <a:noFill/>
                </a:ln>
                <a:solidFill>
                  <a:schemeClr val="accent2"/>
                </a:solidFill>
                <a:effectLst/>
                <a:uLnTx/>
                <a:uFillTx/>
              </a:defRPr>
            </a:lvl1pPr>
          </a:lstStyle>
          <a:p>
            <a:pPr marL="0" marR="0" lvl="0" indent="0" algn="ctr" defTabSz="685783" rtl="0" eaLnBrk="1" fontAlgn="auto" latinLnBrk="0" hangingPunct="1">
              <a:lnSpc>
                <a:spcPct val="95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7DC3"/>
                </a:solidFill>
                <a:effectLst/>
                <a:uLnTx/>
                <a:uFillTx/>
                <a:latin typeface="Arial" panose="020B0604020202020204"/>
                <a:ea typeface="+mn-ea"/>
                <a:cs typeface="+mn-cs"/>
              </a:rPr>
              <a:t>TEAEs Associated With/Leading to</a:t>
            </a:r>
            <a:r>
              <a:rPr kumimoji="0" lang="en-GB" sz="1400" b="1" i="0" u="none" strike="noStrike" kern="1200" cap="none" spc="0" normalizeH="0" baseline="30000" noProof="0">
                <a:ln>
                  <a:noFill/>
                </a:ln>
                <a:solidFill>
                  <a:srgbClr val="007DC3"/>
                </a:solidFill>
                <a:effectLst/>
                <a:uLnTx/>
                <a:uFillTx/>
                <a:latin typeface="Arial" panose="020B0604020202020204"/>
                <a:ea typeface="+mn-ea"/>
                <a:cs typeface="+mn-cs"/>
              </a:rPr>
              <a:t>2</a:t>
            </a:r>
            <a:r>
              <a:rPr kumimoji="0" lang="en-GB" sz="1400" b="1" i="0" u="none" strike="noStrike" kern="1200" cap="none" spc="0" normalizeH="0" baseline="0" noProof="0">
                <a:ln>
                  <a:noFill/>
                </a:ln>
                <a:solidFill>
                  <a:srgbClr val="007DC3"/>
                </a:solidFill>
                <a:effectLst/>
                <a:uLnTx/>
                <a:uFillTx/>
                <a:latin typeface="Arial" panose="020B0604020202020204"/>
                <a:ea typeface="+mn-ea"/>
                <a:cs typeface="+mn-cs"/>
              </a:rPr>
              <a:t>:</a:t>
            </a:r>
          </a:p>
        </p:txBody>
      </p:sp>
      <p:sp>
        <p:nvSpPr>
          <p:cNvPr id="13" name="Title 12">
            <a:extLst>
              <a:ext uri="{FF2B5EF4-FFF2-40B4-BE49-F238E27FC236}">
                <a16:creationId xmlns:a16="http://schemas.microsoft.com/office/drawing/2014/main" id="{DC5DF66E-3404-1EAF-3904-C80DFC06CB1D}"/>
              </a:ext>
            </a:extLst>
          </p:cNvPr>
          <p:cNvSpPr>
            <a:spLocks noGrp="1"/>
          </p:cNvSpPr>
          <p:nvPr>
            <p:ph type="title"/>
          </p:nvPr>
        </p:nvSpPr>
        <p:spPr>
          <a:xfrm>
            <a:off x="838200" y="136706"/>
            <a:ext cx="10515600" cy="1078130"/>
          </a:xfrm>
        </p:spPr>
        <p:txBody>
          <a:bodyPr/>
          <a:lstStyle/>
          <a:p>
            <a:r>
              <a:rPr lang="en-US"/>
              <a:t>TROPiCS-02: </a:t>
            </a:r>
            <a:r>
              <a:rPr lang="en-GB"/>
              <a:t>Safety</a:t>
            </a:r>
            <a:endParaRPr lang="en-US"/>
          </a:p>
        </p:txBody>
      </p:sp>
      <p:sp>
        <p:nvSpPr>
          <p:cNvPr id="6" name="Rectangle 5">
            <a:extLst>
              <a:ext uri="{FF2B5EF4-FFF2-40B4-BE49-F238E27FC236}">
                <a16:creationId xmlns:a16="http://schemas.microsoft.com/office/drawing/2014/main" id="{0679AEC8-A098-4D56-2617-46C29F96CB74}"/>
              </a:ext>
            </a:extLst>
          </p:cNvPr>
          <p:cNvSpPr/>
          <p:nvPr/>
        </p:nvSpPr>
        <p:spPr>
          <a:xfrm>
            <a:off x="1501046" y="1681031"/>
            <a:ext cx="525785" cy="350865"/>
          </a:xfrm>
          <a:prstGeom prst="rect">
            <a:avLst/>
          </a:prstGeom>
        </p:spPr>
        <p:txBody>
          <a:bodyPr wrap="none" lIns="0" tIns="0" rIns="0" bIns="0">
            <a:spAutoFit/>
          </a:bodyPr>
          <a:lstStyle/>
          <a:p>
            <a:pPr marL="0" marR="0" lvl="0" indent="0" algn="ctr" defTabSz="609585" rtl="0" eaLnBrk="1" fontAlgn="base" latinLnBrk="0" hangingPunct="1">
              <a:lnSpc>
                <a:spcPct val="95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6F"/>
                </a:solidFill>
                <a:effectLst/>
                <a:uLnTx/>
                <a:uFillTx/>
                <a:latin typeface="Arial" panose="020B0604020202020204"/>
                <a:ea typeface="+mn-ea"/>
                <a:cs typeface="+mn-cs"/>
              </a:rPr>
              <a:t>SG</a:t>
            </a:r>
            <a:br>
              <a:rPr kumimoji="0" lang="en-US" sz="1200" b="1" i="0" u="none" strike="noStrike" kern="1200" cap="none" spc="0" normalizeH="0" baseline="0" noProof="0">
                <a:ln>
                  <a:noFill/>
                </a:ln>
                <a:solidFill>
                  <a:srgbClr val="00BF6F"/>
                </a:solidFill>
                <a:effectLst/>
                <a:uLnTx/>
                <a:uFillTx/>
                <a:latin typeface="Arial" panose="020B0604020202020204"/>
                <a:ea typeface="+mn-ea"/>
                <a:cs typeface="+mn-cs"/>
              </a:rPr>
            </a:br>
            <a:r>
              <a:rPr kumimoji="0" lang="en-US" sz="1200" b="1" i="0" u="none" strike="noStrike" kern="1200" cap="none" spc="0" normalizeH="0" baseline="0" noProof="0">
                <a:ln>
                  <a:noFill/>
                </a:ln>
                <a:solidFill>
                  <a:srgbClr val="00BF6F"/>
                </a:solidFill>
                <a:effectLst/>
                <a:uLnTx/>
                <a:uFillTx/>
                <a:latin typeface="Arial" panose="020B0604020202020204"/>
                <a:ea typeface="+mn-ea"/>
                <a:cs typeface="+mn-cs"/>
              </a:rPr>
              <a:t>n = 268</a:t>
            </a:r>
          </a:p>
        </p:txBody>
      </p:sp>
      <p:sp>
        <p:nvSpPr>
          <p:cNvPr id="9" name="Rectangle 8">
            <a:extLst>
              <a:ext uri="{FF2B5EF4-FFF2-40B4-BE49-F238E27FC236}">
                <a16:creationId xmlns:a16="http://schemas.microsoft.com/office/drawing/2014/main" id="{B1C0E10E-E1F2-1048-9652-724D2DA51439}"/>
              </a:ext>
            </a:extLst>
          </p:cNvPr>
          <p:cNvSpPr/>
          <p:nvPr/>
        </p:nvSpPr>
        <p:spPr>
          <a:xfrm>
            <a:off x="5383746" y="1681031"/>
            <a:ext cx="525785" cy="350865"/>
          </a:xfrm>
          <a:prstGeom prst="rect">
            <a:avLst/>
          </a:prstGeom>
        </p:spPr>
        <p:txBody>
          <a:bodyPr wrap="none" lIns="0" tIns="0" rIns="0" bIns="0">
            <a:spAutoFit/>
          </a:bodyPr>
          <a:lstStyle/>
          <a:p>
            <a:pPr marL="0" marR="0" lvl="0" indent="0" algn="ctr" defTabSz="609585" rtl="0" eaLnBrk="0" fontAlgn="base" latinLnBrk="0" hangingPunct="0">
              <a:lnSpc>
                <a:spcPct val="95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lumMod val="50000"/>
                  </a:prstClr>
                </a:solidFill>
                <a:effectLst/>
                <a:uLnTx/>
                <a:uFillTx/>
                <a:latin typeface="Arial" panose="020B0604020202020204"/>
                <a:ea typeface="+mn-ea"/>
                <a:cs typeface="Arial" panose="020B0604020202020204" pitchFamily="34" charset="0"/>
              </a:rPr>
              <a:t>TPC</a:t>
            </a:r>
            <a:br>
              <a:rPr kumimoji="0" lang="en-US" sz="1200" b="1" i="0" u="none" strike="noStrike" kern="1200" cap="none" spc="0" normalizeH="0" baseline="0" noProof="0">
                <a:ln>
                  <a:noFill/>
                </a:ln>
                <a:solidFill>
                  <a:prstClr val="white">
                    <a:lumMod val="50000"/>
                  </a:prstClr>
                </a:solidFill>
                <a:effectLst/>
                <a:uLnTx/>
                <a:uFillTx/>
                <a:latin typeface="Arial" panose="020B0604020202020204"/>
                <a:ea typeface="MS PGothic" panose="020B0600070205080204" pitchFamily="34" charset="-128"/>
                <a:cs typeface="Arial" panose="020B0604020202020204" pitchFamily="34" charset="0"/>
              </a:rPr>
            </a:br>
            <a:r>
              <a:rPr kumimoji="0" lang="en-US" sz="1200" b="1" i="0" u="none" strike="noStrike" kern="1200" cap="none" spc="0" normalizeH="0" baseline="0" noProof="0">
                <a:ln>
                  <a:noFill/>
                </a:ln>
                <a:solidFill>
                  <a:prstClr val="white">
                    <a:lumMod val="50000"/>
                  </a:prstClr>
                </a:solidFill>
                <a:effectLst/>
                <a:uLnTx/>
                <a:uFillTx/>
                <a:latin typeface="Arial" panose="020B0604020202020204"/>
                <a:ea typeface="MS PGothic" panose="020B0600070205080204" pitchFamily="34" charset="-128"/>
                <a:cs typeface="Arial" panose="020B0604020202020204" pitchFamily="34" charset="0"/>
              </a:rPr>
              <a:t>n = 249</a:t>
            </a:r>
            <a:endParaRPr kumimoji="0" lang="en-US" sz="1200" b="1" i="0" u="none" strike="noStrike" kern="1200" cap="none" spc="0" normalizeH="0" baseline="30000" noProof="0">
              <a:ln>
                <a:noFill/>
              </a:ln>
              <a:solidFill>
                <a:prstClr val="white">
                  <a:lumMod val="50000"/>
                </a:prstClr>
              </a:solidFill>
              <a:effectLst/>
              <a:uLnTx/>
              <a:uFillTx/>
              <a:latin typeface="Arial" panose="020B0604020202020204"/>
              <a:ea typeface="MS PGothic" panose="020B0600070205080204" pitchFamily="34" charset="-128"/>
              <a:cs typeface="Arial" panose="020B0604020202020204" pitchFamily="34" charset="0"/>
            </a:endParaRPr>
          </a:p>
        </p:txBody>
      </p:sp>
      <p:grpSp>
        <p:nvGrpSpPr>
          <p:cNvPr id="27" name="Group 26">
            <a:extLst>
              <a:ext uri="{FF2B5EF4-FFF2-40B4-BE49-F238E27FC236}">
                <a16:creationId xmlns:a16="http://schemas.microsoft.com/office/drawing/2014/main" id="{BC65AC3C-9F96-BABA-6F69-668DED1C9DC0}"/>
              </a:ext>
            </a:extLst>
          </p:cNvPr>
          <p:cNvGrpSpPr/>
          <p:nvPr/>
        </p:nvGrpSpPr>
        <p:grpSpPr>
          <a:xfrm>
            <a:off x="398952" y="3850749"/>
            <a:ext cx="1026796" cy="161583"/>
            <a:chOff x="457944" y="3680625"/>
            <a:chExt cx="1026796" cy="161583"/>
          </a:xfrm>
        </p:grpSpPr>
        <p:sp>
          <p:nvSpPr>
            <p:cNvPr id="17" name="Rectangle 16">
              <a:extLst>
                <a:ext uri="{FF2B5EF4-FFF2-40B4-BE49-F238E27FC236}">
                  <a16:creationId xmlns:a16="http://schemas.microsoft.com/office/drawing/2014/main" id="{2B818B0E-A965-7644-5EBC-3F36850EDCAC}"/>
                </a:ext>
              </a:extLst>
            </p:cNvPr>
            <p:cNvSpPr/>
            <p:nvPr/>
          </p:nvSpPr>
          <p:spPr>
            <a:xfrm>
              <a:off x="457944" y="3706552"/>
              <a:ext cx="109728" cy="109728"/>
            </a:xfrm>
            <a:prstGeom prst="rect">
              <a:avLst/>
            </a:prstGeom>
            <a:solidFill>
              <a:srgbClr val="00BF6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4565B"/>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4D246D31-893A-19DA-9089-B95D2FCEFFA9}"/>
                </a:ext>
              </a:extLst>
            </p:cNvPr>
            <p:cNvSpPr txBox="1"/>
            <p:nvPr/>
          </p:nvSpPr>
          <p:spPr>
            <a:xfrm>
              <a:off x="630339" y="3680625"/>
              <a:ext cx="854401" cy="161583"/>
            </a:xfrm>
            <a:prstGeom prst="rect">
              <a:avLst/>
            </a:prstGeom>
            <a:noFill/>
          </p:spPr>
          <p:txBody>
            <a:bodyPr wrap="none" lIns="0" tIns="0" rIns="0" bIns="0" rtlCol="0" anchor="ctr" anchorCtr="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1315F"/>
                  </a:solidFill>
                  <a:effectLst/>
                  <a:uLnTx/>
                  <a:uFillTx/>
                  <a:latin typeface="Arial" panose="020B0604020202020204"/>
                  <a:ea typeface="+mn-ea"/>
                  <a:cs typeface="Arial" panose="020B0604020202020204" pitchFamily="34" charset="0"/>
                </a:rPr>
                <a:t>SG, all grades</a:t>
              </a:r>
            </a:p>
          </p:txBody>
        </p:sp>
      </p:grpSp>
      <p:grpSp>
        <p:nvGrpSpPr>
          <p:cNvPr id="31" name="Group 30">
            <a:extLst>
              <a:ext uri="{FF2B5EF4-FFF2-40B4-BE49-F238E27FC236}">
                <a16:creationId xmlns:a16="http://schemas.microsoft.com/office/drawing/2014/main" id="{585080E1-E460-FEBF-9345-0D686E42694A}"/>
              </a:ext>
            </a:extLst>
          </p:cNvPr>
          <p:cNvGrpSpPr/>
          <p:nvPr/>
        </p:nvGrpSpPr>
        <p:grpSpPr>
          <a:xfrm>
            <a:off x="398952" y="4079082"/>
            <a:ext cx="972297" cy="161583"/>
            <a:chOff x="457944" y="3908958"/>
            <a:chExt cx="972297" cy="161583"/>
          </a:xfrm>
        </p:grpSpPr>
        <p:sp>
          <p:nvSpPr>
            <p:cNvPr id="18" name="Rectangle 17">
              <a:extLst>
                <a:ext uri="{FF2B5EF4-FFF2-40B4-BE49-F238E27FC236}">
                  <a16:creationId xmlns:a16="http://schemas.microsoft.com/office/drawing/2014/main" id="{ACB6BCA4-066B-1CE0-12B8-27ECB7EE5B07}"/>
                </a:ext>
              </a:extLst>
            </p:cNvPr>
            <p:cNvSpPr/>
            <p:nvPr/>
          </p:nvSpPr>
          <p:spPr>
            <a:xfrm>
              <a:off x="457944" y="3934885"/>
              <a:ext cx="109728" cy="109728"/>
            </a:xfrm>
            <a:prstGeom prst="rect">
              <a:avLst/>
            </a:prstGeom>
            <a:solidFill>
              <a:srgbClr val="00BF6F">
                <a:alpha val="50000"/>
              </a:srgb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4565B"/>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F90CEA10-8A8A-BBD3-AC96-91F6CE7ED219}"/>
                </a:ext>
              </a:extLst>
            </p:cNvPr>
            <p:cNvSpPr txBox="1"/>
            <p:nvPr/>
          </p:nvSpPr>
          <p:spPr>
            <a:xfrm>
              <a:off x="630342" y="3908958"/>
              <a:ext cx="799899" cy="161583"/>
            </a:xfrm>
            <a:prstGeom prst="rect">
              <a:avLst/>
            </a:prstGeom>
            <a:noFill/>
          </p:spPr>
          <p:txBody>
            <a:bodyPr wrap="none" lIns="0" tIns="0" rIns="0" bIns="0" rtlCol="0" anchor="ctr" anchorCtr="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1315F"/>
                  </a:solidFill>
                  <a:effectLst/>
                  <a:uLnTx/>
                  <a:uFillTx/>
                  <a:latin typeface="Arial" panose="020B0604020202020204"/>
                  <a:ea typeface="+mn-ea"/>
                  <a:cs typeface="Arial" panose="020B0604020202020204" pitchFamily="34" charset="0"/>
                </a:rPr>
                <a:t>SG, grade ≥3</a:t>
              </a:r>
            </a:p>
          </p:txBody>
        </p:sp>
      </p:grpSp>
      <p:grpSp>
        <p:nvGrpSpPr>
          <p:cNvPr id="29" name="Group 28">
            <a:extLst>
              <a:ext uri="{FF2B5EF4-FFF2-40B4-BE49-F238E27FC236}">
                <a16:creationId xmlns:a16="http://schemas.microsoft.com/office/drawing/2014/main" id="{132826B3-4B84-2C5E-2E22-970168268473}"/>
              </a:ext>
            </a:extLst>
          </p:cNvPr>
          <p:cNvGrpSpPr/>
          <p:nvPr/>
        </p:nvGrpSpPr>
        <p:grpSpPr>
          <a:xfrm>
            <a:off x="5855208" y="3850749"/>
            <a:ext cx="1102138" cy="161583"/>
            <a:chOff x="5914200" y="3680625"/>
            <a:chExt cx="1102138" cy="161583"/>
          </a:xfrm>
        </p:grpSpPr>
        <p:sp>
          <p:nvSpPr>
            <p:cNvPr id="19" name="Rectangle 18">
              <a:extLst>
                <a:ext uri="{FF2B5EF4-FFF2-40B4-BE49-F238E27FC236}">
                  <a16:creationId xmlns:a16="http://schemas.microsoft.com/office/drawing/2014/main" id="{39C38E51-DB10-0D0F-6CD9-0486EF35755F}"/>
                </a:ext>
              </a:extLst>
            </p:cNvPr>
            <p:cNvSpPr/>
            <p:nvPr/>
          </p:nvSpPr>
          <p:spPr>
            <a:xfrm>
              <a:off x="5914200" y="3706552"/>
              <a:ext cx="109728" cy="109728"/>
            </a:xfrm>
            <a:prstGeom prst="rect">
              <a:avLst/>
            </a:prstGeom>
            <a:solidFill>
              <a:schemeClr val="bg1">
                <a:lumMod val="5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4565B"/>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3456543C-0A08-1B89-8631-53E8342D3BE9}"/>
                </a:ext>
              </a:extLst>
            </p:cNvPr>
            <p:cNvSpPr txBox="1"/>
            <p:nvPr/>
          </p:nvSpPr>
          <p:spPr>
            <a:xfrm>
              <a:off x="6086596" y="3680625"/>
              <a:ext cx="929742" cy="161583"/>
            </a:xfrm>
            <a:prstGeom prst="rect">
              <a:avLst/>
            </a:prstGeom>
            <a:noFill/>
          </p:spPr>
          <p:txBody>
            <a:bodyPr wrap="none" lIns="0" tIns="0" rIns="0" bIns="0" rtlCol="0" anchor="ctr" anchorCtr="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1315F"/>
                  </a:solidFill>
                  <a:effectLst/>
                  <a:uLnTx/>
                  <a:uFillTx/>
                  <a:latin typeface="Arial" panose="020B0604020202020204"/>
                  <a:ea typeface="+mn-ea"/>
                  <a:cs typeface="Arial" panose="020B0604020202020204" pitchFamily="34" charset="0"/>
                </a:rPr>
                <a:t>TPC, all grades</a:t>
              </a:r>
            </a:p>
          </p:txBody>
        </p:sp>
      </p:grpSp>
      <p:grpSp>
        <p:nvGrpSpPr>
          <p:cNvPr id="35" name="Group 34">
            <a:extLst>
              <a:ext uri="{FF2B5EF4-FFF2-40B4-BE49-F238E27FC236}">
                <a16:creationId xmlns:a16="http://schemas.microsoft.com/office/drawing/2014/main" id="{C1C18F71-6F4F-E058-71F7-8B8009A6F8B7}"/>
              </a:ext>
            </a:extLst>
          </p:cNvPr>
          <p:cNvGrpSpPr/>
          <p:nvPr/>
        </p:nvGrpSpPr>
        <p:grpSpPr>
          <a:xfrm>
            <a:off x="5855208" y="4079082"/>
            <a:ext cx="1047637" cy="161583"/>
            <a:chOff x="5914200" y="3908958"/>
            <a:chExt cx="1047637" cy="161583"/>
          </a:xfrm>
        </p:grpSpPr>
        <p:sp>
          <p:nvSpPr>
            <p:cNvPr id="20" name="Rectangle 19">
              <a:extLst>
                <a:ext uri="{FF2B5EF4-FFF2-40B4-BE49-F238E27FC236}">
                  <a16:creationId xmlns:a16="http://schemas.microsoft.com/office/drawing/2014/main" id="{0DD24194-9600-A1EF-76DF-523C6D6A60E7}"/>
                </a:ext>
              </a:extLst>
            </p:cNvPr>
            <p:cNvSpPr/>
            <p:nvPr/>
          </p:nvSpPr>
          <p:spPr>
            <a:xfrm>
              <a:off x="5914200" y="3934885"/>
              <a:ext cx="109728" cy="109728"/>
            </a:xfrm>
            <a:prstGeom prst="rect">
              <a:avLst/>
            </a:prstGeom>
            <a:solidFill>
              <a:schemeClr val="bg1">
                <a:lumMod val="7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4565B"/>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78C8C558-3EAF-9DAD-4949-5DFCEF98F888}"/>
                </a:ext>
              </a:extLst>
            </p:cNvPr>
            <p:cNvSpPr txBox="1"/>
            <p:nvPr/>
          </p:nvSpPr>
          <p:spPr>
            <a:xfrm>
              <a:off x="6086597" y="3908958"/>
              <a:ext cx="875240" cy="161583"/>
            </a:xfrm>
            <a:prstGeom prst="rect">
              <a:avLst/>
            </a:prstGeom>
            <a:noFill/>
          </p:spPr>
          <p:txBody>
            <a:bodyPr wrap="none" lIns="0" tIns="0" rIns="0" bIns="0" rtlCol="0" anchor="ctr" anchorCtr="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1315F"/>
                  </a:solidFill>
                  <a:effectLst/>
                  <a:uLnTx/>
                  <a:uFillTx/>
                  <a:latin typeface="Arial" panose="020B0604020202020204"/>
                  <a:ea typeface="+mn-ea"/>
                  <a:cs typeface="Arial" panose="020B0604020202020204" pitchFamily="34" charset="0"/>
                </a:rPr>
                <a:t>TPC, grade ≥3</a:t>
              </a:r>
            </a:p>
          </p:txBody>
        </p:sp>
      </p:grpSp>
      <p:graphicFrame>
        <p:nvGraphicFramePr>
          <p:cNvPr id="26" name="Chart 25">
            <a:extLst>
              <a:ext uri="{FF2B5EF4-FFF2-40B4-BE49-F238E27FC236}">
                <a16:creationId xmlns:a16="http://schemas.microsoft.com/office/drawing/2014/main" id="{61379CF7-6C64-5A5D-87E5-0B2DB81048F2}"/>
              </a:ext>
            </a:extLst>
          </p:cNvPr>
          <p:cNvGraphicFramePr/>
          <p:nvPr/>
        </p:nvGraphicFramePr>
        <p:xfrm>
          <a:off x="814928" y="1977486"/>
          <a:ext cx="3302442" cy="3408461"/>
        </p:xfrm>
        <a:graphic>
          <a:graphicData uri="http://schemas.openxmlformats.org/drawingml/2006/chart">
            <c:chart xmlns:c="http://schemas.openxmlformats.org/drawingml/2006/chart" xmlns:r="http://schemas.openxmlformats.org/officeDocument/2006/relationships" r:id="rId4"/>
          </a:graphicData>
        </a:graphic>
      </p:graphicFrame>
      <p:sp>
        <p:nvSpPr>
          <p:cNvPr id="42" name="TextBox 41">
            <a:extLst>
              <a:ext uri="{FF2B5EF4-FFF2-40B4-BE49-F238E27FC236}">
                <a16:creationId xmlns:a16="http://schemas.microsoft.com/office/drawing/2014/main" id="{EA1EF2F2-5618-1CDD-BCEE-9536045E68F9}"/>
              </a:ext>
            </a:extLst>
          </p:cNvPr>
          <p:cNvSpPr txBox="1"/>
          <p:nvPr/>
        </p:nvSpPr>
        <p:spPr>
          <a:xfrm>
            <a:off x="3257821" y="4733397"/>
            <a:ext cx="880049" cy="16619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1315F"/>
                </a:solidFill>
                <a:effectLst/>
                <a:uLnTx/>
                <a:uFillTx/>
                <a:latin typeface="Arial" panose="020B0604020202020204"/>
                <a:ea typeface="+mn-ea"/>
                <a:cs typeface="Arial" panose="020B0604020202020204" pitchFamily="34" charset="0"/>
              </a:rPr>
              <a:t>Patients (%)</a:t>
            </a:r>
          </a:p>
        </p:txBody>
      </p:sp>
      <p:sp>
        <p:nvSpPr>
          <p:cNvPr id="2" name="TextBox 1">
            <a:extLst>
              <a:ext uri="{FF2B5EF4-FFF2-40B4-BE49-F238E27FC236}">
                <a16:creationId xmlns:a16="http://schemas.microsoft.com/office/drawing/2014/main" id="{8FB732C1-3A97-DDF1-87B8-D00F3BCE1984}"/>
              </a:ext>
            </a:extLst>
          </p:cNvPr>
          <p:cNvSpPr txBox="1"/>
          <p:nvPr/>
        </p:nvSpPr>
        <p:spPr>
          <a:xfrm>
            <a:off x="1180328" y="5160815"/>
            <a:ext cx="5035033" cy="204671"/>
          </a:xfrm>
          <a:prstGeom prst="rect">
            <a:avLst/>
          </a:prstGeom>
          <a:noFill/>
          <a:ln w="12700" cap="flat" cmpd="sng" algn="ctr">
            <a:noFill/>
            <a:prstDash val="solid"/>
            <a:miter lim="800000"/>
          </a:ln>
          <a:effectLst/>
        </p:spPr>
        <p:txBody>
          <a:bodyPr wrap="none" lIns="0" tIns="0" rIns="0" bIns="0" rtlCol="0" anchor="t" anchorCtr="0">
            <a:spAutoFit/>
          </a:bodyPr>
          <a:lstStyle>
            <a:defPPr>
              <a:defRPr lang="en-US"/>
            </a:defPPr>
            <a:lvl1pPr marR="0" lvl="0" indent="0" algn="ctr" defTabSz="685783" fontAlgn="auto">
              <a:lnSpc>
                <a:spcPct val="95000"/>
              </a:lnSpc>
              <a:spcBef>
                <a:spcPts val="0"/>
              </a:spcBef>
              <a:spcAft>
                <a:spcPts val="0"/>
              </a:spcAft>
              <a:buClrTx/>
              <a:buSzTx/>
              <a:buFontTx/>
              <a:buNone/>
              <a:tabLst/>
              <a:defRPr kumimoji="0" sz="1400" b="1" i="0" u="none" strike="noStrike" cap="none" spc="0" normalizeH="0" baseline="0">
                <a:ln>
                  <a:noFill/>
                </a:ln>
                <a:solidFill>
                  <a:schemeClr val="accent2"/>
                </a:solidFill>
                <a:effectLst/>
                <a:uLnTx/>
                <a:uFillTx/>
              </a:defRPr>
            </a:lvl1pPr>
          </a:lstStyle>
          <a:p>
            <a:pPr marL="0" marR="0" lvl="0" indent="0" algn="ctr" defTabSz="685783" rtl="0" eaLnBrk="1" fontAlgn="auto" latinLnBrk="0" hangingPunct="1">
              <a:lnSpc>
                <a:spcPct val="95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BF6F"/>
                </a:solidFill>
                <a:effectLst/>
                <a:uLnTx/>
                <a:uFillTx/>
                <a:latin typeface="Arial" panose="020B0604020202020204"/>
                <a:ea typeface="+mn-ea"/>
                <a:cs typeface="+mn-cs"/>
              </a:rPr>
              <a:t>Neutropenia and </a:t>
            </a:r>
            <a:r>
              <a:rPr kumimoji="0" lang="en-GB" sz="1400" b="1" i="0" u="none" strike="noStrike" kern="1200" cap="none" spc="0" normalizeH="0" baseline="0" noProof="0" err="1">
                <a:ln>
                  <a:noFill/>
                </a:ln>
                <a:solidFill>
                  <a:srgbClr val="00BF6F"/>
                </a:solidFill>
                <a:effectLst/>
                <a:uLnTx/>
                <a:uFillTx/>
                <a:latin typeface="Arial" panose="020B0604020202020204"/>
                <a:ea typeface="+mn-ea"/>
                <a:cs typeface="+mn-cs"/>
              </a:rPr>
              <a:t>diarrhea</a:t>
            </a:r>
            <a:r>
              <a:rPr kumimoji="0" lang="en-GB" sz="1400" b="1" i="0" u="none" strike="noStrike" kern="1200" cap="none" spc="0" normalizeH="0" baseline="0" noProof="0">
                <a:ln>
                  <a:noFill/>
                </a:ln>
                <a:solidFill>
                  <a:srgbClr val="00BF6F"/>
                </a:solidFill>
                <a:effectLst/>
                <a:uLnTx/>
                <a:uFillTx/>
                <a:latin typeface="Arial" panose="020B0604020202020204"/>
                <a:ea typeface="+mn-ea"/>
                <a:cs typeface="+mn-cs"/>
              </a:rPr>
              <a:t> were the most common TRAEs*</a:t>
            </a:r>
          </a:p>
        </p:txBody>
      </p:sp>
      <p:sp>
        <p:nvSpPr>
          <p:cNvPr id="16" name="Content Placeholder 67">
            <a:extLst>
              <a:ext uri="{FF2B5EF4-FFF2-40B4-BE49-F238E27FC236}">
                <a16:creationId xmlns:a16="http://schemas.microsoft.com/office/drawing/2014/main" id="{7805FAB1-9184-E495-5C01-9996B335099E}"/>
              </a:ext>
            </a:extLst>
          </p:cNvPr>
          <p:cNvSpPr txBox="1">
            <a:spLocks/>
          </p:cNvSpPr>
          <p:nvPr/>
        </p:nvSpPr>
        <p:spPr>
          <a:xfrm>
            <a:off x="7254059" y="3736248"/>
            <a:ext cx="4561704" cy="1180016"/>
          </a:xfrm>
          <a:prstGeom prst="rect">
            <a:avLst/>
          </a:prstGeom>
          <a:gradFill>
            <a:gsLst>
              <a:gs pos="0">
                <a:schemeClr val="accent2">
                  <a:alpha val="15000"/>
                </a:schemeClr>
              </a:gs>
              <a:gs pos="100000">
                <a:schemeClr val="accent2">
                  <a:alpha val="0"/>
                </a:schemeClr>
              </a:gs>
            </a:gsLst>
            <a:lin ang="5400000" scaled="1"/>
          </a:gra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defPPr>
              <a:defRPr lang="en-US"/>
            </a:defPPr>
            <a:lvl1pPr marR="0" lvl="0" indent="0" algn="ctr" defTabSz="457200" fontAlgn="auto">
              <a:lnSpc>
                <a:spcPct val="95000"/>
              </a:lnSpc>
              <a:spcBef>
                <a:spcPts val="1200"/>
              </a:spcBef>
              <a:spcAft>
                <a:spcPts val="0"/>
              </a:spcAft>
              <a:buClrTx/>
              <a:buSzTx/>
              <a:buFontTx/>
              <a:buNone/>
              <a:tabLst/>
              <a:defRPr kumimoji="0" sz="1400" b="1" i="0" u="none" strike="noStrike" cap="none" spc="0" normalizeH="0" baseline="0">
                <a:ln>
                  <a:noFill/>
                </a:ln>
                <a:effectLst/>
                <a:uLnTx/>
                <a:uFillTx/>
              </a:defRPr>
            </a:lvl1pPr>
            <a:lvl2pPr marL="514350" lvl="1" indent="-227013">
              <a:lnSpc>
                <a:spcPct val="95000"/>
              </a:lnSpc>
              <a:spcBef>
                <a:spcPts val="400"/>
              </a:spcBef>
              <a:buFont typeface="Arial" panose="020B0604020202020204" pitchFamily="34" charset="0"/>
              <a:buChar char="‒"/>
              <a:defRPr sz="1200"/>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25425" algn="l" defTabSz="457200"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1315F"/>
                </a:solidFill>
                <a:effectLst/>
                <a:uLnTx/>
                <a:uFillTx/>
                <a:latin typeface="Arial" panose="020B0604020202020204"/>
                <a:ea typeface="+mn-ea"/>
                <a:cs typeface="+mn-cs"/>
              </a:rPr>
              <a:t>No events of ILD in the SG arm (vs 1% in the TPC arm)</a:t>
            </a:r>
            <a:r>
              <a:rPr kumimoji="0" lang="en-US" sz="1400" b="0" i="0" u="none" strike="noStrike" kern="1200" cap="none" spc="0" normalizeH="0" baseline="30000" noProof="0">
                <a:ln>
                  <a:noFill/>
                </a:ln>
                <a:solidFill>
                  <a:srgbClr val="01315F"/>
                </a:solidFill>
                <a:effectLst/>
                <a:uLnTx/>
                <a:uFillTx/>
                <a:latin typeface="Arial" panose="020B0604020202020204"/>
                <a:ea typeface="+mn-ea"/>
                <a:cs typeface="+mn-cs"/>
              </a:rPr>
              <a:t>1</a:t>
            </a:r>
          </a:p>
          <a:p>
            <a:pPr marL="285750" marR="0" lvl="0" indent="-225425" algn="l" defTabSz="457200"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1315F"/>
                </a:solidFill>
                <a:effectLst/>
                <a:uLnTx/>
                <a:uFillTx/>
                <a:latin typeface="Arial" panose="020B0604020202020204"/>
                <a:ea typeface="+mn-ea"/>
                <a:cs typeface="+mn-cs"/>
              </a:rPr>
              <a:t>No TRAEs of cardiac failure or left ventricular dysfunction in either arm</a:t>
            </a:r>
            <a:r>
              <a:rPr kumimoji="0" lang="en-US" sz="1400" b="0" i="0" u="none" strike="noStrike" kern="1200" cap="none" spc="0" normalizeH="0" baseline="30000" noProof="0">
                <a:ln>
                  <a:noFill/>
                </a:ln>
                <a:solidFill>
                  <a:srgbClr val="01315F"/>
                </a:solidFill>
                <a:effectLst/>
                <a:uLnTx/>
                <a:uFillTx/>
                <a:latin typeface="Arial" panose="020B0604020202020204"/>
                <a:ea typeface="+mn-ea"/>
                <a:cs typeface="+mn-cs"/>
              </a:rPr>
              <a:t>1,2</a:t>
            </a:r>
          </a:p>
        </p:txBody>
      </p:sp>
      <p:graphicFrame>
        <p:nvGraphicFramePr>
          <p:cNvPr id="36" name="Table 35">
            <a:extLst>
              <a:ext uri="{FF2B5EF4-FFF2-40B4-BE49-F238E27FC236}">
                <a16:creationId xmlns:a16="http://schemas.microsoft.com/office/drawing/2014/main" id="{5745432A-EE50-51C9-03D0-2F0A713FD29B}"/>
              </a:ext>
            </a:extLst>
          </p:cNvPr>
          <p:cNvGraphicFramePr>
            <a:graphicFrameLocks noGrp="1"/>
          </p:cNvGraphicFramePr>
          <p:nvPr/>
        </p:nvGraphicFramePr>
        <p:xfrm>
          <a:off x="3091175" y="2113073"/>
          <a:ext cx="1213339" cy="2324252"/>
        </p:xfrm>
        <a:graphic>
          <a:graphicData uri="http://schemas.openxmlformats.org/drawingml/2006/table">
            <a:tbl>
              <a:tblPr firstRow="1" firstCol="1" bandRow="1">
                <a:tableStyleId>{2D5ABB26-0587-4C30-8999-92F81FD0307C}</a:tableStyleId>
              </a:tblPr>
              <a:tblGrid>
                <a:gridCol w="1213339">
                  <a:extLst>
                    <a:ext uri="{9D8B030D-6E8A-4147-A177-3AD203B41FA5}">
                      <a16:colId xmlns:a16="http://schemas.microsoft.com/office/drawing/2014/main" val="3629915062"/>
                    </a:ext>
                  </a:extLst>
                </a:gridCol>
              </a:tblGrid>
              <a:tr h="332036">
                <a:tc>
                  <a:txBody>
                    <a:bodyPr/>
                    <a:lstStyle/>
                    <a:p>
                      <a:pPr marL="0" marR="0" algn="ctr">
                        <a:lnSpc>
                          <a:spcPct val="107000"/>
                        </a:lnSpc>
                        <a:spcBef>
                          <a:spcPts val="0"/>
                        </a:spcBef>
                        <a:spcAft>
                          <a:spcPts val="0"/>
                        </a:spcAft>
                      </a:pPr>
                      <a:r>
                        <a:rPr lang="en-US" sz="1200">
                          <a:solidFill>
                            <a:schemeClr val="tx1"/>
                          </a:solidFill>
                          <a:effectLst/>
                        </a:rPr>
                        <a:t>Neutropenia</a:t>
                      </a:r>
                      <a:r>
                        <a:rPr kumimoji="0" lang="en-GB" sz="1200" b="0" i="0" u="none" strike="noStrike" kern="1200" cap="none" spc="0" normalizeH="0" baseline="30000" noProof="0">
                          <a:ln>
                            <a:noFill/>
                          </a:ln>
                          <a:solidFill>
                            <a:schemeClr val="tx1"/>
                          </a:solidFill>
                          <a:effectLst/>
                          <a:uLnTx/>
                          <a:uFillTx/>
                          <a:latin typeface="+mn-lt"/>
                          <a:ea typeface="+mn-ea"/>
                          <a:cs typeface="Arial" panose="020B0604020202020204" pitchFamily="34" charset="0"/>
                        </a:rPr>
                        <a:t>†</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03185724"/>
                  </a:ext>
                </a:extLst>
              </a:tr>
              <a:tr h="332036">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a:solidFill>
                            <a:schemeClr val="tx1"/>
                          </a:solidFill>
                          <a:effectLst/>
                        </a:rPr>
                        <a:t>Anaemia</a:t>
                      </a:r>
                      <a:r>
                        <a:rPr kumimoji="0" lang="en-GB" sz="1200" b="0" i="0" u="none" strike="noStrike" kern="1200" cap="none" spc="0" normalizeH="0" baseline="30000" noProof="0">
                          <a:ln>
                            <a:noFill/>
                          </a:ln>
                          <a:solidFill>
                            <a:schemeClr val="tx1"/>
                          </a:solidFill>
                          <a:effectLst/>
                          <a:uLnTx/>
                          <a:uFillTx/>
                          <a:latin typeface="+mn-lt"/>
                          <a:ea typeface="+mn-ea"/>
                          <a:cs typeface="Arial" panose="020B0604020202020204" pitchFamily="34" charset="0"/>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13425969"/>
                  </a:ext>
                </a:extLst>
              </a:tr>
              <a:tr h="332036">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a:solidFill>
                            <a:schemeClr val="tx1"/>
                          </a:solidFill>
                          <a:effectLst/>
                        </a:rPr>
                        <a:t>Diarrhea</a:t>
                      </a:r>
                      <a:endParaRPr kumimoji="0" lang="en-GB" sz="1200" b="0" i="0" u="none" strike="noStrike" kern="1200" cap="none" spc="0" normalizeH="0" baseline="30000" noProof="0">
                        <a:ln>
                          <a:noFill/>
                        </a:ln>
                        <a:solidFill>
                          <a:schemeClr val="tx1"/>
                        </a:solidFill>
                        <a:effectLst/>
                        <a:uLnTx/>
                        <a:uFillTx/>
                        <a:latin typeface="+mn-lt"/>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74111669"/>
                  </a:ext>
                </a:extLst>
              </a:tr>
              <a:tr h="332036">
                <a:tc>
                  <a:txBody>
                    <a:bodyPr/>
                    <a:lstStyle/>
                    <a:p>
                      <a:pPr marL="0" marR="0" algn="ctr">
                        <a:lnSpc>
                          <a:spcPct val="107000"/>
                        </a:lnSpc>
                        <a:spcBef>
                          <a:spcPts val="0"/>
                        </a:spcBef>
                        <a:spcAft>
                          <a:spcPts val="0"/>
                        </a:spcAft>
                      </a:pPr>
                      <a:r>
                        <a:rPr lang="en-US" sz="1200">
                          <a:solidFill>
                            <a:schemeClr val="tx1"/>
                          </a:solidFill>
                          <a:effectLst/>
                        </a:rPr>
                        <a:t>Nausea</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26758546"/>
                  </a:ext>
                </a:extLst>
              </a:tr>
              <a:tr h="332036">
                <a:tc>
                  <a:txBody>
                    <a:bodyPr/>
                    <a:lstStyle/>
                    <a:p>
                      <a:pPr marL="0" marR="0" algn="ctr">
                        <a:lnSpc>
                          <a:spcPct val="107000"/>
                        </a:lnSpc>
                        <a:spcBef>
                          <a:spcPts val="0"/>
                        </a:spcBef>
                        <a:spcAft>
                          <a:spcPts val="0"/>
                        </a:spcAft>
                      </a:pPr>
                      <a:r>
                        <a:rPr lang="en-US" sz="1200">
                          <a:solidFill>
                            <a:schemeClr val="tx1"/>
                          </a:solidFill>
                          <a:effectLst/>
                        </a:rPr>
                        <a:t>Alopecia</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50297831"/>
                  </a:ext>
                </a:extLst>
              </a:tr>
              <a:tr h="332036">
                <a:tc>
                  <a:txBody>
                    <a:bodyPr/>
                    <a:lstStyle/>
                    <a:p>
                      <a:pPr marL="0" marR="0" algn="ctr">
                        <a:lnSpc>
                          <a:spcPct val="107000"/>
                        </a:lnSpc>
                        <a:spcBef>
                          <a:spcPts val="0"/>
                        </a:spcBef>
                        <a:spcAft>
                          <a:spcPts val="0"/>
                        </a:spcAft>
                      </a:pPr>
                      <a:r>
                        <a:rPr lang="en-US" sz="1200">
                          <a:solidFill>
                            <a:schemeClr val="tx1"/>
                          </a:solidFill>
                          <a:effectLst/>
                        </a:rPr>
                        <a:t>Fatigue</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49784828"/>
                  </a:ext>
                </a:extLst>
              </a:tr>
              <a:tr h="332036">
                <a:tc>
                  <a:txBody>
                    <a:bodyPr/>
                    <a:lstStyle/>
                    <a:p>
                      <a:pPr marL="0" marR="0" algn="ctr">
                        <a:lnSpc>
                          <a:spcPct val="107000"/>
                        </a:lnSpc>
                        <a:spcBef>
                          <a:spcPts val="0"/>
                        </a:spcBef>
                        <a:spcAft>
                          <a:spcPts val="0"/>
                        </a:spcAft>
                      </a:pPr>
                      <a:r>
                        <a:rPr lang="en-US" sz="1200">
                          <a:solidFill>
                            <a:schemeClr val="tx1"/>
                          </a:solidFill>
                          <a:effectLst/>
                        </a:rPr>
                        <a:t>Asthenia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13186722"/>
                  </a:ext>
                </a:extLst>
              </a:tr>
            </a:tbl>
          </a:graphicData>
        </a:graphic>
      </p:graphicFrame>
      <p:sp>
        <p:nvSpPr>
          <p:cNvPr id="3" name="Footer Placeholder 2">
            <a:extLst>
              <a:ext uri="{FF2B5EF4-FFF2-40B4-BE49-F238E27FC236}">
                <a16:creationId xmlns:a16="http://schemas.microsoft.com/office/drawing/2014/main" id="{91D6FF45-25EC-9D8B-F2AB-CC9C48FCADA4}"/>
              </a:ext>
            </a:extLst>
          </p:cNvPr>
          <p:cNvSpPr>
            <a:spLocks noGrp="1"/>
          </p:cNvSpPr>
          <p:nvPr>
            <p:ph type="ftr" sz="quarter" idx="10"/>
          </p:nvPr>
        </p:nvSpPr>
        <p:spPr>
          <a:xfrm>
            <a:off x="1416735" y="5541888"/>
            <a:ext cx="10651322" cy="13161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Assessed in the safety population of patients who received ≥1 dose of study treatment. Patients may report more than 1 event per preferred term.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*Key all grade and grade ≥3 TRAEs defined as those occurring in ≥10% and ≥5% of patients in 1 arm, respectively. </a:t>
            </a:r>
            <a:r>
              <a:rPr kumimoji="0" lang="en-GB"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Combined preferred terms of neutropenia and neutrophil count decreased. </a:t>
            </a:r>
            <a:r>
              <a:rPr kumimoji="0" lang="en-GB"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Combined preferred terms of anaemia, haemoglobin decreased, and red blood cell count decreased. </a:t>
            </a:r>
            <a:r>
              <a:rPr kumimoji="0" lang="en-GB"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Of 6 TEAEs leading to death, only 1 was considered by the investigator as treatment related (septic shock due to neutropenic colitis). The other 5 were: COVID-19 pneumonia, pulmonary embolism, pneumonia, nervous system disorder, and arrhythmia. Upon detailed review of the TEAEs leading to death, there were no patterns identified.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ILD, </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interstitial lung disease; SG, sacituzumab govitecan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TPC, treatment of physician’s choice (capecitabine, vinorelbine, gemcitabine or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eribulin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TEAE, treatment-emergent adverse event; TRAE, treatment-related adverse event.</a:t>
            </a:r>
            <a:r>
              <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1. </a:t>
            </a:r>
            <a:r>
              <a:rPr kumimoji="0" lang="fr-FR"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fr-FR"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a:t>
            </a:r>
            <a:r>
              <a:rPr kumimoji="0" lang="fr-FR"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a:t>
            </a:r>
            <a:r>
              <a:rPr kumimoji="0" lang="fr-FR" sz="9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Oncol</a:t>
            </a:r>
            <a:r>
              <a:rPr kumimoji="0" lang="fr-FR"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2022;40(29):3365-3376. 2.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Lancet</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2023;402(10411):1423-1433.</a:t>
            </a:r>
            <a:endParaRPr kumimoji="0" lang="en-GB"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07532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7432-04D5-4546-AFED-E485C0A1DD28}"/>
              </a:ext>
            </a:extLst>
          </p:cNvPr>
          <p:cNvSpPr>
            <a:spLocks noGrp="1"/>
          </p:cNvSpPr>
          <p:nvPr>
            <p:ph type="title"/>
          </p:nvPr>
        </p:nvSpPr>
        <p:spPr/>
        <p:txBody>
          <a:bodyPr>
            <a:normAutofit/>
          </a:bodyPr>
          <a:lstStyle/>
          <a:p>
            <a:r>
              <a:rPr lang="en-US"/>
              <a:t>TROPION-Breast01 Phase 3 Trial</a:t>
            </a:r>
            <a:br>
              <a:rPr lang="en-US"/>
            </a:br>
            <a:endParaRPr lang="en-US"/>
          </a:p>
        </p:txBody>
      </p:sp>
      <p:pic>
        <p:nvPicPr>
          <p:cNvPr id="8" name="Picture 7">
            <a:extLst>
              <a:ext uri="{FF2B5EF4-FFF2-40B4-BE49-F238E27FC236}">
                <a16:creationId xmlns:a16="http://schemas.microsoft.com/office/drawing/2014/main" id="{7B21E016-91CF-0AFB-78DF-85733221A3BA}"/>
              </a:ext>
            </a:extLst>
          </p:cNvPr>
          <p:cNvPicPr>
            <a:picLocks noChangeAspect="1"/>
          </p:cNvPicPr>
          <p:nvPr/>
        </p:nvPicPr>
        <p:blipFill>
          <a:blip r:embed="rId3"/>
          <a:srcRect t="16396"/>
          <a:stretch/>
        </p:blipFill>
        <p:spPr>
          <a:xfrm>
            <a:off x="838199" y="1306578"/>
            <a:ext cx="10515601" cy="3512896"/>
          </a:xfrm>
          <a:prstGeom prst="rect">
            <a:avLst/>
          </a:prstGeom>
        </p:spPr>
      </p:pic>
      <p:sp>
        <p:nvSpPr>
          <p:cNvPr id="4" name="Footer Placeholder 3">
            <a:extLst>
              <a:ext uri="{FF2B5EF4-FFF2-40B4-BE49-F238E27FC236}">
                <a16:creationId xmlns:a16="http://schemas.microsoft.com/office/drawing/2014/main" id="{91212B6D-7C17-6C53-FA09-7F57A7D1E8F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ADC, antibody-drug conjugate; BICR, blinded independent central review; CDK, cyclin-dependent kinase; Dato-DXd, datopotamab deruxtecan; ECOG PS, Eastern Cooperative Oncology Group Performance Status; ET, endocrine therapy; FDA, Food and Drug Administration; HER2, human epidermal growth factor receptor 2; HR, hormone receptor; IHC, immunohistochemistry; ISH, in situ hybridization; IV, intravenous; MBC, metastatic breast cancer; PFS, progression-free survival; ROW, rest of world.</a:t>
            </a:r>
            <a:b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ESMO 2023. Abstract LBA11.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ea typeface="+mn-ea"/>
                <a:cs typeface="Arial" panose="020B0604020202020204" pitchFamily="34" charset="0"/>
              </a:rPr>
              <a:t>Bardia</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J Clin Oncol.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2025;43(3):285-296.</a:t>
            </a:r>
          </a:p>
          <a:p>
            <a:endPar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6922778-83D3-B617-7410-4C5456E16D18}"/>
              </a:ext>
            </a:extLst>
          </p:cNvPr>
          <p:cNvSpPr/>
          <p:nvPr/>
        </p:nvSpPr>
        <p:spPr>
          <a:xfrm>
            <a:off x="1408672" y="5058209"/>
            <a:ext cx="9279102" cy="68235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6" name="Text Placeholder 4">
            <a:extLst>
              <a:ext uri="{FF2B5EF4-FFF2-40B4-BE49-F238E27FC236}">
                <a16:creationId xmlns:a16="http://schemas.microsoft.com/office/drawing/2014/main" id="{574FC971-388A-DCF0-3C43-98CFEAB329EF}"/>
              </a:ext>
            </a:extLst>
          </p:cNvPr>
          <p:cNvSpPr txBox="1">
            <a:spLocks/>
          </p:cNvSpPr>
          <p:nvPr/>
        </p:nvSpPr>
        <p:spPr>
          <a:xfrm>
            <a:off x="1458922" y="5125306"/>
            <a:ext cx="9279102" cy="702771"/>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rPr>
              <a:t>On January 17, 2025, Dato-DXd was approved by the FDA for patients with HR+/HER2- MBC who have received prior endocrine therapy and chemotherapy.</a:t>
            </a:r>
          </a:p>
        </p:txBody>
      </p:sp>
    </p:spTree>
    <p:extLst>
      <p:ext uri="{BB962C8B-B14F-4D97-AF65-F5344CB8AC3E}">
        <p14:creationId xmlns:p14="http://schemas.microsoft.com/office/powerpoint/2010/main" val="2120016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3048804"/>
          </a:xfrm>
        </p:spPr>
        <p:txBody>
          <a:bodyPr>
            <a:noAutofit/>
          </a:bodyPr>
          <a:lstStyle/>
          <a:p>
            <a:pPr>
              <a:lnSpc>
                <a:spcPct val="100000"/>
              </a:lnSpc>
            </a:pPr>
            <a:r>
              <a:rPr lang="en-US" sz="4800"/>
              <a:t>Sequencing Strategies in HR+ Metastatic Breast Cancer:</a:t>
            </a:r>
            <a:br>
              <a:rPr lang="en-US" sz="4800"/>
            </a:br>
            <a:r>
              <a:rPr lang="en-US" sz="4400" i="1"/>
              <a:t>Leveraging ADCs Across the</a:t>
            </a:r>
            <a:br>
              <a:rPr lang="en-US" sz="4400" i="1"/>
            </a:br>
            <a:r>
              <a:rPr lang="en-US" sz="4400" i="1"/>
              <a:t>HER2 Continuum </a:t>
            </a:r>
            <a:endParaRPr lang="en-US" sz="4800" i="1"/>
          </a:p>
        </p:txBody>
      </p:sp>
    </p:spTree>
    <p:extLst>
      <p:ext uri="{BB962C8B-B14F-4D97-AF65-F5344CB8AC3E}">
        <p14:creationId xmlns:p14="http://schemas.microsoft.com/office/powerpoint/2010/main" val="3696532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90416-DA5E-3A7D-E239-F100DEA25300}"/>
              </a:ext>
            </a:extLst>
          </p:cNvPr>
          <p:cNvSpPr>
            <a:spLocks noGrp="1"/>
          </p:cNvSpPr>
          <p:nvPr>
            <p:ph type="title"/>
          </p:nvPr>
        </p:nvSpPr>
        <p:spPr>
          <a:xfrm>
            <a:off x="838200" y="365125"/>
            <a:ext cx="10515600" cy="1325563"/>
          </a:xfrm>
        </p:spPr>
        <p:txBody>
          <a:bodyPr>
            <a:normAutofit fontScale="90000"/>
          </a:bodyPr>
          <a:lstStyle/>
          <a:p>
            <a:r>
              <a:rPr lang="en-GB"/>
              <a:t>Treatment Sequencing in HR+ and HER2-Low or HER2-Ultralow MBC With No Germline </a:t>
            </a:r>
            <a:r>
              <a:rPr lang="en-GB" i="1"/>
              <a:t>BRCA1/2</a:t>
            </a:r>
            <a:r>
              <a:rPr lang="en-GB"/>
              <a:t> Mutation</a:t>
            </a:r>
            <a:endParaRPr lang="en-US"/>
          </a:p>
        </p:txBody>
      </p:sp>
      <p:sp>
        <p:nvSpPr>
          <p:cNvPr id="9" name="Content Placeholder 8">
            <a:extLst>
              <a:ext uri="{FF2B5EF4-FFF2-40B4-BE49-F238E27FC236}">
                <a16:creationId xmlns:a16="http://schemas.microsoft.com/office/drawing/2014/main" id="{9AB512AF-7ACE-E8E0-147C-097529F6DB0E}"/>
              </a:ext>
            </a:extLst>
          </p:cNvPr>
          <p:cNvSpPr>
            <a:spLocks noGrp="1"/>
          </p:cNvSpPr>
          <p:nvPr>
            <p:ph idx="1"/>
          </p:nvPr>
        </p:nvSpPr>
        <p:spPr>
          <a:xfrm>
            <a:off x="838200" y="3620022"/>
            <a:ext cx="10515600" cy="2268016"/>
          </a:xfrm>
        </p:spPr>
        <p:txBody>
          <a:bodyPr/>
          <a:lstStyle/>
          <a:p>
            <a:pPr lvl="0"/>
            <a:r>
              <a:rPr lang="en-US" noProof="0"/>
              <a:t>1L T-DXd preferred for patients with:</a:t>
            </a:r>
          </a:p>
          <a:p>
            <a:pPr lvl="1"/>
            <a:r>
              <a:rPr lang="en-US"/>
              <a:t>S</a:t>
            </a:r>
            <a:r>
              <a:rPr lang="en-US" noProof="0" err="1"/>
              <a:t>ymptomatic</a:t>
            </a:r>
            <a:r>
              <a:rPr lang="en-US" noProof="0"/>
              <a:t> disease</a:t>
            </a:r>
          </a:p>
          <a:p>
            <a:pPr lvl="1"/>
            <a:r>
              <a:rPr lang="en-US"/>
              <a:t>E</a:t>
            </a:r>
            <a:r>
              <a:rPr lang="en-US" noProof="0" err="1"/>
              <a:t>xtensive</a:t>
            </a:r>
            <a:r>
              <a:rPr lang="en-US" noProof="0"/>
              <a:t> visceral disease burden</a:t>
            </a:r>
          </a:p>
          <a:p>
            <a:pPr lvl="1"/>
            <a:r>
              <a:rPr lang="en-US" noProof="0"/>
              <a:t>Short PFS on AI+</a:t>
            </a:r>
            <a:r>
              <a:rPr lang="en-US"/>
              <a:t>CDK</a:t>
            </a:r>
            <a:r>
              <a:rPr lang="en-US" noProof="0"/>
              <a:t>4/6i</a:t>
            </a:r>
          </a:p>
        </p:txBody>
      </p:sp>
      <p:sp>
        <p:nvSpPr>
          <p:cNvPr id="6" name="Footer Placeholder 5">
            <a:extLst>
              <a:ext uri="{FF2B5EF4-FFF2-40B4-BE49-F238E27FC236}">
                <a16:creationId xmlns:a16="http://schemas.microsoft.com/office/drawing/2014/main" id="{40F2555E-1FE3-35BC-C757-0D22990D9D1B}"/>
              </a:ext>
            </a:extLst>
          </p:cNvPr>
          <p:cNvSpPr>
            <a:spLocks noGrp="1"/>
          </p:cNvSpPr>
          <p:nvPr>
            <p:ph type="ftr" sz="quarter" idx="10"/>
          </p:nvPr>
        </p:nvSpPr>
        <p:spPr>
          <a:xfrm>
            <a:off x="1416735" y="6054437"/>
            <a:ext cx="10651322"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1L, first line; AI, aromatase inhibitor; CDK, cyclin-dependent kinase; Dato-DXd, datopotamab deruxtecan; HER2, human epidermal growth factor receptor 2; HR, hormone receptor; MBC, metastatic breast cancer; PFS, progression-free survival; SG, sacituzumab govitecan; T-DXd, trastuzumab deruxtecan.</a:t>
            </a:r>
            <a:endParaRPr kumimoji="0" lang="en-US" sz="1000" b="0" i="0" u="none" strike="noStrike" kern="1200" cap="none" spc="0" normalizeH="0" baseline="0" noProof="0">
              <a:ln>
                <a:noFill/>
              </a:ln>
              <a:solidFill>
                <a:srgbClr val="47484F">
                  <a:lumMod val="50000"/>
                </a:srgbClr>
              </a:solidFill>
              <a:effectLst/>
              <a:uLnTx/>
              <a:uFillTx/>
              <a:latin typeface="Proxima Nova Rg"/>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17F182E1-3AF7-B5E0-1C56-FF899FC511F3}"/>
              </a:ext>
            </a:extLst>
          </p:cNvPr>
          <p:cNvSpPr/>
          <p:nvPr/>
        </p:nvSpPr>
        <p:spPr>
          <a:xfrm>
            <a:off x="718158" y="2160596"/>
            <a:ext cx="2488505" cy="1021556"/>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HR+ and HER2-low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or HER2-ultralow</a:t>
            </a:r>
            <a:b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MBC</a:t>
            </a:r>
          </a:p>
        </p:txBody>
      </p:sp>
      <p:sp>
        <p:nvSpPr>
          <p:cNvPr id="14" name="Rounded Rectangle 13">
            <a:extLst>
              <a:ext uri="{FF2B5EF4-FFF2-40B4-BE49-F238E27FC236}">
                <a16:creationId xmlns:a16="http://schemas.microsoft.com/office/drawing/2014/main" id="{A3F66C93-8EC3-C9DD-CC8A-0E8C441502B9}"/>
              </a:ext>
            </a:extLst>
          </p:cNvPr>
          <p:cNvSpPr/>
          <p:nvPr/>
        </p:nvSpPr>
        <p:spPr>
          <a:xfrm>
            <a:off x="4201285" y="1991343"/>
            <a:ext cx="1541638" cy="1328023"/>
          </a:xfrm>
          <a:prstGeom prst="roundRect">
            <a:avLst/>
          </a:prstGeom>
          <a:ln/>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Exhaust endocrine treatment strategies</a:t>
            </a:r>
          </a:p>
        </p:txBody>
      </p:sp>
      <p:sp>
        <p:nvSpPr>
          <p:cNvPr id="15" name="Rounded Rectangle 14">
            <a:extLst>
              <a:ext uri="{FF2B5EF4-FFF2-40B4-BE49-F238E27FC236}">
                <a16:creationId xmlns:a16="http://schemas.microsoft.com/office/drawing/2014/main" id="{F8FD6910-B119-63C7-B3DF-D01AEF320719}"/>
              </a:ext>
            </a:extLst>
          </p:cNvPr>
          <p:cNvSpPr/>
          <p:nvPr/>
        </p:nvSpPr>
        <p:spPr>
          <a:xfrm>
            <a:off x="5985239" y="2297809"/>
            <a:ext cx="2294466" cy="715089"/>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50800" dist="38100" dir="8100000" algn="tr" rotWithShape="0">
                    <a:prstClr val="black">
                      <a:alpha val="40000"/>
                    </a:prstClr>
                  </a:outerShdw>
                </a:effectLst>
                <a:uLnTx/>
                <a:uFillTx/>
                <a:latin typeface="Arial" panose="020B0604020202020204" pitchFamily="34" charset="0"/>
                <a:ea typeface="+mn-ea"/>
                <a:cs typeface="Arial" panose="020B0604020202020204" pitchFamily="34" charset="0"/>
              </a:rPr>
              <a:t>First line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outerShdw blurRad="50800" dist="38100" dir="8100000" algn="tr" rotWithShape="0">
                    <a:prstClr val="black">
                      <a:alpha val="40000"/>
                    </a:prstClr>
                  </a:outerShdw>
                </a:effectLst>
                <a:uLnTx/>
                <a:uFillTx/>
                <a:latin typeface="Arial" panose="020B0604020202020204" pitchFamily="34" charset="0"/>
                <a:ea typeface="+mn-ea"/>
                <a:cs typeface="Arial" panose="020B0604020202020204" pitchFamily="34" charset="0"/>
              </a:rPr>
              <a:t>T-</a:t>
            </a:r>
            <a:r>
              <a:rPr kumimoji="0" lang="en-US" sz="1800" b="1" i="0" u="none" strike="noStrike" kern="1200" cap="none" spc="0" normalizeH="0" baseline="0" noProof="0" err="1">
                <a:ln>
                  <a:noFill/>
                </a:ln>
                <a:solidFill>
                  <a:srgbClr val="FFFFFF"/>
                </a:solidFill>
                <a:effectLst>
                  <a:outerShdw blurRad="50800" dist="38100" dir="8100000" algn="tr" rotWithShape="0">
                    <a:prstClr val="black">
                      <a:alpha val="40000"/>
                    </a:prstClr>
                  </a:outerShdw>
                </a:effectLst>
                <a:uLnTx/>
                <a:uFillTx/>
                <a:latin typeface="Arial" panose="020B0604020202020204" pitchFamily="34" charset="0"/>
                <a:ea typeface="+mn-ea"/>
                <a:cs typeface="Arial" panose="020B0604020202020204" pitchFamily="34" charset="0"/>
              </a:rPr>
              <a:t>DXd</a:t>
            </a:r>
            <a:r>
              <a:rPr kumimoji="0" lang="en-US" sz="1800" b="1" i="0" u="none" strike="noStrike" kern="1200" cap="none" spc="0" normalizeH="0" baseline="0" noProof="0">
                <a:ln>
                  <a:noFill/>
                </a:ln>
                <a:solidFill>
                  <a:srgbClr val="FFFFFF"/>
                </a:solidFill>
                <a:effectLst>
                  <a:outerShdw blurRad="50800" dist="38100" dir="8100000" algn="tr" rotWithShape="0">
                    <a:prstClr val="black">
                      <a:alpha val="40000"/>
                    </a:prstClr>
                  </a:outerShdw>
                </a:effectLst>
                <a:uLnTx/>
                <a:uFillTx/>
                <a:latin typeface="Arial" panose="020B0604020202020204" pitchFamily="34" charset="0"/>
                <a:ea typeface="+mn-ea"/>
                <a:cs typeface="Arial" panose="020B0604020202020204" pitchFamily="34" charset="0"/>
              </a:rPr>
              <a:t> or chemo</a:t>
            </a:r>
          </a:p>
        </p:txBody>
      </p:sp>
      <p:cxnSp>
        <p:nvCxnSpPr>
          <p:cNvPr id="16" name="Straight Arrow Connector 15">
            <a:extLst>
              <a:ext uri="{FF2B5EF4-FFF2-40B4-BE49-F238E27FC236}">
                <a16:creationId xmlns:a16="http://schemas.microsoft.com/office/drawing/2014/main" id="{426EC91C-A4F1-EB3D-03E8-1098FF9FC98A}"/>
              </a:ext>
            </a:extLst>
          </p:cNvPr>
          <p:cNvCxnSpPr>
            <a:cxnSpLocks/>
          </p:cNvCxnSpPr>
          <p:nvPr/>
        </p:nvCxnSpPr>
        <p:spPr>
          <a:xfrm flipV="1">
            <a:off x="3314974" y="2655354"/>
            <a:ext cx="778000" cy="1"/>
          </a:xfrm>
          <a:prstGeom prst="straightConnector1">
            <a:avLst/>
          </a:prstGeom>
          <a:ln w="12700">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ounded Rectangle 16">
            <a:extLst>
              <a:ext uri="{FF2B5EF4-FFF2-40B4-BE49-F238E27FC236}">
                <a16:creationId xmlns:a16="http://schemas.microsoft.com/office/drawing/2014/main" id="{0DD054FF-5CFA-0E1F-5D36-43794C71EFD6}"/>
              </a:ext>
            </a:extLst>
          </p:cNvPr>
          <p:cNvSpPr/>
          <p:nvPr/>
        </p:nvSpPr>
        <p:spPr>
          <a:xfrm>
            <a:off x="8586030" y="2160596"/>
            <a:ext cx="3054109" cy="1021556"/>
          </a:xfrm>
          <a:prstGeom prst="roundRect">
            <a:avLst/>
          </a:prstGeom>
          <a:ln/>
        </p:spPr>
        <p:style>
          <a:lnRef idx="1">
            <a:schemeClr val="dk1"/>
          </a:lnRef>
          <a:fillRef idx="2">
            <a:schemeClr val="dk1"/>
          </a:fillRef>
          <a:effectRef idx="1">
            <a:schemeClr val="dk1"/>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Second line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T-DXd or SG or Dato-</a:t>
            </a:r>
            <a:r>
              <a:rPr kumimoji="0" lang="en-US" sz="18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DXd</a:t>
            </a: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or chemo</a:t>
            </a:r>
          </a:p>
        </p:txBody>
      </p:sp>
    </p:spTree>
    <p:extLst>
      <p:ext uri="{BB962C8B-B14F-4D97-AF65-F5344CB8AC3E}">
        <p14:creationId xmlns:p14="http://schemas.microsoft.com/office/powerpoint/2010/main" val="3261980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45F44-F84F-742A-649D-98DB1A38872D}"/>
              </a:ext>
            </a:extLst>
          </p:cNvPr>
          <p:cNvSpPr>
            <a:spLocks noGrp="1"/>
          </p:cNvSpPr>
          <p:nvPr>
            <p:ph type="title"/>
          </p:nvPr>
        </p:nvSpPr>
        <p:spPr>
          <a:xfrm>
            <a:off x="838200" y="365125"/>
            <a:ext cx="10515600" cy="1325563"/>
          </a:xfrm>
        </p:spPr>
        <p:txBody>
          <a:bodyPr/>
          <a:lstStyle/>
          <a:p>
            <a:r>
              <a:rPr lang="en-US"/>
              <a:t>Landscape of ADCs in HER2-Negative MBC: ASCO 2024 </a:t>
            </a:r>
          </a:p>
        </p:txBody>
      </p:sp>
      <p:sp>
        <p:nvSpPr>
          <p:cNvPr id="6" name="Footer Placeholder 5">
            <a:extLst>
              <a:ext uri="{FF2B5EF4-FFF2-40B4-BE49-F238E27FC236}">
                <a16:creationId xmlns:a16="http://schemas.microsoft.com/office/drawing/2014/main" id="{8029E26E-222C-4D0F-7B7B-8D1CF45CCFC0}"/>
              </a:ext>
            </a:extLst>
          </p:cNvPr>
          <p:cNvSpPr>
            <a:spLocks noGrp="1"/>
          </p:cNvSpPr>
          <p:nvPr>
            <p:ph type="ftr" sz="quarter" idx="10"/>
          </p:nvPr>
        </p:nvSpPr>
        <p:spPr>
          <a:xfrm>
            <a:off x="1416735" y="5862181"/>
            <a:ext cx="10651322" cy="995820"/>
          </a:xfrm>
        </p:spPr>
        <p:txBody>
          <a:bodyPr/>
          <a:lstStyle/>
          <a:p>
            <a:pPr>
              <a:defRPr/>
            </a:pP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ADC, antibody-drug conjugate; BC, breast cancer;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Dato-DXd, datopotamab deruxtecan; </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HER2, human epidermal growth factor receptor 2; HR+, hormone receptor positive; HR, hazard ratio; ISH, in situ hybridization; MBC, metastatic breast cancer; ORR, objective response rate; OS, overall survival; PFS, progression-free survival; SG, sacituzumab govitecan; </a:t>
            </a:r>
            <a:r>
              <a:rPr lang="en-US" sz="1000">
                <a:latin typeface="Arial" panose="020B0604020202020204" pitchFamily="34" charset="0"/>
                <a:cs typeface="Arial" panose="020B0604020202020204" pitchFamily="34" charset="0"/>
              </a:rPr>
              <a:t>T-DXd, trastuzumab deruxtecan; TNBC, triple-negative breast cancer; </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TPC, treatment of physician’s choice.</a:t>
            </a:r>
            <a:b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Garrido-Castro A, et al. SABCS 2023. Abstract PO3-03-05. </a:t>
            </a:r>
            <a:r>
              <a:rPr kumimoji="0" lang="en-US" sz="1000" b="0" i="0" u="none" strike="noStrike" kern="1200" cap="none" spc="0" normalizeH="0" baseline="0" noProof="0" err="1">
                <a:ln>
                  <a:noFill/>
                </a:ln>
                <a:effectLst/>
                <a:uLnTx/>
                <a:uFillTx/>
                <a:latin typeface="Arial" panose="020B0604020202020204" pitchFamily="34" charset="0"/>
                <a:cs typeface="Arial" panose="020B0604020202020204" pitchFamily="34" charset="0"/>
              </a:rPr>
              <a:t>Curigliano</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 G, et al. ASCO 2024. Abstract LBA1000. </a:t>
            </a:r>
            <a:r>
              <a:rPr kumimoji="0" lang="en-US" sz="1000" b="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Bardia</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 Engl J Med.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2024;391(22):2110-2122.</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 Modi S, et al. ESMO 2023. Abstract 376O.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ea typeface="+mn-ea"/>
                <a:cs typeface="Arial" panose="020B0604020202020204" pitchFamily="34" charset="0"/>
              </a:rPr>
              <a:t>Bardia</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 A,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J Clin Oncol.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2025;43(3):285-296</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err="1">
                <a:ln>
                  <a:noFill/>
                </a:ln>
                <a:effectLst/>
                <a:uLnTx/>
                <a:uFillTx/>
                <a:latin typeface="Arial" panose="020B0604020202020204" pitchFamily="34" charset="0"/>
                <a:cs typeface="Arial" panose="020B0604020202020204" pitchFamily="34" charset="0"/>
              </a:rPr>
              <a:t>Rugo</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 HS, et al. </a:t>
            </a:r>
            <a:r>
              <a:rPr kumimoji="0" lang="en-US" sz="1000" b="0" i="1" u="none" strike="noStrike" kern="1200" cap="none" spc="0" normalizeH="0" baseline="0" noProof="0">
                <a:ln>
                  <a:noFill/>
                </a:ln>
                <a:effectLst/>
                <a:uLnTx/>
                <a:uFillTx/>
                <a:latin typeface="Arial" panose="020B0604020202020204" pitchFamily="34" charset="0"/>
                <a:cs typeface="Arial" panose="020B0604020202020204" pitchFamily="34" charset="0"/>
              </a:rPr>
              <a:t>Lancet. </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2023;402(10411):1423-1433. Tolaney SM, et al. ASCO 2023. </a:t>
            </a:r>
            <a:r>
              <a:rPr kumimoji="0" lang="en-US" sz="1000" b="0" i="0" u="none" strike="noStrike" kern="1200" cap="none" spc="0" normalizeH="0" baseline="0" noProof="0" err="1">
                <a:ln>
                  <a:noFill/>
                </a:ln>
                <a:effectLst/>
                <a:uLnTx/>
                <a:uFillTx/>
                <a:latin typeface="Arial" panose="020B0604020202020204" pitchFamily="34" charset="0"/>
                <a:cs typeface="Arial" panose="020B0604020202020204" pitchFamily="34" charset="0"/>
              </a:rPr>
              <a:t>Bardia</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 A, et al. </a:t>
            </a:r>
            <a:r>
              <a:rPr kumimoji="0" lang="en-US" sz="1000" b="0" i="1" u="none" strike="noStrike" kern="1200" cap="none" spc="0" normalizeH="0" baseline="0" noProof="0">
                <a:ln>
                  <a:noFill/>
                </a:ln>
                <a:effectLst/>
                <a:uLnTx/>
                <a:uFillTx/>
                <a:latin typeface="Arial" panose="020B0604020202020204" pitchFamily="34" charset="0"/>
                <a:cs typeface="Arial" panose="020B0604020202020204" pitchFamily="34" charset="0"/>
              </a:rPr>
              <a:t>N Engl J Med. </a:t>
            </a:r>
            <a:r>
              <a:rPr kumimoji="0"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rPr>
              <a:t>2021;384(16):1529-1541.</a:t>
            </a:r>
          </a:p>
        </p:txBody>
      </p:sp>
      <p:pic>
        <p:nvPicPr>
          <p:cNvPr id="7" name="Picture 6">
            <a:extLst>
              <a:ext uri="{FF2B5EF4-FFF2-40B4-BE49-F238E27FC236}">
                <a16:creationId xmlns:a16="http://schemas.microsoft.com/office/drawing/2014/main" id="{EF2B8837-2F53-1D7E-3772-9D3FC7DC0043}"/>
              </a:ext>
            </a:extLst>
          </p:cNvPr>
          <p:cNvPicPr>
            <a:picLocks noChangeAspect="1"/>
          </p:cNvPicPr>
          <p:nvPr/>
        </p:nvPicPr>
        <p:blipFill>
          <a:blip r:embed="rId3"/>
          <a:stretch>
            <a:fillRect/>
          </a:stretch>
        </p:blipFill>
        <p:spPr>
          <a:xfrm>
            <a:off x="426801" y="1904509"/>
            <a:ext cx="11338398" cy="3048981"/>
          </a:xfrm>
          <a:prstGeom prst="rect">
            <a:avLst/>
          </a:prstGeom>
        </p:spPr>
      </p:pic>
    </p:spTree>
    <p:extLst>
      <p:ext uri="{BB962C8B-B14F-4D97-AF65-F5344CB8AC3E}">
        <p14:creationId xmlns:p14="http://schemas.microsoft.com/office/powerpoint/2010/main" val="1004061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0227-0BE0-2681-5B14-FC5DBAE3BE79}"/>
              </a:ext>
            </a:extLst>
          </p:cNvPr>
          <p:cNvSpPr>
            <a:spLocks noGrp="1"/>
          </p:cNvSpPr>
          <p:nvPr>
            <p:ph type="title"/>
          </p:nvPr>
        </p:nvSpPr>
        <p:spPr>
          <a:xfrm>
            <a:off x="838200" y="198289"/>
            <a:ext cx="10515600" cy="1022211"/>
          </a:xfrm>
        </p:spPr>
        <p:txBody>
          <a:bodyPr/>
          <a:lstStyle/>
          <a:p>
            <a:r>
              <a:rPr lang="en-US"/>
              <a:t>Treatment Algorithm for HR+/HER2- MBC</a:t>
            </a:r>
          </a:p>
        </p:txBody>
      </p:sp>
      <p:sp>
        <p:nvSpPr>
          <p:cNvPr id="4" name="Footer Placeholder 3">
            <a:extLst>
              <a:ext uri="{FF2B5EF4-FFF2-40B4-BE49-F238E27FC236}">
                <a16:creationId xmlns:a16="http://schemas.microsoft.com/office/drawing/2014/main" id="{99AA588F-E472-4A84-795A-D183A7CB2170}"/>
              </a:ext>
            </a:extLst>
          </p:cNvPr>
          <p:cNvSpPr>
            <a:spLocks noGrp="1"/>
          </p:cNvSpPr>
          <p:nvPr>
            <p:ph type="ftr" sz="quarter" idx="10"/>
          </p:nvPr>
        </p:nvSpPr>
        <p:spPr>
          <a:xfrm>
            <a:off x="1416735" y="6054437"/>
            <a:ext cx="10651322"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US" sz="10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BRCA</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m</a:t>
            </a:r>
            <a:r>
              <a:rPr lang="en-US">
                <a:solidFill>
                  <a:srgbClr val="3A3A3A"/>
                </a:solidFill>
              </a:rPr>
              <a:t>:</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Olaparib,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Talazoparib</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TMB-H: Pembrolizumab; MSI-H: Pembrolizumab, Dostarlimab; NTRK fusion: Larotrectinib,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Entrectinib</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RET fusion: Selpercatinib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1L/2L/3L/4L, 1st line, 2nd line, 3rd line, 4th line; AI, aromatase inhibitor; </a:t>
            </a:r>
            <a:r>
              <a:rPr kumimoji="0" lang="en-US" sz="10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BRCA</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m</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breast cancer gene mutation; CDK, cyclin-dependent kinase; CT, chemotherapy; Dato-DXd, datopotamab deruxtecan; ESR1, estrogen receptor 1; HER2, human epidermal growth factor receptor 2; HR, hormone receptor; MBC, metastatic breast cancer; mut, mutated; MSI-H/</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dMMR</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microsatellite instability-high/mismatch repair deficient</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NTRK</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neurotrophic tyrosine receptor kinase; PIK3CA, phosphatidylinositol-4,5-bisphosphate 3-kinase catalytic subunit alpha; PI3K, phosphoinositide 3-kinase; RET, rearranged during t</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ransfection</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T-DXd, trastuzumab deruxtecan; TMB-H, tumor mutational burden-high.</a:t>
            </a:r>
          </a:p>
        </p:txBody>
      </p:sp>
      <p:sp>
        <p:nvSpPr>
          <p:cNvPr id="8" name="Rectangle 7">
            <a:extLst>
              <a:ext uri="{FF2B5EF4-FFF2-40B4-BE49-F238E27FC236}">
                <a16:creationId xmlns:a16="http://schemas.microsoft.com/office/drawing/2014/main" id="{3B487D33-20FB-15E1-8012-EBB16CC115B3}"/>
              </a:ext>
            </a:extLst>
          </p:cNvPr>
          <p:cNvSpPr/>
          <p:nvPr/>
        </p:nvSpPr>
        <p:spPr>
          <a:xfrm>
            <a:off x="1383360" y="1348349"/>
            <a:ext cx="9436567" cy="41439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AI or </a:t>
            </a:r>
            <a:r>
              <a:rPr kumimoji="0" lang="en-US" sz="1800" b="1" i="0" u="none" strike="noStrike" kern="1200" cap="none" spc="0" normalizeH="0" baseline="0" noProof="0" err="1">
                <a:ln>
                  <a:noFill/>
                </a:ln>
                <a:solidFill>
                  <a:prstClr val="white"/>
                </a:solidFill>
                <a:effectLst/>
                <a:uLnTx/>
                <a:uFillTx/>
                <a:latin typeface="Arial" panose="020B0604020202020204"/>
                <a:ea typeface="+mn-ea"/>
                <a:cs typeface="+mn-cs"/>
              </a:rPr>
              <a:t>fulvestrant</a:t>
            </a: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 + CDK4/6 inhibitor</a:t>
            </a:r>
          </a:p>
        </p:txBody>
      </p:sp>
      <p:sp>
        <p:nvSpPr>
          <p:cNvPr id="9" name="TextBox 8">
            <a:extLst>
              <a:ext uri="{FF2B5EF4-FFF2-40B4-BE49-F238E27FC236}">
                <a16:creationId xmlns:a16="http://schemas.microsoft.com/office/drawing/2014/main" id="{273D3FAC-DD6C-A723-50F4-A66EE6E83A79}"/>
              </a:ext>
            </a:extLst>
          </p:cNvPr>
          <p:cNvSpPr txBox="1"/>
          <p:nvPr/>
        </p:nvSpPr>
        <p:spPr>
          <a:xfrm>
            <a:off x="789094" y="1383100"/>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1L</a:t>
            </a:r>
          </a:p>
        </p:txBody>
      </p:sp>
      <p:sp>
        <p:nvSpPr>
          <p:cNvPr id="10" name="TextBox 9">
            <a:extLst>
              <a:ext uri="{FF2B5EF4-FFF2-40B4-BE49-F238E27FC236}">
                <a16:creationId xmlns:a16="http://schemas.microsoft.com/office/drawing/2014/main" id="{33A3D971-789C-FAE4-E8DE-BFC6AA00C0B3}"/>
              </a:ext>
            </a:extLst>
          </p:cNvPr>
          <p:cNvSpPr txBox="1"/>
          <p:nvPr/>
        </p:nvSpPr>
        <p:spPr>
          <a:xfrm>
            <a:off x="789094" y="2456908"/>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2L</a:t>
            </a:r>
          </a:p>
        </p:txBody>
      </p:sp>
      <p:sp>
        <p:nvSpPr>
          <p:cNvPr id="11" name="TextBox 10">
            <a:extLst>
              <a:ext uri="{FF2B5EF4-FFF2-40B4-BE49-F238E27FC236}">
                <a16:creationId xmlns:a16="http://schemas.microsoft.com/office/drawing/2014/main" id="{9BDD0342-1D90-2B25-8CA3-5BEEB6A4AE6E}"/>
              </a:ext>
            </a:extLst>
          </p:cNvPr>
          <p:cNvSpPr txBox="1"/>
          <p:nvPr/>
        </p:nvSpPr>
        <p:spPr>
          <a:xfrm>
            <a:off x="789094" y="3879243"/>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3L</a:t>
            </a:r>
          </a:p>
        </p:txBody>
      </p:sp>
      <p:cxnSp>
        <p:nvCxnSpPr>
          <p:cNvPr id="12" name="Straight Arrow Connector 11">
            <a:extLst>
              <a:ext uri="{FF2B5EF4-FFF2-40B4-BE49-F238E27FC236}">
                <a16:creationId xmlns:a16="http://schemas.microsoft.com/office/drawing/2014/main" id="{401D6033-0B9E-BDE8-131D-D6FE645ED20C}"/>
              </a:ext>
            </a:extLst>
          </p:cNvPr>
          <p:cNvCxnSpPr/>
          <p:nvPr/>
        </p:nvCxnSpPr>
        <p:spPr>
          <a:xfrm>
            <a:off x="3555061" y="1795016"/>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F4063AC-B7A5-A649-A166-7B037703793A}"/>
              </a:ext>
            </a:extLst>
          </p:cNvPr>
          <p:cNvCxnSpPr/>
          <p:nvPr/>
        </p:nvCxnSpPr>
        <p:spPr>
          <a:xfrm>
            <a:off x="8160372" y="1804914"/>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5A024C2-BD0D-CE6A-5C82-2AB689F57239}"/>
              </a:ext>
            </a:extLst>
          </p:cNvPr>
          <p:cNvSpPr/>
          <p:nvPr/>
        </p:nvSpPr>
        <p:spPr>
          <a:xfrm>
            <a:off x="1383360" y="4911351"/>
            <a:ext cx="9436591" cy="106984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15" name="Straight Arrow Connector 14">
            <a:extLst>
              <a:ext uri="{FF2B5EF4-FFF2-40B4-BE49-F238E27FC236}">
                <a16:creationId xmlns:a16="http://schemas.microsoft.com/office/drawing/2014/main" id="{DA5E2E39-7399-C6A9-189F-82010C35CEE9}"/>
              </a:ext>
            </a:extLst>
          </p:cNvPr>
          <p:cNvCxnSpPr/>
          <p:nvPr/>
        </p:nvCxnSpPr>
        <p:spPr>
          <a:xfrm>
            <a:off x="3555061" y="3246613"/>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2187951-2201-0368-F59D-72154F66E358}"/>
              </a:ext>
            </a:extLst>
          </p:cNvPr>
          <p:cNvCxnSpPr/>
          <p:nvPr/>
        </p:nvCxnSpPr>
        <p:spPr>
          <a:xfrm>
            <a:off x="3541372" y="4625817"/>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A113F72-7A95-C0A9-4F91-06D4559DD6AB}"/>
              </a:ext>
            </a:extLst>
          </p:cNvPr>
          <p:cNvCxnSpPr/>
          <p:nvPr/>
        </p:nvCxnSpPr>
        <p:spPr>
          <a:xfrm>
            <a:off x="8211691" y="3246613"/>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B8C3CC0-B870-6CC5-8E86-48D994B97305}"/>
              </a:ext>
            </a:extLst>
          </p:cNvPr>
          <p:cNvCxnSpPr/>
          <p:nvPr/>
        </p:nvCxnSpPr>
        <p:spPr>
          <a:xfrm>
            <a:off x="8237091" y="4625817"/>
            <a:ext cx="0" cy="264533"/>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046CE93-1E94-A7F2-C594-CFA14685ABEE}"/>
              </a:ext>
            </a:extLst>
          </p:cNvPr>
          <p:cNvSpPr/>
          <p:nvPr/>
        </p:nvSpPr>
        <p:spPr>
          <a:xfrm>
            <a:off x="7280476" y="2076093"/>
            <a:ext cx="3539459" cy="1147369"/>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PI3K pathway altered</a:t>
            </a:r>
          </a:p>
        </p:txBody>
      </p:sp>
      <p:sp>
        <p:nvSpPr>
          <p:cNvPr id="20" name="Rectangle 19">
            <a:extLst>
              <a:ext uri="{FF2B5EF4-FFF2-40B4-BE49-F238E27FC236}">
                <a16:creationId xmlns:a16="http://schemas.microsoft.com/office/drawing/2014/main" id="{290A609A-EDC5-BE22-C490-D40FB39F034B}"/>
              </a:ext>
            </a:extLst>
          </p:cNvPr>
          <p:cNvSpPr/>
          <p:nvPr/>
        </p:nvSpPr>
        <p:spPr>
          <a:xfrm>
            <a:off x="4651775" y="3629863"/>
            <a:ext cx="1351771" cy="862396"/>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FFFF"/>
                </a:solidFill>
                <a:effectLst/>
                <a:uLnTx/>
                <a:uFillTx/>
                <a:latin typeface="Arial" panose="020B0604020202020204"/>
                <a:ea typeface="+mn-ea"/>
                <a:cs typeface="+mn-cs"/>
              </a:rPr>
              <a:t>Elacestrant</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(if </a:t>
            </a:r>
            <a:r>
              <a:rPr kumimoji="0" lang="en-US" sz="1400" b="0" i="1" u="none" strike="noStrike" kern="1200" cap="none" spc="0" normalizeH="0" baseline="0" noProof="0">
                <a:ln>
                  <a:noFill/>
                </a:ln>
                <a:solidFill>
                  <a:srgbClr val="FFFFFF"/>
                </a:solidFill>
                <a:effectLst/>
                <a:uLnTx/>
                <a:uFillTx/>
                <a:latin typeface="Arial" panose="020B0604020202020204"/>
                <a:ea typeface="+mn-ea"/>
                <a:cs typeface="+mn-cs"/>
              </a:rPr>
              <a:t>ESR1</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m)</a:t>
            </a:r>
          </a:p>
        </p:txBody>
      </p:sp>
      <p:sp>
        <p:nvSpPr>
          <p:cNvPr id="21" name="Rectangle 20">
            <a:extLst>
              <a:ext uri="{FF2B5EF4-FFF2-40B4-BE49-F238E27FC236}">
                <a16:creationId xmlns:a16="http://schemas.microsoft.com/office/drawing/2014/main" id="{07DE3253-5EE0-18A4-766A-9AC302A8C801}"/>
              </a:ext>
            </a:extLst>
          </p:cNvPr>
          <p:cNvSpPr/>
          <p:nvPr/>
        </p:nvSpPr>
        <p:spPr>
          <a:xfrm>
            <a:off x="1495565" y="3628025"/>
            <a:ext cx="3080165" cy="862396"/>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AI or </a:t>
            </a:r>
            <a:r>
              <a:rPr kumimoji="0" lang="en-US" sz="1600" b="1" i="0" u="none" strike="noStrike" kern="1200" cap="none" spc="0" normalizeH="0" baseline="0" noProof="0" err="1">
                <a:ln>
                  <a:noFill/>
                </a:ln>
                <a:solidFill>
                  <a:srgbClr val="FFFFFF"/>
                </a:solidFill>
                <a:effectLst/>
                <a:uLnTx/>
                <a:uFillTx/>
                <a:latin typeface="Arial" panose="020B0604020202020204"/>
                <a:ea typeface="+mn-ea"/>
                <a:cs typeface="+mn-cs"/>
              </a:rPr>
              <a:t>fulvestrant</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 or tamoxifen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 targeted therapy </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(if not previously received)</a:t>
            </a: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0CA0F6B1-DE51-280F-E480-1E196316E831}"/>
              </a:ext>
            </a:extLst>
          </p:cNvPr>
          <p:cNvSpPr/>
          <p:nvPr/>
        </p:nvSpPr>
        <p:spPr>
          <a:xfrm>
            <a:off x="1383361" y="3527248"/>
            <a:ext cx="9436587" cy="106631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9CBE11EB-ADDB-664B-E4C2-CE0D0E1B2BA7}"/>
              </a:ext>
            </a:extLst>
          </p:cNvPr>
          <p:cNvSpPr/>
          <p:nvPr/>
        </p:nvSpPr>
        <p:spPr>
          <a:xfrm>
            <a:off x="8941045" y="3630060"/>
            <a:ext cx="1754502" cy="858326"/>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Chemotherapy</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rPr>
              <a:t>eg</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capecitabine, paclitaxel)</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4DA4A269-DCD2-8DB4-85B5-7B1D9CB96C64}"/>
              </a:ext>
            </a:extLst>
          </p:cNvPr>
          <p:cNvSpPr/>
          <p:nvPr/>
        </p:nvSpPr>
        <p:spPr>
          <a:xfrm>
            <a:off x="7367449" y="2407327"/>
            <a:ext cx="1491915" cy="695702"/>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Fulvestrant</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capivasertib</a:t>
            </a: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3ACC0AFE-BF50-B9F3-FEEB-8F5CA9267957}"/>
              </a:ext>
            </a:extLst>
          </p:cNvPr>
          <p:cNvSpPr/>
          <p:nvPr/>
        </p:nvSpPr>
        <p:spPr>
          <a:xfrm>
            <a:off x="1495565" y="5009501"/>
            <a:ext cx="1851452" cy="8595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Chemotherapy</a:t>
            </a: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rPr>
              <a:t>eg</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capecitabine, paclitaxel, </a:t>
            </a:r>
            <a:r>
              <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rPr>
              <a:t>eribulin</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E2F074B2-ECE5-FF47-5DB1-68DCE79364DF}"/>
              </a:ext>
            </a:extLst>
          </p:cNvPr>
          <p:cNvSpPr/>
          <p:nvPr/>
        </p:nvSpPr>
        <p:spPr>
          <a:xfrm>
            <a:off x="3472005" y="5009501"/>
            <a:ext cx="1471746" cy="8595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T-DXd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(if HER2 IHC 0+, 1+, or 2+/ISH-)</a:t>
            </a:r>
          </a:p>
        </p:txBody>
      </p:sp>
      <p:sp>
        <p:nvSpPr>
          <p:cNvPr id="27" name="Rectangle 26">
            <a:extLst>
              <a:ext uri="{FF2B5EF4-FFF2-40B4-BE49-F238E27FC236}">
                <a16:creationId xmlns:a16="http://schemas.microsoft.com/office/drawing/2014/main" id="{5A56306F-5AAE-DE3B-8E5C-2784CFAEF487}"/>
              </a:ext>
            </a:extLst>
          </p:cNvPr>
          <p:cNvSpPr/>
          <p:nvPr/>
        </p:nvSpPr>
        <p:spPr>
          <a:xfrm>
            <a:off x="5068739" y="5011711"/>
            <a:ext cx="1471746" cy="8595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Dato-DXd</a:t>
            </a:r>
          </a:p>
        </p:txBody>
      </p:sp>
      <p:sp>
        <p:nvSpPr>
          <p:cNvPr id="28" name="Rectangle 27">
            <a:extLst>
              <a:ext uri="{FF2B5EF4-FFF2-40B4-BE49-F238E27FC236}">
                <a16:creationId xmlns:a16="http://schemas.microsoft.com/office/drawing/2014/main" id="{15B4705F-9969-4696-482D-9A1822D8A2FE}"/>
              </a:ext>
            </a:extLst>
          </p:cNvPr>
          <p:cNvSpPr/>
          <p:nvPr/>
        </p:nvSpPr>
        <p:spPr>
          <a:xfrm>
            <a:off x="6665473" y="5011711"/>
            <a:ext cx="1616904" cy="8595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Sacituzumab govitecan </a:t>
            </a:r>
          </a:p>
        </p:txBody>
      </p:sp>
      <p:sp>
        <p:nvSpPr>
          <p:cNvPr id="29" name="Rectangle 28">
            <a:extLst>
              <a:ext uri="{FF2B5EF4-FFF2-40B4-BE49-F238E27FC236}">
                <a16:creationId xmlns:a16="http://schemas.microsoft.com/office/drawing/2014/main" id="{88367E4D-61F4-BA23-8069-D01F574070D9}"/>
              </a:ext>
            </a:extLst>
          </p:cNvPr>
          <p:cNvSpPr/>
          <p:nvPr/>
        </p:nvSpPr>
        <p:spPr>
          <a:xfrm>
            <a:off x="8407365" y="5019893"/>
            <a:ext cx="2288182" cy="859536"/>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Biomarker positive*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400" b="0" i="1" u="none" strike="noStrike" kern="1200" cap="none" spc="0" normalizeH="0" baseline="0" noProof="0" err="1">
                <a:ln>
                  <a:noFill/>
                </a:ln>
                <a:solidFill>
                  <a:srgbClr val="FFFFFF"/>
                </a:solidFill>
                <a:effectLst/>
                <a:uLnTx/>
                <a:uFillTx/>
                <a:latin typeface="Arial" panose="020B0604020202020204"/>
                <a:ea typeface="+mn-ea"/>
                <a:cs typeface="+mn-cs"/>
              </a:rPr>
              <a:t>BRCA</a:t>
            </a:r>
            <a:r>
              <a:rPr kumimoji="0" lang="en-US" sz="1400" b="0" u="none" strike="noStrike" kern="1200" cap="none" spc="0" normalizeH="0" baseline="0" noProof="0" err="1">
                <a:ln>
                  <a:noFill/>
                </a:ln>
                <a:solidFill>
                  <a:srgbClr val="FFFFFF"/>
                </a:solidFill>
                <a:effectLst/>
                <a:uLnTx/>
                <a:uFillTx/>
                <a:latin typeface="Arial" panose="020B0604020202020204"/>
                <a:ea typeface="+mn-ea"/>
                <a:cs typeface="+mn-cs"/>
              </a:rPr>
              <a:t>m</a:t>
            </a:r>
            <a:r>
              <a:rPr kumimoji="0" lang="en-US" sz="1400" b="0" i="1" u="none" strike="noStrike" kern="1200" cap="none" spc="0" normalizeH="0" baseline="0" noProof="0">
                <a:ln>
                  <a:noFill/>
                </a:ln>
                <a:solidFill>
                  <a:srgbClr val="FFFFFF"/>
                </a:solidFill>
                <a:effectLst/>
                <a:uLnTx/>
                <a:uFillTx/>
                <a:latin typeface="Arial" panose="020B0604020202020204"/>
                <a:ea typeface="+mn-ea"/>
                <a:cs typeface="+mn-cs"/>
              </a:rPr>
              <a:t>,</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TMB-H, MSI-H/</a:t>
            </a:r>
            <a:r>
              <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rPr>
              <a:t>dMMR</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400" b="0" i="1" u="none" strike="noStrike" kern="1200" cap="none" spc="0" normalizeH="0" baseline="0" noProof="0">
                <a:ln>
                  <a:noFill/>
                </a:ln>
                <a:solidFill>
                  <a:srgbClr val="FFFFFF"/>
                </a:solidFill>
                <a:effectLst/>
                <a:uLnTx/>
                <a:uFillTx/>
                <a:latin typeface="Arial" panose="020B0604020202020204"/>
                <a:ea typeface="+mn-ea"/>
                <a:cs typeface="+mn-cs"/>
              </a:rPr>
              <a:t>NTRK</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fusion, </a:t>
            </a:r>
            <a:r>
              <a:rPr kumimoji="0" lang="en-US" sz="1400" b="0" i="1" u="none" strike="noStrike" kern="1200" cap="none" spc="0" normalizeH="0" baseline="0" noProof="0">
                <a:ln>
                  <a:noFill/>
                </a:ln>
                <a:solidFill>
                  <a:srgbClr val="FFFFFF"/>
                </a:solidFill>
                <a:effectLst/>
                <a:uLnTx/>
                <a:uFillTx/>
                <a:latin typeface="Arial" panose="020B0604020202020204"/>
                <a:ea typeface="+mn-ea"/>
                <a:cs typeface="+mn-cs"/>
              </a:rPr>
              <a:t>RET</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fusion)</a:t>
            </a:r>
          </a:p>
        </p:txBody>
      </p:sp>
      <p:sp>
        <p:nvSpPr>
          <p:cNvPr id="30" name="Rectangle 29">
            <a:extLst>
              <a:ext uri="{FF2B5EF4-FFF2-40B4-BE49-F238E27FC236}">
                <a16:creationId xmlns:a16="http://schemas.microsoft.com/office/drawing/2014/main" id="{A67950D7-9265-B23F-B235-5542820D694B}"/>
              </a:ext>
            </a:extLst>
          </p:cNvPr>
          <p:cNvSpPr/>
          <p:nvPr/>
        </p:nvSpPr>
        <p:spPr>
          <a:xfrm>
            <a:off x="5243332" y="2076094"/>
            <a:ext cx="1949278" cy="114736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Arial" panose="020B0604020202020204"/>
                <a:ea typeface="+mn-ea"/>
                <a:cs typeface="+mn-cs"/>
              </a:rPr>
              <a:t>ESR1</a:t>
            </a: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 mut </a:t>
            </a:r>
          </a:p>
        </p:txBody>
      </p:sp>
      <p:sp>
        <p:nvSpPr>
          <p:cNvPr id="31" name="Rectangle 30">
            <a:extLst>
              <a:ext uri="{FF2B5EF4-FFF2-40B4-BE49-F238E27FC236}">
                <a16:creationId xmlns:a16="http://schemas.microsoft.com/office/drawing/2014/main" id="{17BCD75E-3408-E7CA-D2AC-72CDD725E06B}"/>
              </a:ext>
            </a:extLst>
          </p:cNvPr>
          <p:cNvSpPr/>
          <p:nvPr/>
        </p:nvSpPr>
        <p:spPr>
          <a:xfrm>
            <a:off x="5327661" y="2416394"/>
            <a:ext cx="1765666" cy="695702"/>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Elacestrant</a:t>
            </a: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(if CDK4/6i &gt;12m) </a:t>
            </a:r>
          </a:p>
        </p:txBody>
      </p:sp>
      <p:sp>
        <p:nvSpPr>
          <p:cNvPr id="32" name="Rectangle 31">
            <a:extLst>
              <a:ext uri="{FF2B5EF4-FFF2-40B4-BE49-F238E27FC236}">
                <a16:creationId xmlns:a16="http://schemas.microsoft.com/office/drawing/2014/main" id="{4093E000-AAA3-3579-BB9B-413F8E4289A3}"/>
              </a:ext>
            </a:extLst>
          </p:cNvPr>
          <p:cNvSpPr/>
          <p:nvPr/>
        </p:nvSpPr>
        <p:spPr>
          <a:xfrm>
            <a:off x="1495566" y="2416393"/>
            <a:ext cx="1746504" cy="695703"/>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AI or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fulvestrant</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everolimus</a:t>
            </a: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0808FDB3-EE22-8924-0ECB-314126985D90}"/>
              </a:ext>
            </a:extLst>
          </p:cNvPr>
          <p:cNvSpPr/>
          <p:nvPr/>
        </p:nvSpPr>
        <p:spPr>
          <a:xfrm>
            <a:off x="6085909" y="3633932"/>
            <a:ext cx="1471746" cy="858326"/>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Olaparib or </a:t>
            </a:r>
            <a:r>
              <a:rPr kumimoji="0" lang="en-US" sz="1600" b="1" i="0" u="none" strike="noStrike" kern="1200" cap="none" spc="0" normalizeH="0" baseline="0" noProof="0" err="1">
                <a:ln>
                  <a:noFill/>
                </a:ln>
                <a:solidFill>
                  <a:srgbClr val="FFFFFF"/>
                </a:solidFill>
                <a:effectLst/>
                <a:uLnTx/>
                <a:uFillTx/>
                <a:latin typeface="Arial" panose="020B0604020202020204"/>
                <a:ea typeface="+mn-ea"/>
                <a:cs typeface="+mn-cs"/>
              </a:rPr>
              <a:t>talazoparib</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(if </a:t>
            </a:r>
            <a:r>
              <a:rPr kumimoji="0" lang="en-US" sz="1400" b="0" i="1" u="none" strike="noStrike" kern="1200" cap="none" spc="0" normalizeH="0" baseline="0" noProof="0" err="1">
                <a:ln>
                  <a:noFill/>
                </a:ln>
                <a:solidFill>
                  <a:srgbClr val="FFFFFF"/>
                </a:solidFill>
                <a:effectLst/>
                <a:uLnTx/>
                <a:uFillTx/>
                <a:latin typeface="Arial" panose="020B0604020202020204"/>
                <a:ea typeface="+mn-ea"/>
                <a:cs typeface="+mn-cs"/>
              </a:rPr>
              <a:t>BRCA</a:t>
            </a:r>
            <a:r>
              <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rPr>
              <a:t>m</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06217CC5-33E9-36F2-E6F3-980300FA0B45}"/>
              </a:ext>
            </a:extLst>
          </p:cNvPr>
          <p:cNvSpPr txBox="1"/>
          <p:nvPr/>
        </p:nvSpPr>
        <p:spPr>
          <a:xfrm>
            <a:off x="789094" y="5252543"/>
            <a:ext cx="5886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4L+</a:t>
            </a:r>
          </a:p>
        </p:txBody>
      </p:sp>
      <p:sp>
        <p:nvSpPr>
          <p:cNvPr id="35" name="Rectangle 34">
            <a:extLst>
              <a:ext uri="{FF2B5EF4-FFF2-40B4-BE49-F238E27FC236}">
                <a16:creationId xmlns:a16="http://schemas.microsoft.com/office/drawing/2014/main" id="{829CB7CB-7EC8-C647-2743-8A7BEECF493D}"/>
              </a:ext>
            </a:extLst>
          </p:cNvPr>
          <p:cNvSpPr/>
          <p:nvPr/>
        </p:nvSpPr>
        <p:spPr>
          <a:xfrm>
            <a:off x="8947230" y="2409932"/>
            <a:ext cx="1746504" cy="694944"/>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AI or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fulvestrant</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alpelisib</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(if </a:t>
            </a:r>
            <a:r>
              <a:rPr kumimoji="0" lang="en-US" sz="1400" b="0" i="1" u="none" strike="noStrike" kern="1200" cap="none" spc="0" normalizeH="0" baseline="0" noProof="0">
                <a:ln>
                  <a:noFill/>
                </a:ln>
                <a:solidFill>
                  <a:prstClr val="white"/>
                </a:solidFill>
                <a:effectLst/>
                <a:uLnTx/>
                <a:uFillTx/>
                <a:latin typeface="Arial" panose="020B0604020202020204"/>
                <a:ea typeface="+mn-ea"/>
                <a:cs typeface="+mn-cs"/>
              </a:rPr>
              <a:t>PIK3CA</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 mut)</a:t>
            </a: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8F3B1F56-907C-F99B-35E9-BCBB8CF40E36}"/>
              </a:ext>
            </a:extLst>
          </p:cNvPr>
          <p:cNvSpPr/>
          <p:nvPr/>
        </p:nvSpPr>
        <p:spPr>
          <a:xfrm>
            <a:off x="1388521" y="2072510"/>
            <a:ext cx="3766945" cy="114736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PI3K and </a:t>
            </a:r>
            <a:r>
              <a:rPr kumimoji="0" lang="en-US" sz="1600" b="1" i="1" u="none" strike="noStrike" kern="1200" cap="none" spc="0" normalizeH="0" baseline="0" noProof="0">
                <a:ln>
                  <a:noFill/>
                </a:ln>
                <a:solidFill>
                  <a:prstClr val="black"/>
                </a:solidFill>
                <a:effectLst/>
                <a:uLnTx/>
                <a:uFillTx/>
                <a:latin typeface="Arial" panose="020B0604020202020204"/>
                <a:ea typeface="+mn-ea"/>
                <a:cs typeface="+mn-cs"/>
              </a:rPr>
              <a:t>ESR1</a:t>
            </a: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 wild-type</a:t>
            </a:r>
          </a:p>
        </p:txBody>
      </p:sp>
      <p:sp>
        <p:nvSpPr>
          <p:cNvPr id="37" name="Rectangle 36">
            <a:extLst>
              <a:ext uri="{FF2B5EF4-FFF2-40B4-BE49-F238E27FC236}">
                <a16:creationId xmlns:a16="http://schemas.microsoft.com/office/drawing/2014/main" id="{D0B7F87D-F06C-08C1-BC24-91C1EFCD1ABC}"/>
              </a:ext>
            </a:extLst>
          </p:cNvPr>
          <p:cNvSpPr/>
          <p:nvPr/>
        </p:nvSpPr>
        <p:spPr>
          <a:xfrm>
            <a:off x="7627803" y="3629863"/>
            <a:ext cx="1243094" cy="862395"/>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T-DXd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(if HER2 IHC 0+, 1+, or 2+/ISH-)</a:t>
            </a:r>
          </a:p>
        </p:txBody>
      </p:sp>
      <p:sp>
        <p:nvSpPr>
          <p:cNvPr id="38" name="Rectangle 37">
            <a:extLst>
              <a:ext uri="{FF2B5EF4-FFF2-40B4-BE49-F238E27FC236}">
                <a16:creationId xmlns:a16="http://schemas.microsoft.com/office/drawing/2014/main" id="{4E450B5B-8BBD-BE89-DD5B-3DE38A8D4763}"/>
              </a:ext>
            </a:extLst>
          </p:cNvPr>
          <p:cNvSpPr/>
          <p:nvPr/>
        </p:nvSpPr>
        <p:spPr>
          <a:xfrm>
            <a:off x="3307575" y="2416393"/>
            <a:ext cx="1746504" cy="695703"/>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AI or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fulvestrant</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 ± </a:t>
            </a:r>
            <a:r>
              <a:rPr kumimoji="0" lang="en-US" sz="1600" b="1" i="0" u="none" strike="noStrike" kern="1200" cap="none" spc="0" normalizeH="0" baseline="0" noProof="0" err="1">
                <a:ln>
                  <a:noFill/>
                </a:ln>
                <a:solidFill>
                  <a:prstClr val="white"/>
                </a:solidFill>
                <a:effectLst/>
                <a:uLnTx/>
                <a:uFillTx/>
                <a:latin typeface="Arial" panose="020B0604020202020204"/>
                <a:ea typeface="+mn-ea"/>
                <a:cs typeface="+mn-cs"/>
              </a:rPr>
              <a:t>abemaciclib</a:t>
            </a: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C7E6B24B-5EB1-C6BF-BF0E-1EDB0B66FCA4}"/>
              </a:ext>
            </a:extLst>
          </p:cNvPr>
          <p:cNvSpPr/>
          <p:nvPr/>
        </p:nvSpPr>
        <p:spPr>
          <a:xfrm>
            <a:off x="709387" y="1926995"/>
            <a:ext cx="10288459" cy="140375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737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2"/>
            <a:ext cx="9144000" cy="3549845"/>
          </a:xfrm>
        </p:spPr>
        <p:txBody>
          <a:bodyPr>
            <a:noAutofit/>
          </a:bodyPr>
          <a:lstStyle/>
          <a:p>
            <a:pPr>
              <a:lnSpc>
                <a:spcPct val="100000"/>
              </a:lnSpc>
            </a:pPr>
            <a:r>
              <a:rPr lang="en-US" altLang="en-US"/>
              <a:t>Navigating HER2</a:t>
            </a:r>
            <a:br>
              <a:rPr lang="en-US" altLang="en-US"/>
            </a:br>
            <a:r>
              <a:rPr lang="en-US" altLang="en-US"/>
              <a:t>Expression in Breast Cancer:</a:t>
            </a:r>
            <a:br>
              <a:rPr lang="en-US" altLang="en-US"/>
            </a:br>
            <a:r>
              <a:rPr lang="en-US" altLang="en-US" sz="4400" i="1"/>
              <a:t>Applying Emerging Data and Guidelines for Targeted ADC Treatment Eligibility </a:t>
            </a:r>
            <a:endParaRPr lang="en-US" i="1"/>
          </a:p>
        </p:txBody>
      </p:sp>
    </p:spTree>
    <p:extLst>
      <p:ext uri="{BB962C8B-B14F-4D97-AF65-F5344CB8AC3E}">
        <p14:creationId xmlns:p14="http://schemas.microsoft.com/office/powerpoint/2010/main" val="3919210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8E7E-F21F-39B2-C85D-190DF6E99F7D}"/>
              </a:ext>
            </a:extLst>
          </p:cNvPr>
          <p:cNvSpPr>
            <a:spLocks noGrp="1"/>
          </p:cNvSpPr>
          <p:nvPr>
            <p:ph type="title"/>
          </p:nvPr>
        </p:nvSpPr>
        <p:spPr/>
        <p:txBody>
          <a:bodyPr/>
          <a:lstStyle/>
          <a:p>
            <a:r>
              <a:rPr lang="en-US"/>
              <a:t>TBCRC-064: </a:t>
            </a:r>
            <a:r>
              <a:rPr lang="en-US" u="sng" err="1"/>
              <a:t>TR</a:t>
            </a:r>
            <a:r>
              <a:rPr lang="en-US" err="1"/>
              <a:t>eatment</a:t>
            </a:r>
            <a:r>
              <a:rPr lang="en-US"/>
              <a:t> of </a:t>
            </a:r>
            <a:r>
              <a:rPr lang="en-US" u="sng"/>
              <a:t>AD</a:t>
            </a:r>
            <a:r>
              <a:rPr lang="en-US"/>
              <a:t>C-Refractory Breast </a:t>
            </a:r>
            <a:r>
              <a:rPr lang="en-US" err="1"/>
              <a:t>Canc</a:t>
            </a:r>
            <a:r>
              <a:rPr lang="en-US" u="sng" err="1"/>
              <a:t>E</a:t>
            </a:r>
            <a:r>
              <a:rPr lang="en-US" err="1"/>
              <a:t>r</a:t>
            </a:r>
            <a:r>
              <a:rPr lang="en-US"/>
              <a:t> With Dato-DXd or T-DXd (TRADE-DXd)</a:t>
            </a:r>
          </a:p>
        </p:txBody>
      </p:sp>
      <p:sp>
        <p:nvSpPr>
          <p:cNvPr id="4" name="Footer Placeholder 3">
            <a:extLst>
              <a:ext uri="{FF2B5EF4-FFF2-40B4-BE49-F238E27FC236}">
                <a16:creationId xmlns:a16="http://schemas.microsoft.com/office/drawing/2014/main" id="{4C5524C6-980B-4E38-CA16-08A2B23FB36E}"/>
              </a:ext>
            </a:extLst>
          </p:cNvPr>
          <p:cNvSpPr>
            <a:spLocks noGrp="1"/>
          </p:cNvSpPr>
          <p:nvPr>
            <p:ph type="ftr" sz="quarter" idx="10"/>
          </p:nvPr>
        </p:nvSpPr>
        <p:spPr>
          <a:xfrm>
            <a:off x="1416735" y="6054437"/>
            <a:ext cx="10422840"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ClinicalTrials.gov identifier: NCT06533826. PI: A. Garrido-Castro.</a:t>
            </a:r>
            <a:endPar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ADC, antibody-drug conjugate; CBR, clinical benefit rate; Dato-DXd, datopotamab deruxtecan; DOR, duration of response; DMI, ; HER2, human epidermal growth factor receptor 2; HR, hormone receptor; IHC, immunohistochemistry; ISH, in situ hybridization; ORR, objective response rate; OS, overall survival; PFS, progression-free survival; PI, principal investigator; q9w, every 9 weeks; TBCRC, Translational Breast Cancer Research Consortium;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T-DXd, trastuzumab deruxtecan; TTOR, time to objective response</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ea typeface="+mn-ea"/>
                <a:cs typeface="Arial" panose="020B0604020202020204" pitchFamily="34" charset="0"/>
              </a:rPr>
              <a:t>.</a:t>
            </a:r>
            <a:endParaRPr kumimoji="0" lang="en-US" sz="1000" b="0" i="0" u="none" strike="noStrike" kern="1200" cap="none" spc="0" normalizeH="0" baseline="0" noProof="0">
              <a:ln>
                <a:noFill/>
              </a:ln>
              <a:solidFill>
                <a:srgbClr val="47484F">
                  <a:lumMod val="50000"/>
                </a:srgbClr>
              </a:solidFill>
              <a:effectLst/>
              <a:uLnTx/>
              <a:uFillTx/>
              <a:latin typeface="Proxima Nova Rg"/>
              <a:ea typeface="+mn-ea"/>
              <a:cs typeface="Arial" panose="020B0604020202020204" pitchFamily="34" charset="0"/>
            </a:endParaRPr>
          </a:p>
        </p:txBody>
      </p:sp>
      <p:pic>
        <p:nvPicPr>
          <p:cNvPr id="6" name="Picture 5">
            <a:extLst>
              <a:ext uri="{FF2B5EF4-FFF2-40B4-BE49-F238E27FC236}">
                <a16:creationId xmlns:a16="http://schemas.microsoft.com/office/drawing/2014/main" id="{89A3F121-791E-A58F-AFE0-72A756FD9009}"/>
              </a:ext>
            </a:extLst>
          </p:cNvPr>
          <p:cNvPicPr>
            <a:picLocks noChangeAspect="1"/>
          </p:cNvPicPr>
          <p:nvPr/>
        </p:nvPicPr>
        <p:blipFill>
          <a:blip r:embed="rId3"/>
          <a:stretch>
            <a:fillRect/>
          </a:stretch>
        </p:blipFill>
        <p:spPr>
          <a:xfrm>
            <a:off x="242449" y="1779256"/>
            <a:ext cx="11747500" cy="4013200"/>
          </a:xfrm>
          <a:prstGeom prst="rect">
            <a:avLst/>
          </a:prstGeom>
        </p:spPr>
      </p:pic>
    </p:spTree>
    <p:extLst>
      <p:ext uri="{BB962C8B-B14F-4D97-AF65-F5344CB8AC3E}">
        <p14:creationId xmlns:p14="http://schemas.microsoft.com/office/powerpoint/2010/main" val="3207241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848388"/>
          </a:xfrm>
        </p:spPr>
        <p:txBody>
          <a:bodyPr>
            <a:noAutofit/>
          </a:bodyPr>
          <a:lstStyle/>
          <a:p>
            <a:pPr>
              <a:lnSpc>
                <a:spcPct val="100000"/>
              </a:lnSpc>
            </a:pPr>
            <a:r>
              <a:rPr lang="en-US"/>
              <a:t>Monitoring and Managing Adverse Events:</a:t>
            </a:r>
            <a:br>
              <a:rPr lang="en-US"/>
            </a:br>
            <a:r>
              <a:rPr lang="en-US" sz="4400" i="1"/>
              <a:t>Navigating ADCs in</a:t>
            </a:r>
            <a:br>
              <a:rPr lang="en-US" sz="4400" i="1"/>
            </a:br>
            <a:r>
              <a:rPr lang="en-US" sz="4400" i="1"/>
              <a:t>Breast Cancer Treatment </a:t>
            </a:r>
            <a:endParaRPr lang="en-US" i="1"/>
          </a:p>
        </p:txBody>
      </p:sp>
    </p:spTree>
    <p:extLst>
      <p:ext uri="{BB962C8B-B14F-4D97-AF65-F5344CB8AC3E}">
        <p14:creationId xmlns:p14="http://schemas.microsoft.com/office/powerpoint/2010/main" val="862755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7432-04D5-4546-AFED-E485C0A1DD28}"/>
              </a:ext>
            </a:extLst>
          </p:cNvPr>
          <p:cNvSpPr>
            <a:spLocks noGrp="1"/>
          </p:cNvSpPr>
          <p:nvPr>
            <p:ph type="title"/>
          </p:nvPr>
        </p:nvSpPr>
        <p:spPr>
          <a:xfrm>
            <a:off x="321501" y="250521"/>
            <a:ext cx="11548997" cy="905761"/>
          </a:xfrm>
        </p:spPr>
        <p:txBody>
          <a:bodyPr>
            <a:normAutofit/>
          </a:bodyPr>
          <a:lstStyle/>
          <a:p>
            <a:r>
              <a:rPr lang="en-US" sz="3100"/>
              <a:t>Toxicities of ADCs Can Resemble Their Chemotherapy Payload</a:t>
            </a:r>
          </a:p>
        </p:txBody>
      </p:sp>
      <p:pic>
        <p:nvPicPr>
          <p:cNvPr id="6" name="Picture 5" descr="A diagram of a human body&#10;&#10;Description automatically generated with low confidence">
            <a:extLst>
              <a:ext uri="{FF2B5EF4-FFF2-40B4-BE49-F238E27FC236}">
                <a16:creationId xmlns:a16="http://schemas.microsoft.com/office/drawing/2014/main" id="{7162CECF-652E-9B89-2BC1-C31974664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39" y="1110696"/>
            <a:ext cx="6252235" cy="5039418"/>
          </a:xfrm>
          <a:prstGeom prst="rect">
            <a:avLst/>
          </a:prstGeom>
        </p:spPr>
      </p:pic>
      <p:sp>
        <p:nvSpPr>
          <p:cNvPr id="5" name="Footer Placeholder 4">
            <a:extLst>
              <a:ext uri="{FF2B5EF4-FFF2-40B4-BE49-F238E27FC236}">
                <a16:creationId xmlns:a16="http://schemas.microsoft.com/office/drawing/2014/main" id="{5214B562-C528-BA45-6A66-017039D321DE}"/>
              </a:ext>
            </a:extLst>
          </p:cNvPr>
          <p:cNvSpPr>
            <a:spLocks noGrp="1"/>
          </p:cNvSpPr>
          <p:nvPr>
            <p:ph type="ftr" sz="quarter" idx="10"/>
          </p:nvPr>
        </p:nvSpPr>
        <p:spPr>
          <a:xfrm>
            <a:off x="1416734" y="6054437"/>
            <a:ext cx="10775265" cy="803564"/>
          </a:xfrm>
        </p:spPr>
        <p:txBody>
          <a:bodyPr/>
          <a:lstStyle/>
          <a:p>
            <a:pPr defTabSz="457200">
              <a:defRPr/>
            </a:pP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ADC, antibody-drug conjugate; CINV, chemotherapy-induced nausea and vomiting; DM, derivative of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maytansine</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a:t>
            </a:r>
            <a:r>
              <a:rPr lang="en-US">
                <a:solidFill>
                  <a:srgbClr val="47484F">
                    <a:lumMod val="50000"/>
                  </a:srgbClr>
                </a:solidFill>
              </a:rPr>
              <a:t> </a:t>
            </a:r>
            <a:r>
              <a:rPr lang="en-US" err="1">
                <a:solidFill>
                  <a:srgbClr val="47484F">
                    <a:lumMod val="50000"/>
                  </a:srgbClr>
                </a:solidFill>
              </a:rPr>
              <a:t>DXd</a:t>
            </a:r>
            <a:r>
              <a:rPr lang="en-US">
                <a:solidFill>
                  <a:srgbClr val="47484F">
                    <a:lumMod val="50000"/>
                  </a:srgbClr>
                </a:solidFill>
              </a:rPr>
              <a:t>, </a:t>
            </a:r>
            <a:r>
              <a:rPr lang="en-US" err="1">
                <a:solidFill>
                  <a:srgbClr val="47484F">
                    <a:lumMod val="50000"/>
                  </a:srgbClr>
                </a:solidFill>
              </a:rPr>
              <a:t>deruxtecan</a:t>
            </a:r>
            <a:r>
              <a:rPr lang="en-US">
                <a:solidFill>
                  <a:srgbClr val="47484F">
                    <a:lumMod val="50000"/>
                  </a:srgbClr>
                </a:solidFill>
              </a:rPr>
              <a:t>;</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HER2, human epidermal growth factor receptor 2; IgG1, immunoglobulin G1; ILD, interstitial lung disease; MCC, 4-maleimidomethyl cyclohexane-1-carboxylate; MMAE, monomethyl auristatin E; TOPO1, topoisomerase I; </a:t>
            </a:r>
            <a:r>
              <a:rPr kumimoji="0" lang="en-US" sz="1000" b="0" i="0"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VCit</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valine-citrulline.</a:t>
            </a:r>
            <a:b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Tarantino P, et al.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Nat Rev Clin Oncol. </a:t>
            </a:r>
            <a:r>
              <a:rPr kumimoji="0" lang="en-US" sz="1000" b="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2023;20(8):558–576.</a:t>
            </a:r>
          </a:p>
        </p:txBody>
      </p:sp>
    </p:spTree>
    <p:extLst>
      <p:ext uri="{BB962C8B-B14F-4D97-AF65-F5344CB8AC3E}">
        <p14:creationId xmlns:p14="http://schemas.microsoft.com/office/powerpoint/2010/main" val="1369525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A8864-C43D-49EF-93A8-02E70A41F3DD}"/>
              </a:ext>
            </a:extLst>
          </p:cNvPr>
          <p:cNvSpPr>
            <a:spLocks noGrp="1"/>
          </p:cNvSpPr>
          <p:nvPr>
            <p:ph type="title"/>
          </p:nvPr>
        </p:nvSpPr>
        <p:spPr>
          <a:xfrm>
            <a:off x="838200" y="365125"/>
            <a:ext cx="10515600" cy="799796"/>
          </a:xfrm>
        </p:spPr>
        <p:txBody>
          <a:bodyPr>
            <a:normAutofit/>
          </a:bodyPr>
          <a:lstStyle/>
          <a:p>
            <a:r>
              <a:rPr lang="en-GB"/>
              <a:t>Management of ILD: The 5 “S” Rules</a:t>
            </a:r>
            <a:endParaRPr lang="en-US"/>
          </a:p>
        </p:txBody>
      </p:sp>
      <p:sp>
        <p:nvSpPr>
          <p:cNvPr id="15" name="Rectangle 14">
            <a:extLst>
              <a:ext uri="{FF2B5EF4-FFF2-40B4-BE49-F238E27FC236}">
                <a16:creationId xmlns:a16="http://schemas.microsoft.com/office/drawing/2014/main" id="{BFE2CE67-4A7A-FC85-B29F-FA0AA36C4C77}"/>
              </a:ext>
            </a:extLst>
          </p:cNvPr>
          <p:cNvSpPr/>
          <p:nvPr/>
        </p:nvSpPr>
        <p:spPr>
          <a:xfrm>
            <a:off x="719668" y="1503565"/>
            <a:ext cx="280457" cy="288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
        <p:nvSpPr>
          <p:cNvPr id="16" name="Rectangle 15">
            <a:extLst>
              <a:ext uri="{FF2B5EF4-FFF2-40B4-BE49-F238E27FC236}">
                <a16:creationId xmlns:a16="http://schemas.microsoft.com/office/drawing/2014/main" id="{E2735652-AC3A-DFB8-4440-EC2A009A8C2D}"/>
              </a:ext>
            </a:extLst>
          </p:cNvPr>
          <p:cNvSpPr/>
          <p:nvPr/>
        </p:nvSpPr>
        <p:spPr>
          <a:xfrm>
            <a:off x="7230006" y="1503565"/>
            <a:ext cx="280457" cy="288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pic>
        <p:nvPicPr>
          <p:cNvPr id="8" name="Picture 7">
            <a:extLst>
              <a:ext uri="{FF2B5EF4-FFF2-40B4-BE49-F238E27FC236}">
                <a16:creationId xmlns:a16="http://schemas.microsoft.com/office/drawing/2014/main" id="{3EA15D1E-300B-2528-4EA7-03606DB5AFEB}"/>
              </a:ext>
            </a:extLst>
          </p:cNvPr>
          <p:cNvPicPr>
            <a:picLocks noChangeAspect="1"/>
          </p:cNvPicPr>
          <p:nvPr/>
        </p:nvPicPr>
        <p:blipFill rotWithShape="1">
          <a:blip r:embed="rId3"/>
          <a:srcRect t="1329" b="9299"/>
          <a:stretch/>
        </p:blipFill>
        <p:spPr>
          <a:xfrm>
            <a:off x="719668" y="1302707"/>
            <a:ext cx="11022854" cy="4751730"/>
          </a:xfrm>
          <a:prstGeom prst="rect">
            <a:avLst/>
          </a:prstGeom>
        </p:spPr>
      </p:pic>
      <p:sp>
        <p:nvSpPr>
          <p:cNvPr id="5" name="Footer Placeholder 4">
            <a:extLst>
              <a:ext uri="{FF2B5EF4-FFF2-40B4-BE49-F238E27FC236}">
                <a16:creationId xmlns:a16="http://schemas.microsoft.com/office/drawing/2014/main" id="{F45A4A89-3797-6DFE-7C90-67406933BAD4}"/>
              </a:ext>
            </a:extLst>
          </p:cNvPr>
          <p:cNvSpPr>
            <a:spLocks noGrp="1"/>
          </p:cNvSpPr>
          <p:nvPr>
            <p:ph type="ftr" sz="quarter" idx="10"/>
          </p:nvPr>
        </p:nvSpPr>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CT, computed tomography; ILD, interstitial lung disease; </a:t>
            </a:r>
            <a:r>
              <a:rPr lang="en-US" sz="1000">
                <a:latin typeface="Arial" panose="020B0604020202020204" pitchFamily="34" charset="0"/>
                <a:cs typeface="Arial" panose="020B0604020202020204" pitchFamily="34" charset="0"/>
              </a:rPr>
              <a:t>T-DXd, trastuzumab deruxtecan</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a:t>
            </a:r>
            <a:b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Tarantino P, Tolaney SM. </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JCO Oncol </a:t>
            </a:r>
            <a:r>
              <a:rPr kumimoji="0" lang="en-US" sz="1000" b="0" i="1" u="none" strike="noStrike" kern="1200" cap="none" spc="0" normalizeH="0" baseline="0" noProof="0" err="1">
                <a:ln>
                  <a:noFill/>
                </a:ln>
                <a:solidFill>
                  <a:srgbClr val="47484F">
                    <a:lumMod val="50000"/>
                  </a:srgbClr>
                </a:solidFill>
                <a:effectLst/>
                <a:uLnTx/>
                <a:uFillTx/>
                <a:latin typeface="Arial" panose="020B0604020202020204" pitchFamily="34" charset="0"/>
                <a:cs typeface="Arial" panose="020B0604020202020204" pitchFamily="34" charset="0"/>
              </a:rPr>
              <a:t>Pract</a:t>
            </a:r>
            <a:r>
              <a:rPr kumimoji="0" lang="en-US"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 </a:t>
            </a:r>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2023;19(8):526-527.</a:t>
            </a:r>
          </a:p>
        </p:txBody>
      </p:sp>
    </p:spTree>
    <p:extLst>
      <p:ext uri="{BB962C8B-B14F-4D97-AF65-F5344CB8AC3E}">
        <p14:creationId xmlns:p14="http://schemas.microsoft.com/office/powerpoint/2010/main" val="2596977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B8D8-D83C-A314-7C98-D01D58F35EAE}"/>
              </a:ext>
            </a:extLst>
          </p:cNvPr>
          <p:cNvSpPr>
            <a:spLocks noGrp="1"/>
          </p:cNvSpPr>
          <p:nvPr>
            <p:ph type="title"/>
          </p:nvPr>
        </p:nvSpPr>
        <p:spPr>
          <a:xfrm>
            <a:off x="838200" y="215818"/>
            <a:ext cx="10998896" cy="1140531"/>
          </a:xfrm>
        </p:spPr>
        <p:txBody>
          <a:bodyPr>
            <a:normAutofit/>
          </a:bodyPr>
          <a:lstStyle/>
          <a:p>
            <a:r>
              <a:rPr lang="en-US" sz="3300"/>
              <a:t>Management Strategies for ILD/Pneumonitis With T-</a:t>
            </a:r>
            <a:r>
              <a:rPr lang="en-US" sz="3300" err="1"/>
              <a:t>DXd</a:t>
            </a:r>
            <a:r>
              <a:rPr lang="en-US" sz="3300"/>
              <a:t>  </a:t>
            </a:r>
          </a:p>
        </p:txBody>
      </p:sp>
      <p:sp>
        <p:nvSpPr>
          <p:cNvPr id="3" name="Footer Placeholder 2">
            <a:extLst>
              <a:ext uri="{FF2B5EF4-FFF2-40B4-BE49-F238E27FC236}">
                <a16:creationId xmlns:a16="http://schemas.microsoft.com/office/drawing/2014/main" id="{61987420-FB36-30DE-6CC8-9202E0634514}"/>
              </a:ext>
            </a:extLst>
          </p:cNvPr>
          <p:cNvSpPr>
            <a:spLocks noGrp="1"/>
          </p:cNvSpPr>
          <p:nvPr>
            <p:ph type="ftr" sz="quarter" idx="10"/>
          </p:nvPr>
        </p:nvSpPr>
        <p:spPr/>
        <p:txBody>
          <a:bodyPr/>
          <a:lstStyle/>
          <a:p>
            <a:r>
              <a:rPr lang="en-US">
                <a:latin typeface="Arial"/>
              </a:rPr>
              <a:t>CBC, complete blood count; CT, computed tomography; ILD, interstitial lung disease; PFT, pulmonary function test; </a:t>
            </a:r>
            <a:r>
              <a:rPr lang="en-US" sz="1000">
                <a:latin typeface="Arial" panose="020B0604020202020204" pitchFamily="34" charset="0"/>
                <a:cs typeface="Arial" panose="020B0604020202020204" pitchFamily="34" charset="0"/>
              </a:rPr>
              <a:t>T-</a:t>
            </a:r>
            <a:r>
              <a:rPr lang="en-US" sz="1000" err="1">
                <a:latin typeface="Arial" panose="020B0604020202020204" pitchFamily="34" charset="0"/>
                <a:cs typeface="Arial" panose="020B0604020202020204" pitchFamily="34" charset="0"/>
              </a:rPr>
              <a:t>DXd</a:t>
            </a:r>
            <a:r>
              <a:rPr lang="en-US" sz="1000">
                <a:latin typeface="Arial" panose="020B0604020202020204" pitchFamily="34" charset="0"/>
                <a:cs typeface="Arial" panose="020B0604020202020204" pitchFamily="34" charset="0"/>
              </a:rPr>
              <a:t>, trastuzumab </a:t>
            </a:r>
            <a:r>
              <a:rPr lang="en-US" sz="1000" err="1">
                <a:latin typeface="Arial" panose="020B0604020202020204" pitchFamily="34" charset="0"/>
                <a:cs typeface="Arial" panose="020B0604020202020204" pitchFamily="34" charset="0"/>
              </a:rPr>
              <a:t>deruxtecan</a:t>
            </a:r>
            <a:r>
              <a:rPr lang="en-US">
                <a:latin typeface="Arial"/>
              </a:rPr>
              <a:t>.</a:t>
            </a:r>
          </a:p>
          <a:p>
            <a:r>
              <a:rPr lang="en-US" sz="1000">
                <a:latin typeface="Arial"/>
              </a:rPr>
              <a:t>1. </a:t>
            </a:r>
            <a:r>
              <a:rPr lang="en-US" sz="1000"/>
              <a:t>ENHERTU (fam-trastuzumab </a:t>
            </a:r>
            <a:r>
              <a:rPr lang="en-US" sz="1000" err="1"/>
              <a:t>deruxtecan-nxki</a:t>
            </a:r>
            <a:r>
              <a:rPr lang="en-US" sz="1000"/>
              <a:t>). Prescribing information. Daiichi Sankyo, Inc.; 2024. </a:t>
            </a:r>
            <a:r>
              <a:rPr lang="en-US" sz="1000">
                <a:latin typeface="Arial"/>
              </a:rPr>
              <a:t>2. Meyer KC. </a:t>
            </a:r>
            <a:r>
              <a:rPr lang="en-US" sz="1000" i="1" err="1">
                <a:latin typeface="Arial"/>
              </a:rPr>
              <a:t>Transl</a:t>
            </a:r>
            <a:r>
              <a:rPr lang="en-US" sz="1000" i="1">
                <a:latin typeface="Arial"/>
              </a:rPr>
              <a:t> Respir Med. </a:t>
            </a:r>
            <a:r>
              <a:rPr lang="en-US" sz="1000">
                <a:latin typeface="Arial"/>
              </a:rPr>
              <a:t>2014;2:4.</a:t>
            </a:r>
          </a:p>
        </p:txBody>
      </p:sp>
      <p:sp>
        <p:nvSpPr>
          <p:cNvPr id="6" name="TextBox 48">
            <a:extLst>
              <a:ext uri="{FF2B5EF4-FFF2-40B4-BE49-F238E27FC236}">
                <a16:creationId xmlns:a16="http://schemas.microsoft.com/office/drawing/2014/main" id="{FD2C5F38-3FEE-E624-0F3D-4211503AC596}"/>
              </a:ext>
            </a:extLst>
          </p:cNvPr>
          <p:cNvSpPr txBox="1"/>
          <p:nvPr/>
        </p:nvSpPr>
        <p:spPr>
          <a:xfrm>
            <a:off x="1461449" y="5854867"/>
            <a:ext cx="6602499" cy="123111"/>
          </a:xfrm>
          <a:prstGeom prst="rect">
            <a:avLst/>
          </a:prstGeom>
          <a:noFill/>
          <a:ln>
            <a:noFill/>
          </a:ln>
        </p:spPr>
        <p:txBody>
          <a:bodyPr vert="horz" wrap="square" lIns="0" tIns="0" rIns="0" bIns="0" anchor="b" anchorCtr="0" compatLnSpc="1">
            <a:spAutoFit/>
          </a:bodyPr>
          <a:lstStyle/>
          <a:p>
            <a:pPr defTabSz="609569" hangingPunct="0">
              <a:defRPr sz="1800" b="0" i="0" u="none" strike="noStrike" kern="0" cap="none" spc="0" baseline="0">
                <a:solidFill>
                  <a:srgbClr val="000000"/>
                </a:solidFill>
                <a:uFillTx/>
              </a:defRPr>
            </a:pPr>
            <a:r>
              <a:rPr lang="en-US" sz="800" b="1" kern="0">
                <a:solidFill>
                  <a:srgbClr val="000000"/>
                </a:solidFill>
                <a:latin typeface="Arial"/>
                <a:cs typeface="Arial" pitchFamily="34"/>
              </a:rPr>
              <a:t> </a:t>
            </a:r>
          </a:p>
        </p:txBody>
      </p:sp>
      <p:sp>
        <p:nvSpPr>
          <p:cNvPr id="7" name="Freeform 130">
            <a:extLst>
              <a:ext uri="{FF2B5EF4-FFF2-40B4-BE49-F238E27FC236}">
                <a16:creationId xmlns:a16="http://schemas.microsoft.com/office/drawing/2014/main" id="{59E677D8-5D7C-155D-8D29-FE2DD45A4AB4}"/>
              </a:ext>
            </a:extLst>
          </p:cNvPr>
          <p:cNvSpPr/>
          <p:nvPr/>
        </p:nvSpPr>
        <p:spPr>
          <a:xfrm>
            <a:off x="4441847" y="1616600"/>
            <a:ext cx="6911953" cy="2196435"/>
          </a:xfrm>
          <a:custGeom>
            <a:avLst/>
            <a:gdLst>
              <a:gd name="f0" fmla="val 10800000"/>
              <a:gd name="f1" fmla="val 5400000"/>
              <a:gd name="f2" fmla="val 180"/>
              <a:gd name="f3" fmla="val w"/>
              <a:gd name="f4" fmla="val h"/>
              <a:gd name="f5" fmla="val 0"/>
              <a:gd name="f6" fmla="val 5657850"/>
              <a:gd name="f7" fmla="val 723900"/>
              <a:gd name="f8" fmla="+- 0 0 -90"/>
              <a:gd name="f9" fmla="*/ f3 1 5657850"/>
              <a:gd name="f10" fmla="*/ f4 1 723900"/>
              <a:gd name="f11" fmla="val f5"/>
              <a:gd name="f12" fmla="val f6"/>
              <a:gd name="f13" fmla="val f7"/>
              <a:gd name="f14" fmla="*/ f8 f0 1"/>
              <a:gd name="f15" fmla="+- f13 0 f11"/>
              <a:gd name="f16" fmla="+- f12 0 f11"/>
              <a:gd name="f17" fmla="*/ f14 1 f2"/>
              <a:gd name="f18" fmla="*/ f16 1 5657850"/>
              <a:gd name="f19" fmla="*/ f15 1 723900"/>
              <a:gd name="f20" fmla="*/ 5657850 f16 1"/>
              <a:gd name="f21" fmla="*/ 0 f15 1"/>
              <a:gd name="f22" fmla="*/ 723900 f15 1"/>
              <a:gd name="f23" fmla="*/ 0 f16 1"/>
              <a:gd name="f24" fmla="+- f17 0 f1"/>
              <a:gd name="f25" fmla="*/ f20 1 5657850"/>
              <a:gd name="f26" fmla="*/ f21 1 723900"/>
              <a:gd name="f27" fmla="*/ f22 1 723900"/>
              <a:gd name="f28" fmla="*/ f23 1 5657850"/>
              <a:gd name="f29" fmla="*/ f11 1 f18"/>
              <a:gd name="f30" fmla="*/ f12 1 f18"/>
              <a:gd name="f31" fmla="*/ f11 1 f19"/>
              <a:gd name="f32" fmla="*/ f13 1 f19"/>
              <a:gd name="f33" fmla="*/ f25 1 f18"/>
              <a:gd name="f34" fmla="*/ f26 1 f19"/>
              <a:gd name="f35" fmla="*/ f27 1 f19"/>
              <a:gd name="f36" fmla="*/ f28 1 f18"/>
              <a:gd name="f37" fmla="*/ f29 f9 1"/>
              <a:gd name="f38" fmla="*/ f30 f9 1"/>
              <a:gd name="f39" fmla="*/ f32 f10 1"/>
              <a:gd name="f40" fmla="*/ f31 f10 1"/>
              <a:gd name="f41" fmla="*/ f33 f9 1"/>
              <a:gd name="f42" fmla="*/ f34 f10 1"/>
              <a:gd name="f43" fmla="*/ f35 f10 1"/>
              <a:gd name="f44" fmla="*/ f36 f9 1"/>
            </a:gdLst>
            <a:ahLst/>
            <a:cxnLst>
              <a:cxn ang="3cd4">
                <a:pos x="hc" y="t"/>
              </a:cxn>
              <a:cxn ang="0">
                <a:pos x="r" y="vc"/>
              </a:cxn>
              <a:cxn ang="cd4">
                <a:pos x="hc" y="b"/>
              </a:cxn>
              <a:cxn ang="cd2">
                <a:pos x="l" y="vc"/>
              </a:cxn>
              <a:cxn ang="f24">
                <a:pos x="f41" y="f42"/>
              </a:cxn>
              <a:cxn ang="f24">
                <a:pos x="f41" y="f43"/>
              </a:cxn>
              <a:cxn ang="f24">
                <a:pos x="f44" y="f43"/>
              </a:cxn>
            </a:cxnLst>
            <a:rect l="f37" t="f40" r="f38" b="f39"/>
            <a:pathLst>
              <a:path w="5657850" h="723900">
                <a:moveTo>
                  <a:pt x="f6" y="f5"/>
                </a:moveTo>
                <a:lnTo>
                  <a:pt x="f6" y="f7"/>
                </a:lnTo>
                <a:lnTo>
                  <a:pt x="f5" y="f7"/>
                </a:lnTo>
              </a:path>
            </a:pathLst>
          </a:custGeom>
          <a:noFill/>
          <a:ln w="28575" cap="flat">
            <a:solidFill>
              <a:srgbClr val="595C60"/>
            </a:solidFill>
            <a:custDash>
              <a:ds d="100000" sp="100000"/>
            </a:custDash>
            <a:miter/>
            <a:tailEnd type="arrow"/>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US" sz="1200" b="1" kern="0">
              <a:solidFill>
                <a:srgbClr val="3F4444"/>
              </a:solidFill>
              <a:latin typeface="Arial"/>
            </a:endParaRPr>
          </a:p>
        </p:txBody>
      </p:sp>
      <p:sp>
        <p:nvSpPr>
          <p:cNvPr id="8" name="Rectangle: Rounded Corners 19">
            <a:extLst>
              <a:ext uri="{FF2B5EF4-FFF2-40B4-BE49-F238E27FC236}">
                <a16:creationId xmlns:a16="http://schemas.microsoft.com/office/drawing/2014/main" id="{FD4CF4EE-8958-4848-ED71-ED30551DBA39}"/>
              </a:ext>
            </a:extLst>
          </p:cNvPr>
          <p:cNvSpPr/>
          <p:nvPr/>
        </p:nvSpPr>
        <p:spPr>
          <a:xfrm rot="10799991">
            <a:off x="7020272" y="3545472"/>
            <a:ext cx="4076879" cy="2301911"/>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9" name="Freeform 119">
            <a:extLst>
              <a:ext uri="{FF2B5EF4-FFF2-40B4-BE49-F238E27FC236}">
                <a16:creationId xmlns:a16="http://schemas.microsoft.com/office/drawing/2014/main" id="{6A8C3AE4-CDF6-E6BE-E689-EC298916582E}"/>
              </a:ext>
            </a:extLst>
          </p:cNvPr>
          <p:cNvSpPr/>
          <p:nvPr/>
        </p:nvSpPr>
        <p:spPr>
          <a:xfrm rot="10799991">
            <a:off x="7020272" y="3545473"/>
            <a:ext cx="4076879" cy="517669"/>
          </a:xfrm>
          <a:custGeom>
            <a:avLst/>
            <a:gdLst>
              <a:gd name="f0" fmla="val 10800000"/>
              <a:gd name="f1" fmla="val 5400000"/>
              <a:gd name="f2" fmla="val 180"/>
              <a:gd name="f3" fmla="val w"/>
              <a:gd name="f4" fmla="val h"/>
              <a:gd name="f5" fmla="val 0"/>
              <a:gd name="f6" fmla="val 2562730"/>
              <a:gd name="f7" fmla="val 438806"/>
              <a:gd name="f8" fmla="val 2473286"/>
              <a:gd name="f9" fmla="val 89444"/>
              <a:gd name="f10" fmla="val 40045"/>
              <a:gd name="f11" fmla="val 398761"/>
              <a:gd name="f12" fmla="val 349362"/>
              <a:gd name="f13" fmla="val 2522685"/>
              <a:gd name="f14" fmla="+- 0 0 -90"/>
              <a:gd name="f15" fmla="*/ f3 1 2562730"/>
              <a:gd name="f16" fmla="*/ f4 1 438806"/>
              <a:gd name="f17" fmla="val f5"/>
              <a:gd name="f18" fmla="val f6"/>
              <a:gd name="f19" fmla="val f7"/>
              <a:gd name="f20" fmla="*/ f14 f0 1"/>
              <a:gd name="f21" fmla="+- f19 0 f17"/>
              <a:gd name="f22" fmla="+- f18 0 f17"/>
              <a:gd name="f23" fmla="*/ f20 1 f2"/>
              <a:gd name="f24" fmla="*/ f22 1 2562730"/>
              <a:gd name="f25" fmla="*/ f21 1 438806"/>
              <a:gd name="f26" fmla="*/ 2473286 f22 1"/>
              <a:gd name="f27" fmla="*/ 438806 f21 1"/>
              <a:gd name="f28" fmla="*/ 89444 f22 1"/>
              <a:gd name="f29" fmla="*/ 0 f22 1"/>
              <a:gd name="f30" fmla="*/ 349362 f21 1"/>
              <a:gd name="f31" fmla="*/ 0 f21 1"/>
              <a:gd name="f32" fmla="*/ 2562730 f22 1"/>
              <a:gd name="f33" fmla="+- f23 0 f1"/>
              <a:gd name="f34" fmla="*/ f26 1 2562730"/>
              <a:gd name="f35" fmla="*/ f27 1 438806"/>
              <a:gd name="f36" fmla="*/ f28 1 2562730"/>
              <a:gd name="f37" fmla="*/ f29 1 2562730"/>
              <a:gd name="f38" fmla="*/ f30 1 438806"/>
              <a:gd name="f39" fmla="*/ f31 1 438806"/>
              <a:gd name="f40" fmla="*/ f32 1 2562730"/>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2562730" h="438806">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cxnSp>
        <p:nvCxnSpPr>
          <p:cNvPr id="10" name="Straight Connector 134">
            <a:extLst>
              <a:ext uri="{FF2B5EF4-FFF2-40B4-BE49-F238E27FC236}">
                <a16:creationId xmlns:a16="http://schemas.microsoft.com/office/drawing/2014/main" id="{BB4D9A2A-EE35-ABE2-256B-7D1A1758A4A4}"/>
              </a:ext>
            </a:extLst>
          </p:cNvPr>
          <p:cNvCxnSpPr>
            <a:cxnSpLocks/>
          </p:cNvCxnSpPr>
          <p:nvPr/>
        </p:nvCxnSpPr>
        <p:spPr>
          <a:xfrm flipH="1">
            <a:off x="4179961" y="1581892"/>
            <a:ext cx="3546610" cy="0"/>
          </a:xfrm>
          <a:prstGeom prst="straightConnector1">
            <a:avLst/>
          </a:prstGeom>
          <a:noFill/>
          <a:ln w="28575" cap="flat">
            <a:solidFill>
              <a:srgbClr val="595C60"/>
            </a:solidFill>
            <a:custDash>
              <a:ds d="100000" sp="100000"/>
            </a:custDash>
            <a:miter/>
            <a:headEnd type="arrow"/>
          </a:ln>
        </p:spPr>
      </p:cxnSp>
      <p:sp>
        <p:nvSpPr>
          <p:cNvPr id="11" name="Rectangle: Rounded Corners 19">
            <a:extLst>
              <a:ext uri="{FF2B5EF4-FFF2-40B4-BE49-F238E27FC236}">
                <a16:creationId xmlns:a16="http://schemas.microsoft.com/office/drawing/2014/main" id="{57F2DE63-F0C0-20C7-4BC8-B25F40B5597A}"/>
              </a:ext>
            </a:extLst>
          </p:cNvPr>
          <p:cNvSpPr/>
          <p:nvPr/>
        </p:nvSpPr>
        <p:spPr>
          <a:xfrm rot="10799991">
            <a:off x="1109442" y="1384698"/>
            <a:ext cx="3007699" cy="2031587"/>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5402" cap="flat">
            <a:solidFill>
              <a:schemeClr val="accent1"/>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333" b="1" kern="0">
              <a:solidFill>
                <a:srgbClr val="3F4444"/>
              </a:solidFill>
              <a:latin typeface="Arial"/>
            </a:endParaRPr>
          </a:p>
        </p:txBody>
      </p:sp>
      <p:sp>
        <p:nvSpPr>
          <p:cNvPr id="12" name="Freeform 136">
            <a:extLst>
              <a:ext uri="{FF2B5EF4-FFF2-40B4-BE49-F238E27FC236}">
                <a16:creationId xmlns:a16="http://schemas.microsoft.com/office/drawing/2014/main" id="{77D45E4E-DD0C-75E9-AC31-A25E8170F933}"/>
              </a:ext>
            </a:extLst>
          </p:cNvPr>
          <p:cNvSpPr/>
          <p:nvPr/>
        </p:nvSpPr>
        <p:spPr>
          <a:xfrm rot="10799991">
            <a:off x="1109442" y="1384700"/>
            <a:ext cx="3007699" cy="309359"/>
          </a:xfrm>
          <a:custGeom>
            <a:avLst/>
            <a:gdLst>
              <a:gd name="f0" fmla="val 10800000"/>
              <a:gd name="f1" fmla="val 5400000"/>
              <a:gd name="f2" fmla="val 180"/>
              <a:gd name="f3" fmla="val w"/>
              <a:gd name="f4" fmla="val h"/>
              <a:gd name="f5" fmla="val 0"/>
              <a:gd name="f6" fmla="val 5962679"/>
              <a:gd name="f7" fmla="val 349638"/>
              <a:gd name="f8" fmla="val 5870464"/>
              <a:gd name="f9" fmla="val 92215"/>
              <a:gd name="f10" fmla="val 41286"/>
              <a:gd name="f11" fmla="val 308352"/>
              <a:gd name="f12" fmla="val 257423"/>
              <a:gd name="f13" fmla="val 5921393"/>
              <a:gd name="f14" fmla="+- 0 0 -90"/>
              <a:gd name="f15" fmla="*/ f3 1 5962679"/>
              <a:gd name="f16" fmla="*/ f4 1 349638"/>
              <a:gd name="f17" fmla="val f5"/>
              <a:gd name="f18" fmla="val f6"/>
              <a:gd name="f19" fmla="val f7"/>
              <a:gd name="f20" fmla="*/ f14 f0 1"/>
              <a:gd name="f21" fmla="+- f19 0 f17"/>
              <a:gd name="f22" fmla="+- f18 0 f17"/>
              <a:gd name="f23" fmla="*/ f20 1 f2"/>
              <a:gd name="f24" fmla="*/ f22 1 5962679"/>
              <a:gd name="f25" fmla="*/ f21 1 349638"/>
              <a:gd name="f26" fmla="*/ 5870464 f22 1"/>
              <a:gd name="f27" fmla="*/ 349638 f21 1"/>
              <a:gd name="f28" fmla="*/ 92215 f22 1"/>
              <a:gd name="f29" fmla="*/ 0 f22 1"/>
              <a:gd name="f30" fmla="*/ 257423 f21 1"/>
              <a:gd name="f31" fmla="*/ 0 f21 1"/>
              <a:gd name="f32" fmla="*/ 5962679 f22 1"/>
              <a:gd name="f33" fmla="+- f23 0 f1"/>
              <a:gd name="f34" fmla="*/ f26 1 5962679"/>
              <a:gd name="f35" fmla="*/ f27 1 349638"/>
              <a:gd name="f36" fmla="*/ f28 1 5962679"/>
              <a:gd name="f37" fmla="*/ f29 1 5962679"/>
              <a:gd name="f38" fmla="*/ f30 1 349638"/>
              <a:gd name="f39" fmla="*/ f31 1 349638"/>
              <a:gd name="f40" fmla="*/ f32 1 5962679"/>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5962679" h="349638">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333" b="1" kern="0">
              <a:solidFill>
                <a:schemeClr val="bg1"/>
              </a:solidFill>
              <a:latin typeface="Arial"/>
            </a:endParaRPr>
          </a:p>
        </p:txBody>
      </p:sp>
      <p:sp>
        <p:nvSpPr>
          <p:cNvPr id="13" name="Rectangle 137">
            <a:extLst>
              <a:ext uri="{FF2B5EF4-FFF2-40B4-BE49-F238E27FC236}">
                <a16:creationId xmlns:a16="http://schemas.microsoft.com/office/drawing/2014/main" id="{373B779B-76E2-E1E8-70DD-D7D85C818C0C}"/>
              </a:ext>
            </a:extLst>
          </p:cNvPr>
          <p:cNvSpPr/>
          <p:nvPr/>
        </p:nvSpPr>
        <p:spPr>
          <a:xfrm>
            <a:off x="1141977" y="1403930"/>
            <a:ext cx="2975155" cy="318100"/>
          </a:xfrm>
          <a:prstGeom prst="rect">
            <a:avLst/>
          </a:prstGeom>
          <a:noFill/>
          <a:ln>
            <a:noFill/>
            <a:prstDash val="solid"/>
          </a:ln>
        </p:spPr>
        <p:txBody>
          <a:bodyPr vert="horz" wrap="square" lIns="91440" tIns="45720" rIns="91440" bIns="45720" anchor="t" anchorCtr="1" compatLnSpc="1">
            <a:spAutoFit/>
          </a:bodyPr>
          <a:lstStyle/>
          <a:p>
            <a:pPr algn="ctr" defTabSz="456063" hangingPunct="0">
              <a:defRPr sz="1800" b="0" i="0" u="none" strike="noStrike" kern="0" cap="none" spc="0" baseline="0">
                <a:solidFill>
                  <a:srgbClr val="000000"/>
                </a:solidFill>
                <a:uFillTx/>
              </a:defRPr>
            </a:pPr>
            <a:r>
              <a:rPr lang="en-US" sz="1467" b="1" kern="0">
                <a:solidFill>
                  <a:schemeClr val="bg1"/>
                </a:solidFill>
                <a:latin typeface="Arial"/>
                <a:ea typeface="Arial"/>
                <a:cs typeface="Arial"/>
              </a:rPr>
              <a:t>Monitoring</a:t>
            </a:r>
            <a:r>
              <a:rPr lang="en-US" sz="1467" b="1" kern="0" baseline="30000">
                <a:solidFill>
                  <a:schemeClr val="bg1"/>
                </a:solidFill>
                <a:latin typeface="Arial"/>
                <a:ea typeface="Arial"/>
                <a:cs typeface="Arial"/>
              </a:rPr>
              <a:t>1</a:t>
            </a:r>
          </a:p>
        </p:txBody>
      </p:sp>
      <p:sp>
        <p:nvSpPr>
          <p:cNvPr id="14" name="Rectangle 138">
            <a:extLst>
              <a:ext uri="{FF2B5EF4-FFF2-40B4-BE49-F238E27FC236}">
                <a16:creationId xmlns:a16="http://schemas.microsoft.com/office/drawing/2014/main" id="{AD5582E1-A1D7-5EF4-89DC-B57E3E64C626}"/>
              </a:ext>
            </a:extLst>
          </p:cNvPr>
          <p:cNvSpPr/>
          <p:nvPr/>
        </p:nvSpPr>
        <p:spPr>
          <a:xfrm>
            <a:off x="1140441" y="1747688"/>
            <a:ext cx="2982343" cy="1631216"/>
          </a:xfrm>
          <a:prstGeom prst="rect">
            <a:avLst/>
          </a:prstGeom>
          <a:noFill/>
          <a:ln>
            <a:noFill/>
            <a:prstDash val="solid"/>
          </a:ln>
        </p:spPr>
        <p:txBody>
          <a:bodyPr vert="horz" wrap="square" lIns="91440" tIns="45720" rIns="91440" bIns="45720" anchor="t" anchorCtr="0" compatLnSpc="1">
            <a:spAutoFit/>
          </a:bodyPr>
          <a:lstStyle/>
          <a:p>
            <a:pPr marL="114288" indent="-114288" defTabSz="609569" hangingPunct="0">
              <a:spcBef>
                <a:spcPts val="6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Patients should be advised to report cough, dyspnea, fever, and/or any new or worsening respiratory symptoms immediately</a:t>
            </a:r>
          </a:p>
          <a:p>
            <a:pPr marL="114288" indent="-114288" defTabSz="609569" hangingPunct="0">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Promptly investigate evidence of ILD</a:t>
            </a:r>
          </a:p>
          <a:p>
            <a:pPr marL="114288" indent="-114288" defTabSz="609569" hangingPunct="0">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Evaluate patients with suspected ILD by radiographic imaging</a:t>
            </a:r>
          </a:p>
          <a:p>
            <a:pPr marL="114288" indent="-114288" defTabSz="609569" hangingPunct="0">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Consider consultation with a pulmonologist</a:t>
            </a:r>
          </a:p>
        </p:txBody>
      </p:sp>
      <p:sp>
        <p:nvSpPr>
          <p:cNvPr id="15" name="Rectangle: Rounded Corners 19">
            <a:extLst>
              <a:ext uri="{FF2B5EF4-FFF2-40B4-BE49-F238E27FC236}">
                <a16:creationId xmlns:a16="http://schemas.microsoft.com/office/drawing/2014/main" id="{26902B54-5671-49C3-5B3E-10B904F425B7}"/>
              </a:ext>
            </a:extLst>
          </p:cNvPr>
          <p:cNvSpPr/>
          <p:nvPr/>
        </p:nvSpPr>
        <p:spPr>
          <a:xfrm rot="10799991">
            <a:off x="4580477" y="1384698"/>
            <a:ext cx="2827563" cy="2031587"/>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5402" cap="flat">
            <a:solidFill>
              <a:schemeClr val="accent1"/>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16" name="Freeform 144">
            <a:extLst>
              <a:ext uri="{FF2B5EF4-FFF2-40B4-BE49-F238E27FC236}">
                <a16:creationId xmlns:a16="http://schemas.microsoft.com/office/drawing/2014/main" id="{727CAD65-BA06-640D-592E-E5C27DB12EBD}"/>
              </a:ext>
            </a:extLst>
          </p:cNvPr>
          <p:cNvSpPr/>
          <p:nvPr/>
        </p:nvSpPr>
        <p:spPr>
          <a:xfrm rot="10799991">
            <a:off x="4580477" y="1384700"/>
            <a:ext cx="2827563" cy="309359"/>
          </a:xfrm>
          <a:custGeom>
            <a:avLst/>
            <a:gdLst>
              <a:gd name="f0" fmla="val 10800000"/>
              <a:gd name="f1" fmla="val 5400000"/>
              <a:gd name="f2" fmla="val 180"/>
              <a:gd name="f3" fmla="val w"/>
              <a:gd name="f4" fmla="val h"/>
              <a:gd name="f5" fmla="val 0"/>
              <a:gd name="f6" fmla="val 5962679"/>
              <a:gd name="f7" fmla="val 349638"/>
              <a:gd name="f8" fmla="val 5870464"/>
              <a:gd name="f9" fmla="val 92215"/>
              <a:gd name="f10" fmla="val 41286"/>
              <a:gd name="f11" fmla="val 308352"/>
              <a:gd name="f12" fmla="val 257423"/>
              <a:gd name="f13" fmla="val 5921393"/>
              <a:gd name="f14" fmla="+- 0 0 -90"/>
              <a:gd name="f15" fmla="*/ f3 1 5962679"/>
              <a:gd name="f16" fmla="*/ f4 1 349638"/>
              <a:gd name="f17" fmla="val f5"/>
              <a:gd name="f18" fmla="val f6"/>
              <a:gd name="f19" fmla="val f7"/>
              <a:gd name="f20" fmla="*/ f14 f0 1"/>
              <a:gd name="f21" fmla="+- f19 0 f17"/>
              <a:gd name="f22" fmla="+- f18 0 f17"/>
              <a:gd name="f23" fmla="*/ f20 1 f2"/>
              <a:gd name="f24" fmla="*/ f22 1 5962679"/>
              <a:gd name="f25" fmla="*/ f21 1 349638"/>
              <a:gd name="f26" fmla="*/ 5870464 f22 1"/>
              <a:gd name="f27" fmla="*/ 349638 f21 1"/>
              <a:gd name="f28" fmla="*/ 92215 f22 1"/>
              <a:gd name="f29" fmla="*/ 0 f22 1"/>
              <a:gd name="f30" fmla="*/ 257423 f21 1"/>
              <a:gd name="f31" fmla="*/ 0 f21 1"/>
              <a:gd name="f32" fmla="*/ 5962679 f22 1"/>
              <a:gd name="f33" fmla="+- f23 0 f1"/>
              <a:gd name="f34" fmla="*/ f26 1 5962679"/>
              <a:gd name="f35" fmla="*/ f27 1 349638"/>
              <a:gd name="f36" fmla="*/ f28 1 5962679"/>
              <a:gd name="f37" fmla="*/ f29 1 5962679"/>
              <a:gd name="f38" fmla="*/ f30 1 349638"/>
              <a:gd name="f39" fmla="*/ f31 1 349638"/>
              <a:gd name="f40" fmla="*/ f32 1 5962679"/>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5962679" h="349638">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chemeClr val="bg1"/>
              </a:solidFill>
              <a:latin typeface="Arial"/>
            </a:endParaRPr>
          </a:p>
        </p:txBody>
      </p:sp>
      <p:sp>
        <p:nvSpPr>
          <p:cNvPr id="17" name="Rectangle 145">
            <a:extLst>
              <a:ext uri="{FF2B5EF4-FFF2-40B4-BE49-F238E27FC236}">
                <a16:creationId xmlns:a16="http://schemas.microsoft.com/office/drawing/2014/main" id="{FB73AEF2-E973-38AF-69A7-1179F4ED21CB}"/>
              </a:ext>
            </a:extLst>
          </p:cNvPr>
          <p:cNvSpPr/>
          <p:nvPr/>
        </p:nvSpPr>
        <p:spPr>
          <a:xfrm>
            <a:off x="4667575" y="1403930"/>
            <a:ext cx="2629457" cy="318100"/>
          </a:xfrm>
          <a:prstGeom prst="rect">
            <a:avLst/>
          </a:prstGeom>
          <a:noFill/>
          <a:ln>
            <a:noFill/>
            <a:prstDash val="solid"/>
          </a:ln>
        </p:spPr>
        <p:txBody>
          <a:bodyPr vert="horz" wrap="square" lIns="91440" tIns="45720" rIns="91440" bIns="45720" anchor="t" anchorCtr="1" compatLnSpc="1">
            <a:spAutoFit/>
          </a:bodyPr>
          <a:lstStyle/>
          <a:p>
            <a:pPr algn="ctr" defTabSz="456063" hangingPunct="0">
              <a:defRPr sz="1800" b="0" i="0" u="none" strike="noStrike" kern="0" cap="none" spc="0" baseline="0">
                <a:solidFill>
                  <a:srgbClr val="000000"/>
                </a:solidFill>
                <a:uFillTx/>
              </a:defRPr>
            </a:pPr>
            <a:r>
              <a:rPr lang="en-US" sz="1467" b="1" kern="0">
                <a:solidFill>
                  <a:schemeClr val="bg1"/>
                </a:solidFill>
                <a:latin typeface="Arial"/>
                <a:ea typeface="Arial"/>
                <a:cs typeface="Arial"/>
              </a:rPr>
              <a:t>Confirm</a:t>
            </a:r>
            <a:r>
              <a:rPr lang="en-US" sz="1467" b="1" kern="0" baseline="30000">
                <a:solidFill>
                  <a:schemeClr val="bg1"/>
                </a:solidFill>
                <a:latin typeface="Arial"/>
                <a:ea typeface="Arial"/>
                <a:cs typeface="Arial"/>
              </a:rPr>
              <a:t>2</a:t>
            </a:r>
          </a:p>
        </p:txBody>
      </p:sp>
      <p:sp>
        <p:nvSpPr>
          <p:cNvPr id="18" name="Rectangle 146">
            <a:extLst>
              <a:ext uri="{FF2B5EF4-FFF2-40B4-BE49-F238E27FC236}">
                <a16:creationId xmlns:a16="http://schemas.microsoft.com/office/drawing/2014/main" id="{92E8EC14-B8BD-F2C3-7C83-F3681D3C7EFF}"/>
              </a:ext>
            </a:extLst>
          </p:cNvPr>
          <p:cNvSpPr/>
          <p:nvPr/>
        </p:nvSpPr>
        <p:spPr>
          <a:xfrm>
            <a:off x="4889912" y="1747689"/>
            <a:ext cx="2315535" cy="1595052"/>
          </a:xfrm>
          <a:prstGeom prst="rect">
            <a:avLst/>
          </a:prstGeom>
          <a:noFill/>
          <a:ln>
            <a:noFill/>
            <a:prstDash val="solid"/>
          </a:ln>
        </p:spPr>
        <p:txBody>
          <a:bodyPr vert="horz" wrap="square" lIns="91440" tIns="45720" rIns="91440" bIns="45720" anchor="t" anchorCtr="0" compatLnSpc="1">
            <a:spAutoFit/>
          </a:bodyPr>
          <a:lstStyle/>
          <a:p>
            <a:pPr defTabSz="609569" hangingPunct="0">
              <a:lnSpc>
                <a:spcPts val="1300"/>
              </a:lnSpc>
              <a:spcBef>
                <a:spcPts val="800"/>
              </a:spcBef>
              <a:tabLst>
                <a:tab pos="457170"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Evaluations may include:</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High-resolution CT </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Pulmonologist consultation </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Blood culture and CBC</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Consider bronchoscopy</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PFTs and pulse oximetry </a:t>
            </a:r>
          </a:p>
        </p:txBody>
      </p:sp>
      <p:sp>
        <p:nvSpPr>
          <p:cNvPr id="19" name="Rectangle: Rounded Corners 19">
            <a:extLst>
              <a:ext uri="{FF2B5EF4-FFF2-40B4-BE49-F238E27FC236}">
                <a16:creationId xmlns:a16="http://schemas.microsoft.com/office/drawing/2014/main" id="{8EC269D2-7D0A-B145-1B78-F433D1424EBF}"/>
              </a:ext>
            </a:extLst>
          </p:cNvPr>
          <p:cNvSpPr/>
          <p:nvPr/>
        </p:nvSpPr>
        <p:spPr>
          <a:xfrm rot="10799991">
            <a:off x="7934597" y="1384698"/>
            <a:ext cx="3127723" cy="2031587"/>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20" name="Freeform 196">
            <a:extLst>
              <a:ext uri="{FF2B5EF4-FFF2-40B4-BE49-F238E27FC236}">
                <a16:creationId xmlns:a16="http://schemas.microsoft.com/office/drawing/2014/main" id="{3F7B6654-AAA8-AC24-DEA9-72D0B2E6EEA0}"/>
              </a:ext>
            </a:extLst>
          </p:cNvPr>
          <p:cNvSpPr/>
          <p:nvPr/>
        </p:nvSpPr>
        <p:spPr>
          <a:xfrm rot="10799991">
            <a:off x="7934597" y="1384700"/>
            <a:ext cx="3127723" cy="309359"/>
          </a:xfrm>
          <a:custGeom>
            <a:avLst/>
            <a:gdLst>
              <a:gd name="f0" fmla="val 10800000"/>
              <a:gd name="f1" fmla="val 5400000"/>
              <a:gd name="f2" fmla="val 180"/>
              <a:gd name="f3" fmla="val w"/>
              <a:gd name="f4" fmla="val h"/>
              <a:gd name="f5" fmla="val 0"/>
              <a:gd name="f6" fmla="val 5962679"/>
              <a:gd name="f7" fmla="val 349638"/>
              <a:gd name="f8" fmla="val 5870464"/>
              <a:gd name="f9" fmla="val 92215"/>
              <a:gd name="f10" fmla="val 41286"/>
              <a:gd name="f11" fmla="val 308352"/>
              <a:gd name="f12" fmla="val 257423"/>
              <a:gd name="f13" fmla="val 5921393"/>
              <a:gd name="f14" fmla="+- 0 0 -90"/>
              <a:gd name="f15" fmla="*/ f3 1 5962679"/>
              <a:gd name="f16" fmla="*/ f4 1 349638"/>
              <a:gd name="f17" fmla="val f5"/>
              <a:gd name="f18" fmla="val f6"/>
              <a:gd name="f19" fmla="val f7"/>
              <a:gd name="f20" fmla="*/ f14 f0 1"/>
              <a:gd name="f21" fmla="+- f19 0 f17"/>
              <a:gd name="f22" fmla="+- f18 0 f17"/>
              <a:gd name="f23" fmla="*/ f20 1 f2"/>
              <a:gd name="f24" fmla="*/ f22 1 5962679"/>
              <a:gd name="f25" fmla="*/ f21 1 349638"/>
              <a:gd name="f26" fmla="*/ 5870464 f22 1"/>
              <a:gd name="f27" fmla="*/ 349638 f21 1"/>
              <a:gd name="f28" fmla="*/ 92215 f22 1"/>
              <a:gd name="f29" fmla="*/ 0 f22 1"/>
              <a:gd name="f30" fmla="*/ 257423 f21 1"/>
              <a:gd name="f31" fmla="*/ 0 f21 1"/>
              <a:gd name="f32" fmla="*/ 5962679 f22 1"/>
              <a:gd name="f33" fmla="+- f23 0 f1"/>
              <a:gd name="f34" fmla="*/ f26 1 5962679"/>
              <a:gd name="f35" fmla="*/ f27 1 349638"/>
              <a:gd name="f36" fmla="*/ f28 1 5962679"/>
              <a:gd name="f37" fmla="*/ f29 1 5962679"/>
              <a:gd name="f38" fmla="*/ f30 1 349638"/>
              <a:gd name="f39" fmla="*/ f31 1 349638"/>
              <a:gd name="f40" fmla="*/ f32 1 5962679"/>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5962679" h="349638">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21" name="Rectangle 197">
            <a:extLst>
              <a:ext uri="{FF2B5EF4-FFF2-40B4-BE49-F238E27FC236}">
                <a16:creationId xmlns:a16="http://schemas.microsoft.com/office/drawing/2014/main" id="{2CD52F9F-F975-909B-5153-EE912278E5C9}"/>
              </a:ext>
            </a:extLst>
          </p:cNvPr>
          <p:cNvSpPr/>
          <p:nvPr/>
        </p:nvSpPr>
        <p:spPr>
          <a:xfrm>
            <a:off x="8564683" y="1403929"/>
            <a:ext cx="2173428" cy="318100"/>
          </a:xfrm>
          <a:prstGeom prst="rect">
            <a:avLst/>
          </a:prstGeom>
          <a:noFill/>
          <a:ln>
            <a:noFill/>
            <a:prstDash val="solid"/>
          </a:ln>
        </p:spPr>
        <p:txBody>
          <a:bodyPr vert="horz" wrap="square" lIns="91440" tIns="45720" rIns="91440" bIns="45720" anchor="t" anchorCtr="1" compatLnSpc="1">
            <a:spAutoFit/>
          </a:bodyPr>
          <a:lstStyle/>
          <a:p>
            <a:pPr algn="ctr" defTabSz="456063" hangingPunct="0">
              <a:defRPr sz="1800" b="0" i="0" u="none" strike="noStrike" kern="0" cap="none" spc="0" baseline="0">
                <a:solidFill>
                  <a:srgbClr val="000000"/>
                </a:solidFill>
                <a:uFillTx/>
              </a:defRPr>
            </a:pPr>
            <a:r>
              <a:rPr lang="en-US" sz="1467" b="1" kern="0">
                <a:solidFill>
                  <a:schemeClr val="bg1"/>
                </a:solidFill>
                <a:latin typeface="Arial"/>
                <a:ea typeface="Arial"/>
                <a:cs typeface="Arial"/>
              </a:rPr>
              <a:t>Dose Interruptions</a:t>
            </a:r>
            <a:r>
              <a:rPr lang="en-US" sz="1467" b="1" kern="0" baseline="30000">
                <a:solidFill>
                  <a:schemeClr val="bg1"/>
                </a:solidFill>
                <a:latin typeface="Arial"/>
                <a:ea typeface="Arial"/>
                <a:cs typeface="Arial"/>
              </a:rPr>
              <a:t>1</a:t>
            </a:r>
          </a:p>
        </p:txBody>
      </p:sp>
      <p:grpSp>
        <p:nvGrpSpPr>
          <p:cNvPr id="22" name="Group 198">
            <a:extLst>
              <a:ext uri="{FF2B5EF4-FFF2-40B4-BE49-F238E27FC236}">
                <a16:creationId xmlns:a16="http://schemas.microsoft.com/office/drawing/2014/main" id="{0D4B4049-688E-9349-6FC8-0BF23EFC8F11}"/>
              </a:ext>
            </a:extLst>
          </p:cNvPr>
          <p:cNvGrpSpPr/>
          <p:nvPr/>
        </p:nvGrpSpPr>
        <p:grpSpPr>
          <a:xfrm>
            <a:off x="8018271" y="1375050"/>
            <a:ext cx="321137" cy="321137"/>
            <a:chOff x="7739178" y="1104494"/>
            <a:chExt cx="321137" cy="321137"/>
          </a:xfrm>
        </p:grpSpPr>
        <p:sp>
          <p:nvSpPr>
            <p:cNvPr id="23" name="Oval 200">
              <a:extLst>
                <a:ext uri="{FF2B5EF4-FFF2-40B4-BE49-F238E27FC236}">
                  <a16:creationId xmlns:a16="http://schemas.microsoft.com/office/drawing/2014/main" id="{8ECEBD78-67FC-C4DD-EA22-E331FF27CA8D}"/>
                </a:ext>
              </a:extLst>
            </p:cNvPr>
            <p:cNvSpPr/>
            <p:nvPr/>
          </p:nvSpPr>
          <p:spPr>
            <a:xfrm>
              <a:off x="7739178" y="1104494"/>
              <a:ext cx="321137" cy="3211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pic>
          <p:nvPicPr>
            <p:cNvPr id="24" name="Graphic 56">
              <a:extLst>
                <a:ext uri="{FF2B5EF4-FFF2-40B4-BE49-F238E27FC236}">
                  <a16:creationId xmlns:a16="http://schemas.microsoft.com/office/drawing/2014/main" id="{663C3FEA-12D4-6A0A-96F2-FC27E60506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0636" y="1178478"/>
              <a:ext cx="193002" cy="193002"/>
            </a:xfrm>
            <a:prstGeom prst="rect">
              <a:avLst/>
            </a:prstGeom>
            <a:noFill/>
            <a:ln>
              <a:noFill/>
            </a:ln>
          </p:spPr>
        </p:pic>
      </p:grpSp>
      <p:sp>
        <p:nvSpPr>
          <p:cNvPr id="25" name="TextBox 199">
            <a:extLst>
              <a:ext uri="{FF2B5EF4-FFF2-40B4-BE49-F238E27FC236}">
                <a16:creationId xmlns:a16="http://schemas.microsoft.com/office/drawing/2014/main" id="{02780580-DD0D-01B7-9B05-69307425AD04}"/>
              </a:ext>
            </a:extLst>
          </p:cNvPr>
          <p:cNvSpPr txBox="1"/>
          <p:nvPr/>
        </p:nvSpPr>
        <p:spPr>
          <a:xfrm>
            <a:off x="8031834" y="1747689"/>
            <a:ext cx="2877360" cy="1020792"/>
          </a:xfrm>
          <a:prstGeom prst="rect">
            <a:avLst/>
          </a:prstGeom>
          <a:noFill/>
          <a:ln>
            <a:noFill/>
          </a:ln>
        </p:spPr>
        <p:txBody>
          <a:bodyPr vert="horz" wrap="square" lIns="91440" tIns="45720" rIns="91440" bIns="45720" anchor="t" anchorCtr="0" compatLnSpc="1">
            <a:spAutoFit/>
          </a:bodyPr>
          <a:lstStyle/>
          <a:p>
            <a:pPr defTabSz="609569" hangingPunct="0">
              <a:spcBef>
                <a:spcPts val="800"/>
              </a:spcBef>
              <a:defRPr sz="1800" b="0" i="0" u="none" strike="noStrike" kern="0" cap="none" spc="0" baseline="0">
                <a:solidFill>
                  <a:srgbClr val="000000"/>
                </a:solidFill>
                <a:uFillTx/>
              </a:defRPr>
            </a:pPr>
            <a:r>
              <a:rPr lang="en-US" sz="1050" b="1" kern="0" spc="-11">
                <a:solidFill>
                  <a:srgbClr val="3F4444"/>
                </a:solidFill>
                <a:latin typeface="Arial" pitchFamily="34"/>
                <a:cs typeface="Arial" pitchFamily="34"/>
              </a:rPr>
              <a:t>For Grade 1 (asymptomatic):</a:t>
            </a:r>
          </a:p>
          <a:p>
            <a:pPr marL="109725" indent="-109725" defTabSz="609569" hangingPunct="0">
              <a:spcBef>
                <a:spcPts val="400"/>
              </a:spcBef>
              <a:spcAft>
                <a:spcPts val="600"/>
              </a:spcAft>
              <a:buSzPct val="100000"/>
              <a:buFont typeface="Arial" pitchFamily="34"/>
              <a:buChar char="•"/>
              <a:defRPr sz="1800" b="0" i="0" u="none" strike="noStrike" kern="0" cap="none" spc="0" baseline="0">
                <a:solidFill>
                  <a:srgbClr val="000000"/>
                </a:solidFill>
                <a:uFillTx/>
              </a:defRPr>
            </a:pPr>
            <a:r>
              <a:rPr lang="en-US" sz="1050" b="1" kern="0">
                <a:solidFill>
                  <a:srgbClr val="3F4444"/>
                </a:solidFill>
                <a:latin typeface="Arial" pitchFamily="34"/>
                <a:cs typeface="Arial" pitchFamily="34"/>
              </a:rPr>
              <a:t>Interrupt dose until recovery (Grade 0)</a:t>
            </a:r>
            <a:endParaRPr lang="sv-SE" sz="1050" b="1" kern="0">
              <a:solidFill>
                <a:srgbClr val="3F4444"/>
              </a:solidFill>
              <a:latin typeface="Arial" pitchFamily="34"/>
              <a:cs typeface="Arial" pitchFamily="34"/>
            </a:endParaRPr>
          </a:p>
          <a:p>
            <a:pPr defTabSz="609569" hangingPunct="0">
              <a:spcBef>
                <a:spcPts val="800"/>
              </a:spcBef>
              <a:defRPr sz="1800" b="0" i="0" u="none" strike="noStrike" kern="0" cap="none" spc="0" baseline="0">
                <a:solidFill>
                  <a:srgbClr val="000000"/>
                </a:solidFill>
                <a:uFillTx/>
              </a:defRPr>
            </a:pPr>
            <a:r>
              <a:rPr lang="sv-SE" sz="1050" b="1" kern="0">
                <a:solidFill>
                  <a:srgbClr val="3F4444"/>
                </a:solidFill>
                <a:latin typeface="Arial" pitchFamily="34"/>
                <a:cs typeface="Arial" pitchFamily="34"/>
              </a:rPr>
              <a:t>For Grade ≥2 (symptomatic):</a:t>
            </a:r>
          </a:p>
          <a:p>
            <a:pPr marL="109725" indent="-109725" defTabSz="609569" hangingPunct="0">
              <a:spcBef>
                <a:spcPts val="400"/>
              </a:spcBef>
              <a:buSzPct val="100000"/>
              <a:buFont typeface="Arial" pitchFamily="34"/>
              <a:buChar char="•"/>
              <a:defRPr sz="1800" b="0" i="0" u="none" strike="noStrike" kern="0" cap="none" spc="0" baseline="0">
                <a:solidFill>
                  <a:srgbClr val="000000"/>
                </a:solidFill>
                <a:uFillTx/>
              </a:defRPr>
            </a:pPr>
            <a:r>
              <a:rPr lang="en-US" sz="1050" b="1" kern="0">
                <a:solidFill>
                  <a:srgbClr val="3F4444"/>
                </a:solidFill>
                <a:latin typeface="Arial" pitchFamily="34"/>
                <a:cs typeface="Arial" pitchFamily="34"/>
              </a:rPr>
              <a:t>Permanently discontinue</a:t>
            </a:r>
          </a:p>
        </p:txBody>
      </p:sp>
      <p:sp>
        <p:nvSpPr>
          <p:cNvPr id="26" name="Rectangle 151">
            <a:extLst>
              <a:ext uri="{FF2B5EF4-FFF2-40B4-BE49-F238E27FC236}">
                <a16:creationId xmlns:a16="http://schemas.microsoft.com/office/drawing/2014/main" id="{431B3773-DDE4-0E13-1EF2-114387293B94}"/>
              </a:ext>
            </a:extLst>
          </p:cNvPr>
          <p:cNvSpPr/>
          <p:nvPr/>
        </p:nvSpPr>
        <p:spPr>
          <a:xfrm>
            <a:off x="7726571" y="3640680"/>
            <a:ext cx="2893243" cy="318100"/>
          </a:xfrm>
          <a:prstGeom prst="rect">
            <a:avLst/>
          </a:prstGeom>
          <a:noFill/>
          <a:ln>
            <a:noFill/>
            <a:prstDash val="solid"/>
          </a:ln>
        </p:spPr>
        <p:txBody>
          <a:bodyPr vert="horz" wrap="square" lIns="91440" tIns="45720" rIns="91440" bIns="45720" anchor="ctr" anchorCtr="1" compatLnSpc="1">
            <a:spAutoFit/>
          </a:bodyPr>
          <a:lstStyle/>
          <a:p>
            <a:pPr algn="ctr" defTabSz="609569" hangingPunct="0">
              <a:defRPr sz="1800" b="0" i="0" u="none" strike="noStrike" kern="0" cap="none" spc="0" baseline="0">
                <a:solidFill>
                  <a:srgbClr val="000000"/>
                </a:solidFill>
                <a:uFillTx/>
              </a:defRPr>
            </a:pPr>
            <a:r>
              <a:rPr lang="en-US" sz="1400" b="1" kern="0" spc="-20">
                <a:solidFill>
                  <a:schemeClr val="bg1"/>
                </a:solidFill>
                <a:latin typeface="Arial"/>
                <a:cs typeface="Arial"/>
              </a:rPr>
              <a:t>Corticosteroid Treatment</a:t>
            </a:r>
            <a:r>
              <a:rPr lang="en-US" sz="1400" b="1" kern="0" spc="-20" baseline="30000">
                <a:solidFill>
                  <a:schemeClr val="bg1"/>
                </a:solidFill>
                <a:latin typeface="Arial"/>
                <a:cs typeface="Arial"/>
              </a:rPr>
              <a:t>1</a:t>
            </a:r>
            <a:r>
              <a:rPr lang="en-US" sz="1400" b="1" kern="0" spc="-20">
                <a:solidFill>
                  <a:schemeClr val="bg1"/>
                </a:solidFill>
                <a:latin typeface="Arial"/>
                <a:cs typeface="Arial"/>
              </a:rPr>
              <a:t> </a:t>
            </a:r>
          </a:p>
        </p:txBody>
      </p:sp>
      <p:grpSp>
        <p:nvGrpSpPr>
          <p:cNvPr id="27" name="Group 152">
            <a:extLst>
              <a:ext uri="{FF2B5EF4-FFF2-40B4-BE49-F238E27FC236}">
                <a16:creationId xmlns:a16="http://schemas.microsoft.com/office/drawing/2014/main" id="{82054E30-5B5D-642E-4211-DBAC817D760F}"/>
              </a:ext>
            </a:extLst>
          </p:cNvPr>
          <p:cNvGrpSpPr/>
          <p:nvPr/>
        </p:nvGrpSpPr>
        <p:grpSpPr>
          <a:xfrm>
            <a:off x="7088786" y="3589300"/>
            <a:ext cx="323624" cy="323624"/>
            <a:chOff x="6758760" y="3306726"/>
            <a:chExt cx="323624" cy="323624"/>
          </a:xfrm>
        </p:grpSpPr>
        <p:sp>
          <p:nvSpPr>
            <p:cNvPr id="28" name="Oval 191">
              <a:extLst>
                <a:ext uri="{FF2B5EF4-FFF2-40B4-BE49-F238E27FC236}">
                  <a16:creationId xmlns:a16="http://schemas.microsoft.com/office/drawing/2014/main" id="{936F7BE3-5F54-AB2E-CA86-B98108FD67A8}"/>
                </a:ext>
              </a:extLst>
            </p:cNvPr>
            <p:cNvSpPr/>
            <p:nvPr/>
          </p:nvSpPr>
          <p:spPr>
            <a:xfrm>
              <a:off x="6758760" y="3306726"/>
              <a:ext cx="323624" cy="3236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867" b="1" kern="0">
                <a:solidFill>
                  <a:srgbClr val="3F4444"/>
                </a:solidFill>
                <a:latin typeface="Arial"/>
              </a:endParaRPr>
            </a:p>
          </p:txBody>
        </p:sp>
        <p:sp>
          <p:nvSpPr>
            <p:cNvPr id="29" name="Freeform: Shape 76">
              <a:extLst>
                <a:ext uri="{FF2B5EF4-FFF2-40B4-BE49-F238E27FC236}">
                  <a16:creationId xmlns:a16="http://schemas.microsoft.com/office/drawing/2014/main" id="{D8F27654-54E7-4FDD-FC1B-E7CBD3A3B0A0}"/>
                </a:ext>
              </a:extLst>
            </p:cNvPr>
            <p:cNvSpPr/>
            <p:nvPr/>
          </p:nvSpPr>
          <p:spPr>
            <a:xfrm>
              <a:off x="6838357" y="3389589"/>
              <a:ext cx="169538" cy="169538"/>
            </a:xfrm>
            <a:custGeom>
              <a:avLst/>
              <a:gdLst>
                <a:gd name="f0" fmla="val 10800000"/>
                <a:gd name="f1" fmla="val 5400000"/>
                <a:gd name="f2" fmla="val 180"/>
                <a:gd name="f3" fmla="val w"/>
                <a:gd name="f4" fmla="val h"/>
                <a:gd name="f5" fmla="val 0"/>
                <a:gd name="f6" fmla="val 314830"/>
                <a:gd name="f7" fmla="val 314829"/>
                <a:gd name="f8" fmla="val 107409"/>
                <a:gd name="f9" fmla="val 207421"/>
                <a:gd name="f10" fmla="+- 0 0 -90"/>
                <a:gd name="f11" fmla="*/ f3 1 314830"/>
                <a:gd name="f12" fmla="*/ f4 1 314829"/>
                <a:gd name="f13" fmla="val f5"/>
                <a:gd name="f14" fmla="val f6"/>
                <a:gd name="f15" fmla="val f7"/>
                <a:gd name="f16" fmla="*/ f10 f0 1"/>
                <a:gd name="f17" fmla="+- f15 0 f13"/>
                <a:gd name="f18" fmla="+- f14 0 f13"/>
                <a:gd name="f19" fmla="*/ f16 1 f2"/>
                <a:gd name="f20" fmla="*/ f18 1 314830"/>
                <a:gd name="f21" fmla="*/ f17 1 314829"/>
                <a:gd name="f22" fmla="*/ 107409 f18 1"/>
                <a:gd name="f23" fmla="*/ 0 f17 1"/>
                <a:gd name="f24" fmla="*/ 207421 f18 1"/>
                <a:gd name="f25" fmla="*/ 107409 f17 1"/>
                <a:gd name="f26" fmla="*/ 314830 f18 1"/>
                <a:gd name="f27" fmla="*/ 207421 f17 1"/>
                <a:gd name="f28" fmla="*/ 314829 f17 1"/>
                <a:gd name="f29" fmla="*/ 0 f18 1"/>
                <a:gd name="f30" fmla="+- f19 0 f1"/>
                <a:gd name="f31" fmla="*/ f22 1 314830"/>
                <a:gd name="f32" fmla="*/ f23 1 314829"/>
                <a:gd name="f33" fmla="*/ f24 1 314830"/>
                <a:gd name="f34" fmla="*/ f25 1 314829"/>
                <a:gd name="f35" fmla="*/ f26 1 314830"/>
                <a:gd name="f36" fmla="*/ f27 1 314829"/>
                <a:gd name="f37" fmla="*/ f28 1 314829"/>
                <a:gd name="f38" fmla="*/ f29 1 314830"/>
                <a:gd name="f39" fmla="*/ f13 1 f20"/>
                <a:gd name="f40" fmla="*/ f14 1 f20"/>
                <a:gd name="f41" fmla="*/ f13 1 f21"/>
                <a:gd name="f42" fmla="*/ f15 1 f21"/>
                <a:gd name="f43" fmla="*/ f31 1 f20"/>
                <a:gd name="f44" fmla="*/ f32 1 f21"/>
                <a:gd name="f45" fmla="*/ f33 1 f20"/>
                <a:gd name="f46" fmla="*/ f34 1 f21"/>
                <a:gd name="f47" fmla="*/ f35 1 f20"/>
                <a:gd name="f48" fmla="*/ f36 1 f21"/>
                <a:gd name="f49" fmla="*/ f37 1 f21"/>
                <a:gd name="f50" fmla="*/ f38 1 f20"/>
                <a:gd name="f51" fmla="*/ f39 f11 1"/>
                <a:gd name="f52" fmla="*/ f40 f11 1"/>
                <a:gd name="f53" fmla="*/ f42 f12 1"/>
                <a:gd name="f54" fmla="*/ f41 f12 1"/>
                <a:gd name="f55" fmla="*/ f43 f11 1"/>
                <a:gd name="f56" fmla="*/ f44 f12 1"/>
                <a:gd name="f57" fmla="*/ f45 f11 1"/>
                <a:gd name="f58" fmla="*/ f46 f12 1"/>
                <a:gd name="f59" fmla="*/ f47 f11 1"/>
                <a:gd name="f60" fmla="*/ f48 f12 1"/>
                <a:gd name="f61" fmla="*/ f49 f12 1"/>
                <a:gd name="f62" fmla="*/ f50 f11 1"/>
              </a:gdLst>
              <a:ahLst/>
              <a:cxnLst>
                <a:cxn ang="3cd4">
                  <a:pos x="hc" y="t"/>
                </a:cxn>
                <a:cxn ang="0">
                  <a:pos x="r" y="vc"/>
                </a:cxn>
                <a:cxn ang="cd4">
                  <a:pos x="hc" y="b"/>
                </a:cxn>
                <a:cxn ang="cd2">
                  <a:pos x="l" y="vc"/>
                </a:cxn>
                <a:cxn ang="f30">
                  <a:pos x="f55" y="f56"/>
                </a:cxn>
                <a:cxn ang="f30">
                  <a:pos x="f57" y="f56"/>
                </a:cxn>
                <a:cxn ang="f30">
                  <a:pos x="f57" y="f58"/>
                </a:cxn>
                <a:cxn ang="f30">
                  <a:pos x="f59" y="f58"/>
                </a:cxn>
                <a:cxn ang="f30">
                  <a:pos x="f59" y="f60"/>
                </a:cxn>
                <a:cxn ang="f30">
                  <a:pos x="f57" y="f60"/>
                </a:cxn>
                <a:cxn ang="f30">
                  <a:pos x="f57" y="f61"/>
                </a:cxn>
                <a:cxn ang="f30">
                  <a:pos x="f55" y="f61"/>
                </a:cxn>
                <a:cxn ang="f30">
                  <a:pos x="f55" y="f60"/>
                </a:cxn>
                <a:cxn ang="f30">
                  <a:pos x="f62" y="f60"/>
                </a:cxn>
                <a:cxn ang="f30">
                  <a:pos x="f62" y="f58"/>
                </a:cxn>
                <a:cxn ang="f30">
                  <a:pos x="f55" y="f58"/>
                </a:cxn>
              </a:cxnLst>
              <a:rect l="f51" t="f54" r="f52" b="f53"/>
              <a:pathLst>
                <a:path w="314830" h="314829">
                  <a:moveTo>
                    <a:pt x="f8" y="f5"/>
                  </a:moveTo>
                  <a:lnTo>
                    <a:pt x="f9" y="f5"/>
                  </a:lnTo>
                  <a:lnTo>
                    <a:pt x="f9" y="f8"/>
                  </a:lnTo>
                  <a:lnTo>
                    <a:pt x="f6" y="f8"/>
                  </a:lnTo>
                  <a:lnTo>
                    <a:pt x="f6" y="f9"/>
                  </a:lnTo>
                  <a:lnTo>
                    <a:pt x="f9" y="f9"/>
                  </a:lnTo>
                  <a:lnTo>
                    <a:pt x="f9" y="f7"/>
                  </a:lnTo>
                  <a:lnTo>
                    <a:pt x="f8" y="f7"/>
                  </a:lnTo>
                  <a:lnTo>
                    <a:pt x="f8" y="f9"/>
                  </a:lnTo>
                  <a:lnTo>
                    <a:pt x="f5" y="f9"/>
                  </a:lnTo>
                  <a:lnTo>
                    <a:pt x="f5" y="f8"/>
                  </a:lnTo>
                  <a:lnTo>
                    <a:pt x="f8" y="f8"/>
                  </a:lnTo>
                  <a:close/>
                </a:path>
              </a:pathLst>
            </a:custGeom>
            <a:solidFill>
              <a:schemeClr val="accent3"/>
            </a:solidFill>
            <a:ln w="6345" cap="flat">
              <a:no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400" b="1" kern="0">
                <a:solidFill>
                  <a:srgbClr val="3F4444"/>
                </a:solidFill>
                <a:latin typeface="Arial" pitchFamily="34"/>
                <a:cs typeface="Arial" pitchFamily="34"/>
              </a:endParaRPr>
            </a:p>
          </p:txBody>
        </p:sp>
      </p:grpSp>
      <p:sp>
        <p:nvSpPr>
          <p:cNvPr id="30" name="TextBox 156">
            <a:extLst>
              <a:ext uri="{FF2B5EF4-FFF2-40B4-BE49-F238E27FC236}">
                <a16:creationId xmlns:a16="http://schemas.microsoft.com/office/drawing/2014/main" id="{D209C2ED-B698-12B6-379A-67997DF23FA0}"/>
              </a:ext>
            </a:extLst>
          </p:cNvPr>
          <p:cNvSpPr txBox="1"/>
          <p:nvPr/>
        </p:nvSpPr>
        <p:spPr>
          <a:xfrm>
            <a:off x="7054707" y="4117614"/>
            <a:ext cx="4267715" cy="1600438"/>
          </a:xfrm>
          <a:prstGeom prst="rect">
            <a:avLst/>
          </a:prstGeom>
          <a:noFill/>
          <a:ln>
            <a:noFill/>
          </a:ln>
        </p:spPr>
        <p:txBody>
          <a:bodyPr vert="horz" wrap="square" lIns="91440" tIns="45720" rIns="91440" bIns="45720" anchor="t" anchorCtr="0" compatLnSpc="1">
            <a:spAutoFit/>
          </a:bodyPr>
          <a:lstStyle/>
          <a:p>
            <a:pPr defTabSz="609569" hangingPunct="0">
              <a:lnSpc>
                <a:spcPct val="95000"/>
              </a:lnSpc>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For Grade 1 (asymptomatic):</a:t>
            </a:r>
          </a:p>
          <a:p>
            <a:pPr marL="114288" indent="-114288" defTabSz="609569" hangingPunct="0">
              <a:lnSpc>
                <a:spcPct val="95000"/>
              </a:lnSpc>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Consider corticosteroid treatment as soon as ILD</a:t>
            </a:r>
            <a:br>
              <a:rPr lang="en-US" sz="1000" b="1" kern="0">
                <a:solidFill>
                  <a:srgbClr val="3F4444"/>
                </a:solidFill>
                <a:latin typeface="Arial" pitchFamily="34"/>
                <a:cs typeface="Arial" pitchFamily="34"/>
              </a:rPr>
            </a:br>
            <a:r>
              <a:rPr lang="en-US" sz="1000" b="1" kern="0">
                <a:solidFill>
                  <a:srgbClr val="3F4444"/>
                </a:solidFill>
                <a:latin typeface="Arial" pitchFamily="34"/>
                <a:cs typeface="Arial" pitchFamily="34"/>
              </a:rPr>
              <a:t>is suspected</a:t>
            </a:r>
          </a:p>
          <a:p>
            <a:pPr marL="114288" indent="-114288" defTabSz="609569" hangingPunct="0">
              <a:lnSpc>
                <a:spcPct val="95000"/>
              </a:lnSpc>
              <a:spcAft>
                <a:spcPts val="300"/>
              </a:spcAft>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a:t>
            </a:r>
            <a:r>
              <a:rPr lang="en-US" sz="1000" b="1" kern="0" err="1">
                <a:solidFill>
                  <a:srgbClr val="3F4444"/>
                </a:solidFill>
                <a:latin typeface="Arial" pitchFamily="34"/>
                <a:cs typeface="Arial" pitchFamily="34"/>
              </a:rPr>
              <a:t>eg</a:t>
            </a:r>
            <a:r>
              <a:rPr lang="en-US" sz="1000" b="1" kern="0">
                <a:solidFill>
                  <a:srgbClr val="3F4444"/>
                </a:solidFill>
                <a:latin typeface="Arial" pitchFamily="34"/>
                <a:cs typeface="Arial" pitchFamily="34"/>
              </a:rPr>
              <a:t>, ≥0.5 mg/kg prednisolone or equivalent)</a:t>
            </a:r>
          </a:p>
          <a:p>
            <a:pPr defTabSz="609569" hangingPunct="0">
              <a:lnSpc>
                <a:spcPct val="95000"/>
              </a:lnSpc>
              <a:spcBef>
                <a:spcPts val="600"/>
              </a:spcBef>
              <a:defRPr sz="1800" b="0" i="0" u="none" strike="noStrike" kern="0" cap="none" spc="0" baseline="0">
                <a:solidFill>
                  <a:srgbClr val="000000"/>
                </a:solidFill>
                <a:uFillTx/>
              </a:defRPr>
            </a:pPr>
            <a:r>
              <a:rPr lang="sv-SE" sz="1000" b="1" kern="0">
                <a:solidFill>
                  <a:srgbClr val="3F4444"/>
                </a:solidFill>
                <a:latin typeface="Arial" pitchFamily="34"/>
                <a:cs typeface="Arial" pitchFamily="34"/>
              </a:rPr>
              <a:t>For Grade ≥2 (symptomatic):</a:t>
            </a:r>
          </a:p>
          <a:p>
            <a:pPr marL="114288" indent="-114288" defTabSz="609569" hangingPunct="0">
              <a:lnSpc>
                <a:spcPct val="95000"/>
              </a:lnSpc>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Promptly initiate corticosteroid treatment as soon</a:t>
            </a:r>
            <a:br>
              <a:rPr lang="en-US" sz="1000" b="1" kern="0">
                <a:solidFill>
                  <a:srgbClr val="3F4444"/>
                </a:solidFill>
                <a:latin typeface="Arial" pitchFamily="34"/>
                <a:cs typeface="Arial" pitchFamily="34"/>
              </a:rPr>
            </a:br>
            <a:r>
              <a:rPr lang="en-US" sz="1000" b="1" kern="0">
                <a:solidFill>
                  <a:srgbClr val="3F4444"/>
                </a:solidFill>
                <a:latin typeface="Arial" pitchFamily="34"/>
                <a:cs typeface="Arial" pitchFamily="34"/>
              </a:rPr>
              <a:t>as ILD/pneumonitis is suspected</a:t>
            </a:r>
          </a:p>
          <a:p>
            <a:pPr marL="114288" indent="-114288" defTabSz="609569" hangingPunct="0">
              <a:lnSpc>
                <a:spcPct val="95000"/>
              </a:lnSpc>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a:t>
            </a:r>
            <a:r>
              <a:rPr lang="en-US" sz="1000" b="1" kern="0" err="1">
                <a:solidFill>
                  <a:srgbClr val="3F4444"/>
                </a:solidFill>
                <a:latin typeface="Arial" pitchFamily="34"/>
                <a:cs typeface="Arial" pitchFamily="34"/>
              </a:rPr>
              <a:t>eg</a:t>
            </a:r>
            <a:r>
              <a:rPr lang="en-US" sz="1000" b="1" kern="0">
                <a:solidFill>
                  <a:srgbClr val="3F4444"/>
                </a:solidFill>
                <a:latin typeface="Arial" pitchFamily="34"/>
                <a:cs typeface="Arial" pitchFamily="34"/>
              </a:rPr>
              <a:t>, ≥1 mg/kg prednisolone or equivalent)</a:t>
            </a:r>
          </a:p>
          <a:p>
            <a:pPr defTabSz="609569" hangingPunct="0">
              <a:lnSpc>
                <a:spcPct val="95000"/>
              </a:lnSpc>
              <a:spcBef>
                <a:spcPts val="600"/>
              </a:spcBef>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Upon improvement, follow by gradual taper (</a:t>
            </a:r>
            <a:r>
              <a:rPr lang="en-US" sz="1000" b="1" kern="0" err="1">
                <a:solidFill>
                  <a:srgbClr val="3F4444"/>
                </a:solidFill>
                <a:latin typeface="Arial" pitchFamily="34"/>
                <a:cs typeface="Arial" pitchFamily="34"/>
              </a:rPr>
              <a:t>eg</a:t>
            </a:r>
            <a:r>
              <a:rPr lang="en-US" sz="1000" b="1" kern="0">
                <a:solidFill>
                  <a:srgbClr val="3F4444"/>
                </a:solidFill>
                <a:latin typeface="Arial" pitchFamily="34"/>
                <a:cs typeface="Arial" pitchFamily="34"/>
              </a:rPr>
              <a:t>, 4 weeks).</a:t>
            </a:r>
          </a:p>
        </p:txBody>
      </p:sp>
      <p:grpSp>
        <p:nvGrpSpPr>
          <p:cNvPr id="31" name="Group 6">
            <a:extLst>
              <a:ext uri="{FF2B5EF4-FFF2-40B4-BE49-F238E27FC236}">
                <a16:creationId xmlns:a16="http://schemas.microsoft.com/office/drawing/2014/main" id="{7AE6C3D7-B6F3-77C3-4606-5F3B3EEB18DA}"/>
              </a:ext>
            </a:extLst>
          </p:cNvPr>
          <p:cNvGrpSpPr/>
          <p:nvPr/>
        </p:nvGrpSpPr>
        <p:grpSpPr>
          <a:xfrm>
            <a:off x="4719941" y="3549442"/>
            <a:ext cx="2059211" cy="2312636"/>
            <a:chOff x="4389915" y="3266867"/>
            <a:chExt cx="2059210" cy="2312636"/>
          </a:xfrm>
        </p:grpSpPr>
        <p:sp>
          <p:nvSpPr>
            <p:cNvPr id="32" name="Rectangle: Rounded Corners 19">
              <a:extLst>
                <a:ext uri="{FF2B5EF4-FFF2-40B4-BE49-F238E27FC236}">
                  <a16:creationId xmlns:a16="http://schemas.microsoft.com/office/drawing/2014/main" id="{39491CBC-1047-816A-2D9C-F249E64A935E}"/>
                </a:ext>
              </a:extLst>
            </p:cNvPr>
            <p:cNvSpPr/>
            <p:nvPr/>
          </p:nvSpPr>
          <p:spPr>
            <a:xfrm rot="10799991">
              <a:off x="4389915" y="3266867"/>
              <a:ext cx="1956971" cy="2312636"/>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33" name="Freeform 121">
              <a:extLst>
                <a:ext uri="{FF2B5EF4-FFF2-40B4-BE49-F238E27FC236}">
                  <a16:creationId xmlns:a16="http://schemas.microsoft.com/office/drawing/2014/main" id="{B8779DAC-3073-26FA-6BB2-D6A76B5CE819}"/>
                </a:ext>
              </a:extLst>
            </p:cNvPr>
            <p:cNvSpPr/>
            <p:nvPr/>
          </p:nvSpPr>
          <p:spPr>
            <a:xfrm rot="10799991">
              <a:off x="4389915" y="3266867"/>
              <a:ext cx="1956971" cy="513700"/>
            </a:xfrm>
            <a:custGeom>
              <a:avLst/>
              <a:gdLst>
                <a:gd name="f0" fmla="val 10800000"/>
                <a:gd name="f1" fmla="val 5400000"/>
                <a:gd name="f2" fmla="val 180"/>
                <a:gd name="f3" fmla="val w"/>
                <a:gd name="f4" fmla="val h"/>
                <a:gd name="f5" fmla="val 0"/>
                <a:gd name="f6" fmla="val 1658841"/>
                <a:gd name="f7" fmla="val 435440"/>
                <a:gd name="f8" fmla="val 1582800"/>
                <a:gd name="f9" fmla="val 76041"/>
                <a:gd name="f10" fmla="val 34045"/>
                <a:gd name="f11" fmla="val 401395"/>
                <a:gd name="f12" fmla="val 359399"/>
                <a:gd name="f13" fmla="val 1624796"/>
                <a:gd name="f14" fmla="+- 0 0 -90"/>
                <a:gd name="f15" fmla="*/ f3 1 1658841"/>
                <a:gd name="f16" fmla="*/ f4 1 435440"/>
                <a:gd name="f17" fmla="val f5"/>
                <a:gd name="f18" fmla="val f6"/>
                <a:gd name="f19" fmla="val f7"/>
                <a:gd name="f20" fmla="*/ f14 f0 1"/>
                <a:gd name="f21" fmla="+- f19 0 f17"/>
                <a:gd name="f22" fmla="+- f18 0 f17"/>
                <a:gd name="f23" fmla="*/ f20 1 f2"/>
                <a:gd name="f24" fmla="*/ f22 1 1658841"/>
                <a:gd name="f25" fmla="*/ f21 1 435440"/>
                <a:gd name="f26" fmla="*/ 1582800 f22 1"/>
                <a:gd name="f27" fmla="*/ 435440 f21 1"/>
                <a:gd name="f28" fmla="*/ 76041 f22 1"/>
                <a:gd name="f29" fmla="*/ 0 f22 1"/>
                <a:gd name="f30" fmla="*/ 359399 f21 1"/>
                <a:gd name="f31" fmla="*/ 0 f21 1"/>
                <a:gd name="f32" fmla="*/ 1658841 f22 1"/>
                <a:gd name="f33" fmla="+- f23 0 f1"/>
                <a:gd name="f34" fmla="*/ f26 1 1658841"/>
                <a:gd name="f35" fmla="*/ f27 1 435440"/>
                <a:gd name="f36" fmla="*/ f28 1 1658841"/>
                <a:gd name="f37" fmla="*/ f29 1 1658841"/>
                <a:gd name="f38" fmla="*/ f30 1 435440"/>
                <a:gd name="f39" fmla="*/ f31 1 435440"/>
                <a:gd name="f40" fmla="*/ f32 1 1658841"/>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1658841" h="435440">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34" name="Rectangle 148">
              <a:extLst>
                <a:ext uri="{FF2B5EF4-FFF2-40B4-BE49-F238E27FC236}">
                  <a16:creationId xmlns:a16="http://schemas.microsoft.com/office/drawing/2014/main" id="{AA421222-8A72-D4F1-66C9-BD395E9CE340}"/>
                </a:ext>
              </a:extLst>
            </p:cNvPr>
            <p:cNvSpPr/>
            <p:nvPr/>
          </p:nvSpPr>
          <p:spPr>
            <a:xfrm>
              <a:off x="4843860" y="3301705"/>
              <a:ext cx="1605265" cy="430887"/>
            </a:xfrm>
            <a:prstGeom prst="rect">
              <a:avLst/>
            </a:prstGeom>
            <a:noFill/>
            <a:ln>
              <a:noFill/>
              <a:prstDash val="solid"/>
            </a:ln>
          </p:spPr>
          <p:txBody>
            <a:bodyPr vert="horz" wrap="square" lIns="91440" tIns="45720" rIns="91440" bIns="45720" anchor="ctr" anchorCtr="0" compatLnSpc="1">
              <a:spAutoFit/>
            </a:bodyPr>
            <a:lstStyle/>
            <a:p>
              <a:pPr defTabSz="609569" hangingPunct="0">
                <a:defRPr sz="1800" b="0" i="0" u="none" strike="noStrike" kern="0" cap="none" spc="0" baseline="0">
                  <a:solidFill>
                    <a:srgbClr val="000000"/>
                  </a:solidFill>
                  <a:uFillTx/>
                </a:defRPr>
              </a:pPr>
              <a:r>
                <a:rPr lang="en-US" sz="1100" b="1" kern="0" spc="-20">
                  <a:solidFill>
                    <a:schemeClr val="bg1"/>
                  </a:solidFill>
                  <a:latin typeface="Arial"/>
                  <a:cs typeface="Arial"/>
                </a:rPr>
                <a:t>Resume Therapy</a:t>
              </a:r>
            </a:p>
            <a:p>
              <a:pPr defTabSz="609569" hangingPunct="0">
                <a:defRPr sz="1800" b="0" i="0" u="none" strike="noStrike" kern="0" cap="none" spc="0" baseline="0">
                  <a:solidFill>
                    <a:srgbClr val="000000"/>
                  </a:solidFill>
                  <a:uFillTx/>
                </a:defRPr>
              </a:pPr>
              <a:r>
                <a:rPr lang="en-US" sz="1100" b="1" kern="0" spc="-20">
                  <a:solidFill>
                    <a:schemeClr val="bg1"/>
                  </a:solidFill>
                  <a:latin typeface="Arial"/>
                  <a:cs typeface="Arial"/>
                </a:rPr>
                <a:t>(Grade 1 only)</a:t>
              </a:r>
              <a:r>
                <a:rPr lang="en-US" sz="1100" b="1" kern="0" spc="-20" baseline="30000">
                  <a:solidFill>
                    <a:schemeClr val="bg1"/>
                  </a:solidFill>
                  <a:latin typeface="Arial"/>
                  <a:cs typeface="Arial"/>
                </a:rPr>
                <a:t>1</a:t>
              </a:r>
              <a:endParaRPr lang="en-US" sz="1100" b="1" kern="0" spc="-20">
                <a:solidFill>
                  <a:schemeClr val="bg1"/>
                </a:solidFill>
                <a:latin typeface="Arial"/>
                <a:cs typeface="Arial"/>
              </a:endParaRPr>
            </a:p>
          </p:txBody>
        </p:sp>
        <p:grpSp>
          <p:nvGrpSpPr>
            <p:cNvPr id="35" name="Group 149">
              <a:extLst>
                <a:ext uri="{FF2B5EF4-FFF2-40B4-BE49-F238E27FC236}">
                  <a16:creationId xmlns:a16="http://schemas.microsoft.com/office/drawing/2014/main" id="{BCBBD023-DE88-936B-82C5-91E752ABF66F}"/>
                </a:ext>
              </a:extLst>
            </p:cNvPr>
            <p:cNvGrpSpPr/>
            <p:nvPr/>
          </p:nvGrpSpPr>
          <p:grpSpPr>
            <a:xfrm>
              <a:off x="4448016" y="3300974"/>
              <a:ext cx="323624" cy="323624"/>
              <a:chOff x="4448016" y="3300974"/>
              <a:chExt cx="323624" cy="323624"/>
            </a:xfrm>
          </p:grpSpPr>
          <p:sp>
            <p:nvSpPr>
              <p:cNvPr id="37" name="Oval 193">
                <a:extLst>
                  <a:ext uri="{FF2B5EF4-FFF2-40B4-BE49-F238E27FC236}">
                    <a16:creationId xmlns:a16="http://schemas.microsoft.com/office/drawing/2014/main" id="{D0B77B48-ECF4-B7FC-70A2-030C043F6F64}"/>
                  </a:ext>
                </a:extLst>
              </p:cNvPr>
              <p:cNvSpPr/>
              <p:nvPr/>
            </p:nvSpPr>
            <p:spPr>
              <a:xfrm>
                <a:off x="4448016" y="3300974"/>
                <a:ext cx="323624" cy="3236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pic>
            <p:nvPicPr>
              <p:cNvPr id="38" name="Graphic 83">
                <a:extLst>
                  <a:ext uri="{FF2B5EF4-FFF2-40B4-BE49-F238E27FC236}">
                    <a16:creationId xmlns:a16="http://schemas.microsoft.com/office/drawing/2014/main" id="{E45F9EEA-9D03-8BB7-13B9-5C553F6B1A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8491" y="3351184"/>
                <a:ext cx="222665" cy="222665"/>
              </a:xfrm>
              <a:prstGeom prst="rect">
                <a:avLst/>
              </a:prstGeom>
              <a:noFill/>
              <a:ln>
                <a:noFill/>
              </a:ln>
            </p:spPr>
          </p:pic>
        </p:grpSp>
        <p:sp>
          <p:nvSpPr>
            <p:cNvPr id="36" name="TextBox 150">
              <a:extLst>
                <a:ext uri="{FF2B5EF4-FFF2-40B4-BE49-F238E27FC236}">
                  <a16:creationId xmlns:a16="http://schemas.microsoft.com/office/drawing/2014/main" id="{3436FEE4-DBA1-A32E-7F1C-17060DF79BCB}"/>
                </a:ext>
              </a:extLst>
            </p:cNvPr>
            <p:cNvSpPr txBox="1"/>
            <p:nvPr/>
          </p:nvSpPr>
          <p:spPr>
            <a:xfrm>
              <a:off x="4521360" y="3844722"/>
              <a:ext cx="1733473" cy="1208023"/>
            </a:xfrm>
            <a:prstGeom prst="rect">
              <a:avLst/>
            </a:prstGeom>
            <a:noFill/>
            <a:ln>
              <a:noFill/>
            </a:ln>
          </p:spPr>
          <p:txBody>
            <a:bodyPr vert="horz" wrap="square" lIns="91440" tIns="45720" rIns="91440" bIns="45720" anchor="t" anchorCtr="0" compatLnSpc="1">
              <a:spAutoFit/>
            </a:bodyPr>
            <a:lstStyle/>
            <a:p>
              <a:pPr defTabSz="609569" hangingPunct="0">
                <a:spcBef>
                  <a:spcPts val="3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If resolved in ≤28 days from date of onset:</a:t>
              </a:r>
            </a:p>
            <a:p>
              <a:pPr defTabSz="609569" hangingPunct="0">
                <a:spcBef>
                  <a:spcPts val="3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Maintain dose</a:t>
              </a:r>
            </a:p>
            <a:p>
              <a:pPr defTabSz="609569" hangingPunct="0">
                <a:spcBef>
                  <a:spcPts val="9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If resolved in &gt;28 days from date of onset:</a:t>
              </a:r>
            </a:p>
            <a:p>
              <a:pPr defTabSz="609569" hangingPunct="0">
                <a:spcBef>
                  <a:spcPts val="3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Reduce dose 1 level </a:t>
              </a:r>
            </a:p>
          </p:txBody>
        </p:sp>
      </p:grpSp>
      <p:grpSp>
        <p:nvGrpSpPr>
          <p:cNvPr id="39" name="Group 8">
            <a:extLst>
              <a:ext uri="{FF2B5EF4-FFF2-40B4-BE49-F238E27FC236}">
                <a16:creationId xmlns:a16="http://schemas.microsoft.com/office/drawing/2014/main" id="{DBF0F83C-11A8-1ACD-0CF6-AA064E096249}"/>
              </a:ext>
            </a:extLst>
          </p:cNvPr>
          <p:cNvGrpSpPr/>
          <p:nvPr/>
        </p:nvGrpSpPr>
        <p:grpSpPr>
          <a:xfrm>
            <a:off x="1109984" y="3544521"/>
            <a:ext cx="3118487" cy="2302861"/>
            <a:chOff x="779956" y="3261948"/>
            <a:chExt cx="3118487" cy="2302861"/>
          </a:xfrm>
        </p:grpSpPr>
        <p:sp>
          <p:nvSpPr>
            <p:cNvPr id="40" name="Rectangle: Rounded Corners 16">
              <a:extLst>
                <a:ext uri="{FF2B5EF4-FFF2-40B4-BE49-F238E27FC236}">
                  <a16:creationId xmlns:a16="http://schemas.microsoft.com/office/drawing/2014/main" id="{7D37BE69-F208-FBF4-85AD-3FB778288774}"/>
                </a:ext>
              </a:extLst>
            </p:cNvPr>
            <p:cNvSpPr/>
            <p:nvPr/>
          </p:nvSpPr>
          <p:spPr>
            <a:xfrm rot="10799991">
              <a:off x="779956" y="3261948"/>
              <a:ext cx="3100574" cy="2302861"/>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000" b="1" kern="0">
                <a:solidFill>
                  <a:srgbClr val="3F4444"/>
                </a:solidFill>
                <a:latin typeface="Arial"/>
              </a:endParaRPr>
            </a:p>
          </p:txBody>
        </p:sp>
        <p:sp>
          <p:nvSpPr>
            <p:cNvPr id="41" name="Freeform 124">
              <a:extLst>
                <a:ext uri="{FF2B5EF4-FFF2-40B4-BE49-F238E27FC236}">
                  <a16:creationId xmlns:a16="http://schemas.microsoft.com/office/drawing/2014/main" id="{9C71E91A-9ED2-28D5-6EA4-184FF29E49CE}"/>
                </a:ext>
              </a:extLst>
            </p:cNvPr>
            <p:cNvSpPr/>
            <p:nvPr/>
          </p:nvSpPr>
          <p:spPr>
            <a:xfrm rot="10799991">
              <a:off x="779956" y="3261956"/>
              <a:ext cx="3100574" cy="518620"/>
            </a:xfrm>
            <a:custGeom>
              <a:avLst/>
              <a:gdLst>
                <a:gd name="f0" fmla="val 10800000"/>
                <a:gd name="f1" fmla="val 5400000"/>
                <a:gd name="f2" fmla="val 180"/>
                <a:gd name="f3" fmla="val w"/>
                <a:gd name="f4" fmla="val h"/>
                <a:gd name="f5" fmla="val 0"/>
                <a:gd name="f6" fmla="val 3222808"/>
                <a:gd name="f7" fmla="val 439613"/>
                <a:gd name="f8" fmla="val 3133327"/>
                <a:gd name="f9" fmla="val 89481"/>
                <a:gd name="f10" fmla="val 40062"/>
                <a:gd name="f11" fmla="val 399551"/>
                <a:gd name="f12" fmla="val 350132"/>
                <a:gd name="f13" fmla="val 3182746"/>
                <a:gd name="f14" fmla="+- 0 0 -90"/>
                <a:gd name="f15" fmla="*/ f3 1 3222808"/>
                <a:gd name="f16" fmla="*/ f4 1 439613"/>
                <a:gd name="f17" fmla="val f5"/>
                <a:gd name="f18" fmla="val f6"/>
                <a:gd name="f19" fmla="val f7"/>
                <a:gd name="f20" fmla="*/ f14 f0 1"/>
                <a:gd name="f21" fmla="+- f19 0 f17"/>
                <a:gd name="f22" fmla="+- f18 0 f17"/>
                <a:gd name="f23" fmla="*/ f20 1 f2"/>
                <a:gd name="f24" fmla="*/ f22 1 3222808"/>
                <a:gd name="f25" fmla="*/ f21 1 439613"/>
                <a:gd name="f26" fmla="*/ 3133327 f22 1"/>
                <a:gd name="f27" fmla="*/ 439613 f21 1"/>
                <a:gd name="f28" fmla="*/ 89481 f22 1"/>
                <a:gd name="f29" fmla="*/ 0 f22 1"/>
                <a:gd name="f30" fmla="*/ 350132 f21 1"/>
                <a:gd name="f31" fmla="*/ 0 f21 1"/>
                <a:gd name="f32" fmla="*/ 3222808 f22 1"/>
                <a:gd name="f33" fmla="+- f23 0 f1"/>
                <a:gd name="f34" fmla="*/ f26 1 3222808"/>
                <a:gd name="f35" fmla="*/ f27 1 439613"/>
                <a:gd name="f36" fmla="*/ f28 1 3222808"/>
                <a:gd name="f37" fmla="*/ f29 1 3222808"/>
                <a:gd name="f38" fmla="*/ f30 1 439613"/>
                <a:gd name="f39" fmla="*/ f31 1 439613"/>
                <a:gd name="f40" fmla="*/ f32 1 3222808"/>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3222808" h="439613">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000" b="1" kern="0">
                <a:solidFill>
                  <a:srgbClr val="3F4444"/>
                </a:solidFill>
                <a:latin typeface="Arial"/>
              </a:endParaRPr>
            </a:p>
          </p:txBody>
        </p:sp>
        <p:sp>
          <p:nvSpPr>
            <p:cNvPr id="42" name="Rectangle: Rounded Corners 44">
              <a:extLst>
                <a:ext uri="{FF2B5EF4-FFF2-40B4-BE49-F238E27FC236}">
                  <a16:creationId xmlns:a16="http://schemas.microsoft.com/office/drawing/2014/main" id="{DA9CC5CE-6386-2975-A121-BB48AF554A46}"/>
                </a:ext>
              </a:extLst>
            </p:cNvPr>
            <p:cNvSpPr/>
            <p:nvPr/>
          </p:nvSpPr>
          <p:spPr>
            <a:xfrm>
              <a:off x="898836" y="3912415"/>
              <a:ext cx="1620353" cy="451786"/>
            </a:xfrm>
            <a:custGeom>
              <a:avLst>
                <a:gd name="f0" fmla="val 448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121916" tIns="18288" rIns="121916" bIns="18288" anchor="ctr" anchorCtr="0" compatLnSpc="1">
              <a:noAutofit/>
            </a:bodyPr>
            <a:lstStyle/>
            <a:p>
              <a:pPr defTabSz="609569" hangingPunct="0">
                <a:lnSpc>
                  <a:spcPct val="90000"/>
                </a:lnSpc>
                <a:defRPr sz="1800" b="0" i="0" u="none" strike="noStrike" kern="0" cap="none" spc="0" baseline="0">
                  <a:solidFill>
                    <a:srgbClr val="000000"/>
                  </a:solidFill>
                  <a:uFillTx/>
                </a:defRPr>
              </a:pPr>
              <a:r>
                <a:rPr lang="en-US" sz="1000" b="1" kern="0">
                  <a:solidFill>
                    <a:srgbClr val="3F4444"/>
                  </a:solidFill>
                  <a:latin typeface="Arial"/>
                  <a:ea typeface="Arial"/>
                  <a:cs typeface="Arial"/>
                </a:rPr>
                <a:t>Initial dose reduction</a:t>
              </a:r>
            </a:p>
          </p:txBody>
        </p:sp>
        <p:sp>
          <p:nvSpPr>
            <p:cNvPr id="43" name="Rectangle: Rounded Corners 44">
              <a:extLst>
                <a:ext uri="{FF2B5EF4-FFF2-40B4-BE49-F238E27FC236}">
                  <a16:creationId xmlns:a16="http://schemas.microsoft.com/office/drawing/2014/main" id="{58189347-DFB5-B177-3CE3-D7CC8335F6C5}"/>
                </a:ext>
              </a:extLst>
            </p:cNvPr>
            <p:cNvSpPr/>
            <p:nvPr/>
          </p:nvSpPr>
          <p:spPr>
            <a:xfrm>
              <a:off x="898836" y="4449296"/>
              <a:ext cx="1620353" cy="451786"/>
            </a:xfrm>
            <a:custGeom>
              <a:avLst>
                <a:gd name="f0" fmla="val 448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121916" tIns="18288" rIns="121916" bIns="18288" anchor="ctr" anchorCtr="0" compatLnSpc="1">
              <a:noAutofit/>
            </a:bodyPr>
            <a:lstStyle/>
            <a:p>
              <a:pPr defTabSz="609569" hangingPunct="0">
                <a:lnSpc>
                  <a:spcPct val="90000"/>
                </a:lnSpc>
                <a:defRPr sz="1800" b="0" i="0" u="none" strike="noStrike" kern="0" cap="none" spc="0" baseline="0">
                  <a:solidFill>
                    <a:srgbClr val="000000"/>
                  </a:solidFill>
                  <a:uFillTx/>
                </a:defRPr>
              </a:pPr>
              <a:r>
                <a:rPr lang="en-US" sz="1000" b="1" kern="0">
                  <a:solidFill>
                    <a:srgbClr val="3F4444"/>
                  </a:solidFill>
                  <a:latin typeface="Arial"/>
                  <a:cs typeface="Arial"/>
                </a:rPr>
                <a:t>Final dose reduction</a:t>
              </a:r>
            </a:p>
          </p:txBody>
        </p:sp>
        <p:sp>
          <p:nvSpPr>
            <p:cNvPr id="44" name="Rectangle: Rounded Corners 44">
              <a:extLst>
                <a:ext uri="{FF2B5EF4-FFF2-40B4-BE49-F238E27FC236}">
                  <a16:creationId xmlns:a16="http://schemas.microsoft.com/office/drawing/2014/main" id="{100FBCE6-61F4-31C2-5B55-DC33F14AE7B8}"/>
                </a:ext>
              </a:extLst>
            </p:cNvPr>
            <p:cNvSpPr/>
            <p:nvPr/>
          </p:nvSpPr>
          <p:spPr>
            <a:xfrm>
              <a:off x="898836" y="4986177"/>
              <a:ext cx="1620353" cy="451786"/>
            </a:xfrm>
            <a:custGeom>
              <a:avLst>
                <a:gd name="f0" fmla="val 448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121916" tIns="18288" rIns="18288" bIns="18288" anchor="ctr" anchorCtr="0" compatLnSpc="1">
              <a:noAutofit/>
            </a:bodyPr>
            <a:lstStyle/>
            <a:p>
              <a:pPr defTabSz="609569" hangingPunct="0">
                <a:lnSpc>
                  <a:spcPct val="90000"/>
                </a:lnSpc>
                <a:defRPr sz="1800" b="0" i="0" u="none" strike="noStrike" kern="0" cap="none" spc="0" baseline="0">
                  <a:solidFill>
                    <a:srgbClr val="000000"/>
                  </a:solidFill>
                  <a:uFillTx/>
                </a:defRPr>
              </a:pPr>
              <a:r>
                <a:rPr lang="en-US" sz="1000" b="1" kern="0">
                  <a:solidFill>
                    <a:srgbClr val="3F4444"/>
                  </a:solidFill>
                  <a:latin typeface="Arial"/>
                  <a:cs typeface="Arial"/>
                </a:rPr>
                <a:t>Requirement for </a:t>
              </a:r>
              <a:br>
                <a:rPr lang="en-US" sz="1000" b="1" kern="0">
                  <a:solidFill>
                    <a:srgbClr val="3F4444"/>
                  </a:solidFill>
                  <a:latin typeface="Arial"/>
                  <a:cs typeface="Arial"/>
                </a:rPr>
              </a:br>
              <a:r>
                <a:rPr lang="en-US" sz="1000" b="1" kern="0">
                  <a:solidFill>
                    <a:srgbClr val="3F4444"/>
                  </a:solidFill>
                  <a:latin typeface="Arial"/>
                  <a:cs typeface="Arial"/>
                </a:rPr>
                <a:t>further dose reduction</a:t>
              </a:r>
            </a:p>
          </p:txBody>
        </p:sp>
        <p:sp>
          <p:nvSpPr>
            <p:cNvPr id="45" name="Rectangle 180">
              <a:extLst>
                <a:ext uri="{FF2B5EF4-FFF2-40B4-BE49-F238E27FC236}">
                  <a16:creationId xmlns:a16="http://schemas.microsoft.com/office/drawing/2014/main" id="{62214092-1E2F-2030-FFB4-C8A49CF4AEB9}"/>
                </a:ext>
              </a:extLst>
            </p:cNvPr>
            <p:cNvSpPr/>
            <p:nvPr/>
          </p:nvSpPr>
          <p:spPr>
            <a:xfrm>
              <a:off x="1432252" y="3293523"/>
              <a:ext cx="2466191" cy="430887"/>
            </a:xfrm>
            <a:prstGeom prst="rect">
              <a:avLst/>
            </a:prstGeom>
            <a:noFill/>
            <a:ln>
              <a:noFill/>
              <a:prstDash val="solid"/>
            </a:ln>
          </p:spPr>
          <p:txBody>
            <a:bodyPr vert="horz" wrap="square" lIns="91440" tIns="45720" rIns="91440" bIns="45720" anchor="t" anchorCtr="0" compatLnSpc="1">
              <a:spAutoFit/>
            </a:bodyPr>
            <a:lstStyle/>
            <a:p>
              <a:pPr defTabSz="609569" hangingPunct="0">
                <a:defRPr sz="1800" b="0" i="0" u="none" strike="noStrike" kern="0" cap="none" spc="0" baseline="0">
                  <a:solidFill>
                    <a:srgbClr val="000000"/>
                  </a:solidFill>
                  <a:uFillTx/>
                </a:defRPr>
              </a:pPr>
              <a:r>
                <a:rPr lang="en-US" sz="1100" b="1" kern="0">
                  <a:solidFill>
                    <a:schemeClr val="bg1"/>
                  </a:solidFill>
                  <a:latin typeface="Arial"/>
                  <a:cs typeface="Arial" pitchFamily="34"/>
                </a:rPr>
                <a:t>Do not re-escalate the T-</a:t>
              </a:r>
              <a:r>
                <a:rPr lang="en-US" sz="1100" b="1" kern="0" err="1">
                  <a:solidFill>
                    <a:schemeClr val="bg1"/>
                  </a:solidFill>
                  <a:latin typeface="Arial"/>
                  <a:cs typeface="Arial" pitchFamily="34"/>
                </a:rPr>
                <a:t>DXd</a:t>
              </a:r>
              <a:r>
                <a:rPr lang="en-US" sz="1100" b="1" kern="0">
                  <a:solidFill>
                    <a:schemeClr val="bg1"/>
                  </a:solidFill>
                  <a:latin typeface="Arial"/>
                  <a:cs typeface="Arial" pitchFamily="34"/>
                </a:rPr>
                <a:t> dose after a dose reduction is made</a:t>
              </a:r>
              <a:r>
                <a:rPr lang="en-US" sz="1100" b="1" kern="0" baseline="30000">
                  <a:solidFill>
                    <a:schemeClr val="bg1"/>
                  </a:solidFill>
                  <a:latin typeface="Arial"/>
                  <a:cs typeface="Arial" pitchFamily="34"/>
                </a:rPr>
                <a:t>2</a:t>
              </a:r>
              <a:endParaRPr lang="en-US" sz="1100" b="1" kern="0" spc="-20">
                <a:solidFill>
                  <a:schemeClr val="bg1"/>
                </a:solidFill>
                <a:latin typeface="Arial"/>
                <a:cs typeface="Arial"/>
              </a:endParaRPr>
            </a:p>
          </p:txBody>
        </p:sp>
        <p:sp>
          <p:nvSpPr>
            <p:cNvPr id="46" name="Oval 125">
              <a:extLst>
                <a:ext uri="{FF2B5EF4-FFF2-40B4-BE49-F238E27FC236}">
                  <a16:creationId xmlns:a16="http://schemas.microsoft.com/office/drawing/2014/main" id="{969EFCF7-D4AE-AE1B-130D-BB9160E2C8B3}"/>
                </a:ext>
              </a:extLst>
            </p:cNvPr>
            <p:cNvSpPr/>
            <p:nvPr/>
          </p:nvSpPr>
          <p:spPr>
            <a:xfrm>
              <a:off x="898836" y="3343226"/>
              <a:ext cx="320040" cy="32004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000" b="1" kern="0">
                <a:solidFill>
                  <a:srgbClr val="3F4444"/>
                </a:solidFill>
                <a:latin typeface="Arial"/>
              </a:endParaRPr>
            </a:p>
          </p:txBody>
        </p:sp>
        <p:pic>
          <p:nvPicPr>
            <p:cNvPr id="47" name="Graphic 59">
              <a:extLst>
                <a:ext uri="{FF2B5EF4-FFF2-40B4-BE49-F238E27FC236}">
                  <a16:creationId xmlns:a16="http://schemas.microsoft.com/office/drawing/2014/main" id="{42897D67-CED8-0AD8-0F8B-35F7999EBC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6625" y="3410750"/>
              <a:ext cx="284689" cy="196431"/>
            </a:xfrm>
            <a:prstGeom prst="rect">
              <a:avLst/>
            </a:prstGeom>
            <a:noFill/>
            <a:ln>
              <a:noFill/>
            </a:ln>
          </p:spPr>
        </p:pic>
        <p:sp>
          <p:nvSpPr>
            <p:cNvPr id="48" name="Rectangle: Rounded Corners 44">
              <a:extLst>
                <a:ext uri="{FF2B5EF4-FFF2-40B4-BE49-F238E27FC236}">
                  <a16:creationId xmlns:a16="http://schemas.microsoft.com/office/drawing/2014/main" id="{09DD8774-6CD2-CE69-533F-A3C143AD736B}"/>
                </a:ext>
              </a:extLst>
            </p:cNvPr>
            <p:cNvSpPr/>
            <p:nvPr/>
          </p:nvSpPr>
          <p:spPr>
            <a:xfrm>
              <a:off x="2561629" y="3912415"/>
              <a:ext cx="1160775" cy="451786"/>
            </a:xfrm>
            <a:prstGeom prst="rect">
              <a:avLst/>
            </a:prstGeom>
            <a:solidFill>
              <a:schemeClr val="accent3"/>
            </a:solidFill>
            <a:ln>
              <a:noFill/>
              <a:prstDash val="solid"/>
            </a:ln>
          </p:spPr>
          <p:txBody>
            <a:bodyPr vert="horz" wrap="square" lIns="18288" tIns="18288" rIns="18288" bIns="18288" anchor="ctr" anchorCtr="1" compatLnSpc="1">
              <a:noAutofit/>
            </a:bodyPr>
            <a:lstStyle/>
            <a:p>
              <a:pPr algn="ctr" defTabSz="609569" hangingPunct="0">
                <a:lnSpc>
                  <a:spcPct val="90000"/>
                </a:lnSpc>
                <a:defRPr sz="1800" b="0" i="0" u="none" strike="noStrike" kern="0" cap="none" spc="0" baseline="0">
                  <a:solidFill>
                    <a:srgbClr val="000000"/>
                  </a:solidFill>
                  <a:uFillTx/>
                </a:defRPr>
              </a:pPr>
              <a:r>
                <a:rPr lang="en-US" sz="1000" b="1" kern="0">
                  <a:solidFill>
                    <a:schemeClr val="bg1"/>
                  </a:solidFill>
                  <a:latin typeface="Arial"/>
                  <a:ea typeface="Arial"/>
                  <a:cs typeface="Arial"/>
                </a:rPr>
                <a:t>4.4 mg/kg </a:t>
              </a:r>
            </a:p>
          </p:txBody>
        </p:sp>
        <p:sp>
          <p:nvSpPr>
            <p:cNvPr id="49" name="Rectangle: Rounded Corners 44">
              <a:extLst>
                <a:ext uri="{FF2B5EF4-FFF2-40B4-BE49-F238E27FC236}">
                  <a16:creationId xmlns:a16="http://schemas.microsoft.com/office/drawing/2014/main" id="{E997FAA3-0850-A9CE-4D9C-2BFC70CBD38E}"/>
                </a:ext>
              </a:extLst>
            </p:cNvPr>
            <p:cNvSpPr/>
            <p:nvPr/>
          </p:nvSpPr>
          <p:spPr>
            <a:xfrm>
              <a:off x="2561629" y="4449296"/>
              <a:ext cx="1160775" cy="451786"/>
            </a:xfrm>
            <a:prstGeom prst="rect">
              <a:avLst/>
            </a:prstGeom>
            <a:solidFill>
              <a:schemeClr val="accent3"/>
            </a:solidFill>
            <a:ln>
              <a:noFill/>
              <a:prstDash val="solid"/>
            </a:ln>
          </p:spPr>
          <p:txBody>
            <a:bodyPr vert="horz" wrap="square" lIns="18288" tIns="18288" rIns="18288" bIns="18288" anchor="ctr" anchorCtr="1" compatLnSpc="1">
              <a:noAutofit/>
            </a:bodyPr>
            <a:lstStyle/>
            <a:p>
              <a:pPr algn="ctr" defTabSz="609569" hangingPunct="0">
                <a:lnSpc>
                  <a:spcPct val="90000"/>
                </a:lnSpc>
                <a:defRPr sz="1800" b="0" i="0" u="none" strike="noStrike" kern="0" cap="none" spc="0" baseline="0">
                  <a:solidFill>
                    <a:srgbClr val="000000"/>
                  </a:solidFill>
                  <a:uFillTx/>
                </a:defRPr>
              </a:pPr>
              <a:r>
                <a:rPr lang="en-US" sz="1000" b="1" kern="0">
                  <a:solidFill>
                    <a:schemeClr val="bg1"/>
                  </a:solidFill>
                  <a:latin typeface="Arial"/>
                  <a:ea typeface="Arial"/>
                  <a:cs typeface="Arial"/>
                </a:rPr>
                <a:t>3.2 mg/kg </a:t>
              </a:r>
            </a:p>
          </p:txBody>
        </p:sp>
        <p:sp>
          <p:nvSpPr>
            <p:cNvPr id="50" name="Rectangle: Rounded Corners 44">
              <a:extLst>
                <a:ext uri="{FF2B5EF4-FFF2-40B4-BE49-F238E27FC236}">
                  <a16:creationId xmlns:a16="http://schemas.microsoft.com/office/drawing/2014/main" id="{A0168206-327D-1238-BAFA-E80F721BD587}"/>
                </a:ext>
              </a:extLst>
            </p:cNvPr>
            <p:cNvSpPr/>
            <p:nvPr/>
          </p:nvSpPr>
          <p:spPr>
            <a:xfrm>
              <a:off x="2561629" y="4986177"/>
              <a:ext cx="1160775" cy="451786"/>
            </a:xfrm>
            <a:prstGeom prst="rect">
              <a:avLst/>
            </a:prstGeom>
            <a:solidFill>
              <a:schemeClr val="accent3"/>
            </a:solidFill>
            <a:ln>
              <a:noFill/>
              <a:prstDash val="solid"/>
            </a:ln>
          </p:spPr>
          <p:txBody>
            <a:bodyPr vert="horz" wrap="square" lIns="18288" tIns="18288" rIns="18288" bIns="18288" anchor="ctr" anchorCtr="1" compatLnSpc="1">
              <a:noAutofit/>
            </a:bodyPr>
            <a:lstStyle/>
            <a:p>
              <a:pPr algn="ctr" defTabSz="609569" hangingPunct="0">
                <a:lnSpc>
                  <a:spcPct val="90000"/>
                </a:lnSpc>
                <a:defRPr sz="1800" b="0" i="0" u="none" strike="noStrike" kern="0" cap="none" spc="0" baseline="0">
                  <a:solidFill>
                    <a:srgbClr val="000000"/>
                  </a:solidFill>
                  <a:uFillTx/>
                </a:defRPr>
              </a:pPr>
              <a:r>
                <a:rPr lang="en-US" sz="1000" b="1" kern="0">
                  <a:solidFill>
                    <a:schemeClr val="bg1"/>
                  </a:solidFill>
                  <a:latin typeface="Arial"/>
                  <a:ea typeface="Arial"/>
                  <a:cs typeface="Arial"/>
                </a:rPr>
                <a:t>Discontinue treatment </a:t>
              </a:r>
            </a:p>
          </p:txBody>
        </p:sp>
      </p:grpSp>
      <p:cxnSp>
        <p:nvCxnSpPr>
          <p:cNvPr id="51" name="Straight Connector 134">
            <a:extLst>
              <a:ext uri="{FF2B5EF4-FFF2-40B4-BE49-F238E27FC236}">
                <a16:creationId xmlns:a16="http://schemas.microsoft.com/office/drawing/2014/main" id="{9B0AEEC4-601F-1317-3D85-6B8F8E0773D9}"/>
              </a:ext>
            </a:extLst>
          </p:cNvPr>
          <p:cNvCxnSpPr>
            <a:cxnSpLocks/>
          </p:cNvCxnSpPr>
          <p:nvPr/>
        </p:nvCxnSpPr>
        <p:spPr>
          <a:xfrm flipH="1">
            <a:off x="11186054" y="1584019"/>
            <a:ext cx="136368" cy="0"/>
          </a:xfrm>
          <a:prstGeom prst="straightConnector1">
            <a:avLst/>
          </a:prstGeom>
          <a:noFill/>
          <a:ln w="28575" cap="flat">
            <a:solidFill>
              <a:srgbClr val="595C60"/>
            </a:solidFill>
            <a:custDash>
              <a:ds d="100000" sp="100000"/>
            </a:custDash>
            <a:miter/>
            <a:headEnd type="none" w="med" len="med"/>
            <a:tailEnd type="none" w="med" len="med"/>
          </a:ln>
        </p:spPr>
      </p:cxnSp>
    </p:spTree>
    <p:extLst>
      <p:ext uri="{BB962C8B-B14F-4D97-AF65-F5344CB8AC3E}">
        <p14:creationId xmlns:p14="http://schemas.microsoft.com/office/powerpoint/2010/main" val="887761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7D23-381D-3F59-8B7F-CA4AC822EB88}"/>
              </a:ext>
            </a:extLst>
          </p:cNvPr>
          <p:cNvSpPr>
            <a:spLocks noGrp="1"/>
          </p:cNvSpPr>
          <p:nvPr>
            <p:ph type="title"/>
          </p:nvPr>
        </p:nvSpPr>
        <p:spPr/>
        <p:txBody>
          <a:bodyPr/>
          <a:lstStyle/>
          <a:p>
            <a:r>
              <a:rPr lang="en-US"/>
              <a:t>Managing Nausea With T-</a:t>
            </a:r>
            <a:r>
              <a:rPr lang="en-US" err="1"/>
              <a:t>DXd</a:t>
            </a:r>
            <a:endParaRPr lang="en-US"/>
          </a:p>
        </p:txBody>
      </p:sp>
      <p:sp>
        <p:nvSpPr>
          <p:cNvPr id="3" name="Content Placeholder 2">
            <a:extLst>
              <a:ext uri="{FF2B5EF4-FFF2-40B4-BE49-F238E27FC236}">
                <a16:creationId xmlns:a16="http://schemas.microsoft.com/office/drawing/2014/main" id="{658A889B-238E-858B-2EDD-01A016CAF485}"/>
              </a:ext>
            </a:extLst>
          </p:cNvPr>
          <p:cNvSpPr>
            <a:spLocks noGrp="1"/>
          </p:cNvSpPr>
          <p:nvPr>
            <p:ph sz="half" idx="1"/>
          </p:nvPr>
        </p:nvSpPr>
        <p:spPr/>
        <p:txBody>
          <a:bodyPr>
            <a:normAutofit/>
          </a:bodyPr>
          <a:lstStyle/>
          <a:p>
            <a:r>
              <a:rPr lang="en-US">
                <a:latin typeface="Arial" panose="020B0604020202020204" pitchFamily="34" charset="0"/>
                <a:cs typeface="Arial" panose="020B0604020202020204" pitchFamily="34" charset="0"/>
              </a:rPr>
              <a:t>With T-</a:t>
            </a:r>
            <a:r>
              <a:rPr lang="en-US" err="1">
                <a:latin typeface="Arial" panose="020B0604020202020204" pitchFamily="34" charset="0"/>
                <a:cs typeface="Arial" panose="020B0604020202020204" pitchFamily="34" charset="0"/>
              </a:rPr>
              <a:t>DXd</a:t>
            </a:r>
            <a:r>
              <a:rPr lang="en-US">
                <a:latin typeface="Arial" panose="020B0604020202020204" pitchFamily="34" charset="0"/>
                <a:cs typeface="Arial" panose="020B0604020202020204" pitchFamily="34" charset="0"/>
              </a:rPr>
              <a:t>, consider 3 drug prophylaxis:</a:t>
            </a:r>
          </a:p>
          <a:p>
            <a:pPr lvl="1"/>
            <a:r>
              <a:rPr lang="en-US">
                <a:latin typeface="Arial" panose="020B0604020202020204" pitchFamily="34" charset="0"/>
                <a:cs typeface="Arial" panose="020B0604020202020204" pitchFamily="34" charset="0"/>
              </a:rPr>
              <a:t>Dexamethasone</a:t>
            </a:r>
          </a:p>
          <a:p>
            <a:pPr lvl="1"/>
            <a:r>
              <a:rPr lang="en-US"/>
              <a:t>5</a:t>
            </a:r>
            <a:r>
              <a:rPr lang="en-US">
                <a:latin typeface="Arial" panose="020B0604020202020204" pitchFamily="34" charset="0"/>
                <a:cs typeface="Arial" panose="020B0604020202020204" pitchFamily="34" charset="0"/>
              </a:rPr>
              <a:t>HT3 receptor antagonist (ondansetron)</a:t>
            </a:r>
          </a:p>
          <a:p>
            <a:pPr lvl="1"/>
            <a:r>
              <a:rPr lang="en-US">
                <a:latin typeface="Arial" panose="020B0604020202020204" pitchFamily="34" charset="0"/>
                <a:cs typeface="Arial" panose="020B0604020202020204" pitchFamily="34" charset="0"/>
              </a:rPr>
              <a:t>NK1 receptor antagonist (aprepitant)</a:t>
            </a:r>
          </a:p>
          <a:p>
            <a:pPr lvl="1"/>
            <a:endParaRPr lang="en-US">
              <a:latin typeface="Arial" panose="020B0604020202020204" pitchFamily="34" charset="0"/>
              <a:cs typeface="Arial" panose="020B0604020202020204" pitchFamily="34" charset="0"/>
            </a:endParaRPr>
          </a:p>
          <a:p>
            <a:endParaRPr lang="en-US"/>
          </a:p>
        </p:txBody>
      </p:sp>
      <p:sp>
        <p:nvSpPr>
          <p:cNvPr id="4" name="Text Placeholder 3">
            <a:extLst>
              <a:ext uri="{FF2B5EF4-FFF2-40B4-BE49-F238E27FC236}">
                <a16:creationId xmlns:a16="http://schemas.microsoft.com/office/drawing/2014/main" id="{B2222A16-9EC8-C451-FD87-E1732ECA38BF}"/>
              </a:ext>
            </a:extLst>
          </p:cNvPr>
          <p:cNvSpPr>
            <a:spLocks noGrp="1"/>
          </p:cNvSpPr>
          <p:nvPr>
            <p:ph sz="half" idx="2"/>
          </p:nvPr>
        </p:nvSpPr>
        <p:spPr/>
        <p:txBody>
          <a:bodyPr/>
          <a:lstStyle/>
          <a:p>
            <a:r>
              <a:rPr lang="en-US">
                <a:latin typeface="Arial" panose="020B0604020202020204" pitchFamily="34" charset="0"/>
                <a:cs typeface="Arial" panose="020B0604020202020204" pitchFamily="34" charset="0"/>
              </a:rPr>
              <a:t>For delayed nausea:</a:t>
            </a:r>
          </a:p>
          <a:p>
            <a:pPr lvl="1"/>
            <a:r>
              <a:rPr lang="en-US">
                <a:latin typeface="Arial" panose="020B0604020202020204" pitchFamily="34" charset="0"/>
                <a:cs typeface="Arial" panose="020B0604020202020204" pitchFamily="34" charset="0"/>
              </a:rPr>
              <a:t>Ondansetron prn</a:t>
            </a:r>
          </a:p>
          <a:p>
            <a:pPr marL="457200" lvl="1" indent="0">
              <a:buNone/>
            </a:pPr>
            <a:r>
              <a:rPr lang="en-US"/>
              <a:t>	or</a:t>
            </a:r>
            <a:endParaRPr lang="en-US">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Olanzapine prn</a:t>
            </a:r>
          </a:p>
          <a:p>
            <a:endParaRPr lang="en-US"/>
          </a:p>
        </p:txBody>
      </p:sp>
      <p:sp>
        <p:nvSpPr>
          <p:cNvPr id="6" name="Footer Placeholder 5">
            <a:extLst>
              <a:ext uri="{FF2B5EF4-FFF2-40B4-BE49-F238E27FC236}">
                <a16:creationId xmlns:a16="http://schemas.microsoft.com/office/drawing/2014/main" id="{DAFCC7EB-86B0-C958-7510-97BB910E5B0E}"/>
              </a:ext>
            </a:extLst>
          </p:cNvPr>
          <p:cNvSpPr>
            <a:spLocks noGrp="1"/>
          </p:cNvSpPr>
          <p:nvPr>
            <p:ph type="ftr" sz="quarter" idx="10"/>
          </p:nvPr>
        </p:nvSpPr>
        <p:spPr/>
        <p:txBody>
          <a:bodyPr/>
          <a:lstStyle/>
          <a:p>
            <a:r>
              <a:rPr lang="en-US">
                <a:latin typeface="Arial" panose="020B0604020202020204" pitchFamily="34" charset="0"/>
                <a:cs typeface="Arial" panose="020B0604020202020204" pitchFamily="34" charset="0"/>
              </a:rPr>
              <a:t>NK1, neurokinin-1; prn, pro re nata (as needed); </a:t>
            </a:r>
            <a:r>
              <a:rPr lang="en-US" sz="1000">
                <a:latin typeface="Arial" panose="020B0604020202020204" pitchFamily="34" charset="0"/>
                <a:cs typeface="Arial" panose="020B0604020202020204" pitchFamily="34" charset="0"/>
              </a:rPr>
              <a:t>T-</a:t>
            </a:r>
            <a:r>
              <a:rPr lang="en-US" sz="1000" err="1">
                <a:latin typeface="Arial" panose="020B0604020202020204" pitchFamily="34" charset="0"/>
                <a:cs typeface="Arial" panose="020B0604020202020204" pitchFamily="34" charset="0"/>
              </a:rPr>
              <a:t>DXd</a:t>
            </a:r>
            <a:r>
              <a:rPr lang="en-US" sz="1000">
                <a:latin typeface="Arial" panose="020B0604020202020204" pitchFamily="34" charset="0"/>
                <a:cs typeface="Arial" panose="020B0604020202020204" pitchFamily="34" charset="0"/>
              </a:rPr>
              <a:t>, trastuzumab </a:t>
            </a:r>
            <a:r>
              <a:rPr lang="en-US" sz="1000" err="1">
                <a:latin typeface="Arial" panose="020B0604020202020204" pitchFamily="34" charset="0"/>
                <a:cs typeface="Arial" panose="020B0604020202020204" pitchFamily="34" charset="0"/>
              </a:rPr>
              <a:t>deruxtecan</a:t>
            </a:r>
            <a:r>
              <a:rPr lang="en-US">
                <a:latin typeface="Arial" panose="020B0604020202020204" pitchFamily="34" charset="0"/>
                <a:cs typeface="Arial" panose="020B0604020202020204" pitchFamily="34" charset="0"/>
              </a:rPr>
              <a:t>. </a:t>
            </a:r>
            <a:endParaRPr lang="en-US"/>
          </a:p>
          <a:p>
            <a:r>
              <a:rPr lang="en-US" err="1"/>
              <a:t>Stankowicz</a:t>
            </a:r>
            <a:r>
              <a:rPr lang="en-US"/>
              <a:t> M, et al. </a:t>
            </a:r>
            <a:r>
              <a:rPr lang="en-US" i="1"/>
              <a:t>Breast Care (Basel). </a:t>
            </a:r>
            <a:r>
              <a:rPr lang="en-US"/>
              <a:t>2021;16(4):408-411.</a:t>
            </a:r>
          </a:p>
        </p:txBody>
      </p:sp>
    </p:spTree>
    <p:extLst>
      <p:ext uri="{BB962C8B-B14F-4D97-AF65-F5344CB8AC3E}">
        <p14:creationId xmlns:p14="http://schemas.microsoft.com/office/powerpoint/2010/main" val="3453371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AFF7-B937-F31B-324E-4F92C7061558}"/>
              </a:ext>
            </a:extLst>
          </p:cNvPr>
          <p:cNvSpPr>
            <a:spLocks noGrp="1"/>
          </p:cNvSpPr>
          <p:nvPr>
            <p:ph type="title"/>
          </p:nvPr>
        </p:nvSpPr>
        <p:spPr>
          <a:xfrm>
            <a:off x="838200" y="365125"/>
            <a:ext cx="10515600" cy="1325563"/>
          </a:xfrm>
        </p:spPr>
        <p:txBody>
          <a:bodyPr>
            <a:normAutofit/>
          </a:bodyPr>
          <a:lstStyle/>
          <a:p>
            <a:r>
              <a:rPr lang="en-US"/>
              <a:t>Management of LV Dysfunction With T-</a:t>
            </a:r>
            <a:r>
              <a:rPr lang="en-US" err="1"/>
              <a:t>DXd</a:t>
            </a:r>
            <a:endParaRPr lang="en-US"/>
          </a:p>
        </p:txBody>
      </p:sp>
      <p:graphicFrame>
        <p:nvGraphicFramePr>
          <p:cNvPr id="5" name="Table 5">
            <a:extLst>
              <a:ext uri="{FF2B5EF4-FFF2-40B4-BE49-F238E27FC236}">
                <a16:creationId xmlns:a16="http://schemas.microsoft.com/office/drawing/2014/main" id="{63233E26-5DCC-233E-45D2-459DE3FAFB31}"/>
              </a:ext>
            </a:extLst>
          </p:cNvPr>
          <p:cNvGraphicFramePr>
            <a:graphicFrameLocks noGrp="1"/>
          </p:cNvGraphicFramePr>
          <p:nvPr>
            <p:ph idx="1"/>
            <p:extLst>
              <p:ext uri="{D42A27DB-BD31-4B8C-83A1-F6EECF244321}">
                <p14:modId xmlns:p14="http://schemas.microsoft.com/office/powerpoint/2010/main" val="2642092467"/>
              </p:ext>
            </p:extLst>
          </p:nvPr>
        </p:nvGraphicFramePr>
        <p:xfrm>
          <a:off x="838200" y="1825625"/>
          <a:ext cx="10515599" cy="3881120"/>
        </p:xfrm>
        <a:graphic>
          <a:graphicData uri="http://schemas.openxmlformats.org/drawingml/2006/table">
            <a:tbl>
              <a:tblPr firstRow="1" bandRow="1">
                <a:tableStyleId>{5C22544A-7EE6-4342-B048-85BDC9FD1C3A}</a:tableStyleId>
              </a:tblPr>
              <a:tblGrid>
                <a:gridCol w="4977211">
                  <a:extLst>
                    <a:ext uri="{9D8B030D-6E8A-4147-A177-3AD203B41FA5}">
                      <a16:colId xmlns:a16="http://schemas.microsoft.com/office/drawing/2014/main" val="1250838803"/>
                    </a:ext>
                  </a:extLst>
                </a:gridCol>
                <a:gridCol w="5538388">
                  <a:extLst>
                    <a:ext uri="{9D8B030D-6E8A-4147-A177-3AD203B41FA5}">
                      <a16:colId xmlns:a16="http://schemas.microsoft.com/office/drawing/2014/main" val="1996819527"/>
                    </a:ext>
                  </a:extLst>
                </a:gridCol>
              </a:tblGrid>
              <a:tr h="226988">
                <a:tc>
                  <a:txBody>
                    <a:bodyPr/>
                    <a:lstStyle/>
                    <a:p>
                      <a:r>
                        <a:rPr lang="en-US" sz="1400">
                          <a:latin typeface="Arial" panose="020B0604020202020204" pitchFamily="34" charset="0"/>
                          <a:cs typeface="Arial" panose="020B0604020202020204" pitchFamily="34" charset="0"/>
                        </a:rPr>
                        <a:t>LV Dysfunction Severity</a:t>
                      </a:r>
                    </a:p>
                  </a:txBody>
                  <a:tcPr/>
                </a:tc>
                <a:tc>
                  <a:txBody>
                    <a:bodyPr/>
                    <a:lstStyle/>
                    <a:p>
                      <a:r>
                        <a:rPr lang="en-US" sz="1400">
                          <a:latin typeface="Arial" panose="020B0604020202020204" pitchFamily="34" charset="0"/>
                          <a:cs typeface="Arial" panose="020B0604020202020204" pitchFamily="34" charset="0"/>
                        </a:rPr>
                        <a:t>Treatment Approach</a:t>
                      </a:r>
                    </a:p>
                  </a:txBody>
                  <a:tcPr/>
                </a:tc>
                <a:extLst>
                  <a:ext uri="{0D108BD9-81ED-4DB2-BD59-A6C34878D82A}">
                    <a16:rowId xmlns:a16="http://schemas.microsoft.com/office/drawing/2014/main" val="2324068162"/>
                  </a:ext>
                </a:extLst>
              </a:tr>
              <a:tr h="370840">
                <a:tc>
                  <a:txBody>
                    <a:bodyPr/>
                    <a:lstStyle/>
                    <a:p>
                      <a:r>
                        <a:rPr lang="en-US" sz="1400">
                          <a:latin typeface="Arial" panose="020B0604020202020204" pitchFamily="34" charset="0"/>
                          <a:cs typeface="Arial" panose="020B0604020202020204" pitchFamily="34" charset="0"/>
                        </a:rPr>
                        <a:t>LVEF &gt;45%, absolute decrease from baseline 10-20%</a:t>
                      </a:r>
                    </a:p>
                  </a:txBody>
                  <a:tcPr/>
                </a:tc>
                <a:tc>
                  <a:txBody>
                    <a:bodyPr/>
                    <a:lstStyle/>
                    <a:p>
                      <a:r>
                        <a:rPr lang="en-US" sz="1400">
                          <a:latin typeface="Arial" panose="020B0604020202020204" pitchFamily="34" charset="0"/>
                          <a:cs typeface="Arial" panose="020B0604020202020204" pitchFamily="34" charset="0"/>
                        </a:rPr>
                        <a:t>Continue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37060419"/>
                  </a:ext>
                </a:extLst>
              </a:tr>
              <a:tr h="370840">
                <a:tc>
                  <a:txBody>
                    <a:bodyPr/>
                    <a:lstStyle/>
                    <a:p>
                      <a:r>
                        <a:rPr lang="en-US" sz="1400">
                          <a:latin typeface="Arial" panose="020B0604020202020204" pitchFamily="34" charset="0"/>
                          <a:cs typeface="Arial" panose="020B0604020202020204" pitchFamily="34" charset="0"/>
                        </a:rPr>
                        <a:t>LVEF 40-45%, absolute decrease from baseline &lt;10%</a:t>
                      </a:r>
                    </a:p>
                  </a:txBody>
                  <a:tcPr/>
                </a:tc>
                <a:tc>
                  <a:txBody>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Continue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Repeat LVEF assessment within 3 weeks</a:t>
                      </a:r>
                    </a:p>
                  </a:txBody>
                  <a:tcPr/>
                </a:tc>
                <a:extLst>
                  <a:ext uri="{0D108BD9-81ED-4DB2-BD59-A6C34878D82A}">
                    <a16:rowId xmlns:a16="http://schemas.microsoft.com/office/drawing/2014/main" val="1764970472"/>
                  </a:ext>
                </a:extLst>
              </a:tr>
              <a:tr h="370840">
                <a:tc>
                  <a:txBody>
                    <a:bodyPr/>
                    <a:lstStyle/>
                    <a:p>
                      <a:r>
                        <a:rPr lang="en-US" sz="1400">
                          <a:latin typeface="Arial" panose="020B0604020202020204" pitchFamily="34" charset="0"/>
                          <a:cs typeface="Arial" panose="020B0604020202020204" pitchFamily="34" charset="0"/>
                        </a:rPr>
                        <a:t>LVEF 40-45%, absolute decrease from baseline 10-20%</a:t>
                      </a:r>
                    </a:p>
                  </a:txBody>
                  <a:tcPr/>
                </a:tc>
                <a:tc>
                  <a:txBody>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Interrupt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Repeat LVEF assessment within 3 weeks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If LVEF has not recovered to within 10% from baseline, permanently discontinue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If LVEF recovers to within 10% from baseline, resume T-</a:t>
                      </a:r>
                      <a:r>
                        <a:rPr lang="en-US" sz="1400" err="1">
                          <a:latin typeface="Arial" panose="020B0604020202020204" pitchFamily="34" charset="0"/>
                          <a:cs typeface="Arial" panose="020B0604020202020204" pitchFamily="34" charset="0"/>
                        </a:rPr>
                        <a:t>DXd</a:t>
                      </a:r>
                      <a:r>
                        <a:rPr lang="en-US" sz="1400">
                          <a:latin typeface="Arial" panose="020B0604020202020204" pitchFamily="34" charset="0"/>
                          <a:cs typeface="Arial" panose="020B0604020202020204" pitchFamily="34" charset="0"/>
                        </a:rPr>
                        <a:t> treatment at same dose</a:t>
                      </a:r>
                    </a:p>
                  </a:txBody>
                  <a:tcPr/>
                </a:tc>
                <a:extLst>
                  <a:ext uri="{0D108BD9-81ED-4DB2-BD59-A6C34878D82A}">
                    <a16:rowId xmlns:a16="http://schemas.microsoft.com/office/drawing/2014/main" val="3783568832"/>
                  </a:ext>
                </a:extLst>
              </a:tr>
              <a:tr h="370840">
                <a:tc>
                  <a:txBody>
                    <a:bodyPr/>
                    <a:lstStyle/>
                    <a:p>
                      <a:r>
                        <a:rPr lang="en-US" sz="1400">
                          <a:latin typeface="Arial" panose="020B0604020202020204" pitchFamily="34" charset="0"/>
                          <a:cs typeface="Arial" panose="020B0604020202020204" pitchFamily="34" charset="0"/>
                        </a:rPr>
                        <a:t>LVEF &lt;40% or absolute decrease from baseline is &gt;20%</a:t>
                      </a:r>
                    </a:p>
                  </a:txBody>
                  <a:tcPr/>
                </a:tc>
                <a:tc>
                  <a:txBody>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Interrupt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Repeat LVEF assessment within 3 weeks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If LVEF of &lt;40% or absolute decrease from baseline of &gt;20% is confirmed, permanently discontinue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7421557"/>
                  </a:ext>
                </a:extLst>
              </a:tr>
              <a:tr h="370840">
                <a:tc>
                  <a:txBody>
                    <a:bodyPr/>
                    <a:lstStyle/>
                    <a:p>
                      <a:r>
                        <a:rPr lang="en-US" sz="1400">
                          <a:latin typeface="Arial" panose="020B0604020202020204" pitchFamily="34" charset="0"/>
                          <a:cs typeface="Arial" panose="020B0604020202020204" pitchFamily="34" charset="0"/>
                        </a:rPr>
                        <a:t>Symptomatic congestive heart failure</a:t>
                      </a:r>
                    </a:p>
                  </a:txBody>
                  <a:tcPr/>
                </a:tc>
                <a:tc>
                  <a:txBody>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Permanently discontinue T-</a:t>
                      </a:r>
                      <a:r>
                        <a:rPr lang="en-US" sz="1400" err="1">
                          <a:latin typeface="Arial" panose="020B0604020202020204" pitchFamily="34" charset="0"/>
                          <a:cs typeface="Arial" panose="020B0604020202020204" pitchFamily="34" charset="0"/>
                        </a:rPr>
                        <a:t>DXd</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89913264"/>
                  </a:ext>
                </a:extLst>
              </a:tr>
            </a:tbl>
          </a:graphicData>
        </a:graphic>
      </p:graphicFrame>
      <p:sp>
        <p:nvSpPr>
          <p:cNvPr id="3" name="Footer Placeholder 2">
            <a:extLst>
              <a:ext uri="{FF2B5EF4-FFF2-40B4-BE49-F238E27FC236}">
                <a16:creationId xmlns:a16="http://schemas.microsoft.com/office/drawing/2014/main" id="{85CF5B74-6BE7-C810-043D-3E44CBA7F0C4}"/>
              </a:ext>
            </a:extLst>
          </p:cNvPr>
          <p:cNvSpPr>
            <a:spLocks noGrp="1"/>
          </p:cNvSpPr>
          <p:nvPr>
            <p:ph type="ftr" sz="quarter" idx="10"/>
          </p:nvPr>
        </p:nvSpPr>
        <p:spPr>
          <a:xfrm>
            <a:off x="1416735" y="6054437"/>
            <a:ext cx="10651322" cy="803564"/>
          </a:xfrm>
        </p:spPr>
        <p:txBody>
          <a:bodyPr/>
          <a:lstStyle/>
          <a:p>
            <a:r>
              <a:rPr lang="en-US"/>
              <a:t>LV, left ventricular; LVEF, left ventricular ejection fraction; T-</a:t>
            </a:r>
            <a:r>
              <a:rPr lang="en-US" err="1"/>
              <a:t>DXd</a:t>
            </a:r>
            <a:r>
              <a:rPr lang="en-US"/>
              <a:t>, trastuzumab </a:t>
            </a:r>
            <a:r>
              <a:rPr lang="en-US" err="1"/>
              <a:t>deruxtecan</a:t>
            </a:r>
            <a:r>
              <a:rPr lang="en-US"/>
              <a:t>. </a:t>
            </a:r>
            <a:br>
              <a:rPr lang="en-US"/>
            </a:br>
            <a:r>
              <a:rPr lang="en-US"/>
              <a:t>ENHERTU (fam-trastuzumab </a:t>
            </a:r>
            <a:r>
              <a:rPr lang="en-US" err="1"/>
              <a:t>deruxtecan-nxki</a:t>
            </a:r>
            <a:r>
              <a:rPr lang="en-US"/>
              <a:t>). Prescribing information. Daiichi Sankyo, Inc.; 2024. </a:t>
            </a:r>
          </a:p>
        </p:txBody>
      </p:sp>
    </p:spTree>
    <p:extLst>
      <p:ext uri="{BB962C8B-B14F-4D97-AF65-F5344CB8AC3E}">
        <p14:creationId xmlns:p14="http://schemas.microsoft.com/office/powerpoint/2010/main" val="2411924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0FEE-22A3-6736-3F85-1DBA9196EC29}"/>
              </a:ext>
            </a:extLst>
          </p:cNvPr>
          <p:cNvSpPr>
            <a:spLocks noGrp="1"/>
          </p:cNvSpPr>
          <p:nvPr>
            <p:ph type="title"/>
          </p:nvPr>
        </p:nvSpPr>
        <p:spPr/>
        <p:txBody>
          <a:bodyPr/>
          <a:lstStyle/>
          <a:p>
            <a:r>
              <a:rPr lang="en-US"/>
              <a:t>Adverse Events Associated With SG</a:t>
            </a:r>
          </a:p>
        </p:txBody>
      </p:sp>
      <p:sp>
        <p:nvSpPr>
          <p:cNvPr id="3" name="Content Placeholder 2">
            <a:extLst>
              <a:ext uri="{FF2B5EF4-FFF2-40B4-BE49-F238E27FC236}">
                <a16:creationId xmlns:a16="http://schemas.microsoft.com/office/drawing/2014/main" id="{832F5EE0-2C83-F700-8507-D6B616C2F606}"/>
              </a:ext>
            </a:extLst>
          </p:cNvPr>
          <p:cNvSpPr>
            <a:spLocks noGrp="1"/>
          </p:cNvSpPr>
          <p:nvPr>
            <p:ph idx="1"/>
          </p:nvPr>
        </p:nvSpPr>
        <p:spPr/>
        <p:txBody>
          <a:bodyPr/>
          <a:lstStyle/>
          <a:p>
            <a:r>
              <a:rPr lang="en-US"/>
              <a:t>Neutropenia and diarrhea were the most reported AEs  associated with SG in TROPiCS-02 and ASCENT</a:t>
            </a:r>
          </a:p>
          <a:p>
            <a:pPr lvl="1"/>
            <a:r>
              <a:rPr lang="en-US"/>
              <a:t>May be prevented and managed with guideline-established management protocols</a:t>
            </a:r>
          </a:p>
          <a:p>
            <a:pPr lvl="1"/>
            <a:r>
              <a:rPr lang="en-US"/>
              <a:t>Treatment discontinuation due to AEs occurred in 6% of patients receiving SG in TROPiCS-02, 5% in ASCENT</a:t>
            </a:r>
          </a:p>
        </p:txBody>
      </p:sp>
      <p:sp>
        <p:nvSpPr>
          <p:cNvPr id="6" name="Footer Placeholder 5">
            <a:extLst>
              <a:ext uri="{FF2B5EF4-FFF2-40B4-BE49-F238E27FC236}">
                <a16:creationId xmlns:a16="http://schemas.microsoft.com/office/drawing/2014/main" id="{969AD208-15DE-31D9-6772-0C73BEB1D06F}"/>
              </a:ext>
            </a:extLst>
          </p:cNvPr>
          <p:cNvSpPr>
            <a:spLocks noGrp="1"/>
          </p:cNvSpPr>
          <p:nvPr>
            <p:ph type="ftr" sz="quarter" idx="10"/>
          </p:nvPr>
        </p:nvSpPr>
        <p:spPr/>
        <p:txBody>
          <a:bodyPr/>
          <a:lstStyle/>
          <a:p>
            <a:r>
              <a:rPr lang="en-US" sz="1050"/>
              <a:t>AE, adverse event; SG, sacituzumab govitecan.</a:t>
            </a:r>
            <a:endParaRPr lang="fr-FR" sz="1050"/>
          </a:p>
          <a:p>
            <a:r>
              <a:rPr lang="fr-FR" sz="1050" err="1"/>
              <a:t>Rugo</a:t>
            </a:r>
            <a:r>
              <a:rPr lang="fr-FR" sz="1050"/>
              <a:t> HS, et al. </a:t>
            </a:r>
            <a:r>
              <a:rPr lang="fr-FR" sz="1050" i="1"/>
              <a:t>J Clin </a:t>
            </a:r>
            <a:r>
              <a:rPr lang="fr-FR" sz="1050" i="1" err="1"/>
              <a:t>Oncol</a:t>
            </a:r>
            <a:r>
              <a:rPr lang="fr-FR" sz="1050"/>
              <a:t>. 2022;40(29):3365-3376. </a:t>
            </a:r>
            <a:r>
              <a:rPr lang="fr-FR" sz="1050" err="1"/>
              <a:t>Bardia</a:t>
            </a:r>
            <a:r>
              <a:rPr lang="fr-FR" sz="1050"/>
              <a:t> A, et al. </a:t>
            </a:r>
            <a:r>
              <a:rPr lang="fr-FR" sz="1050" i="1"/>
              <a:t>N </a:t>
            </a:r>
            <a:r>
              <a:rPr lang="fr-FR" sz="1050" i="1" err="1"/>
              <a:t>Engl</a:t>
            </a:r>
            <a:r>
              <a:rPr lang="fr-FR" sz="1050" i="1"/>
              <a:t> J Med</a:t>
            </a:r>
            <a:r>
              <a:rPr lang="fr-FR" sz="1050"/>
              <a:t>. 2021;384(16):1529-1541.</a:t>
            </a:r>
          </a:p>
        </p:txBody>
      </p:sp>
    </p:spTree>
    <p:extLst>
      <p:ext uri="{BB962C8B-B14F-4D97-AF65-F5344CB8AC3E}">
        <p14:creationId xmlns:p14="http://schemas.microsoft.com/office/powerpoint/2010/main" val="3186187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915E9-17AC-2C4E-2D99-9D7E3791C1C4}"/>
              </a:ext>
            </a:extLst>
          </p:cNvPr>
          <p:cNvSpPr>
            <a:spLocks noGrp="1"/>
          </p:cNvSpPr>
          <p:nvPr>
            <p:ph type="title"/>
          </p:nvPr>
        </p:nvSpPr>
        <p:spPr/>
        <p:txBody>
          <a:bodyPr/>
          <a:lstStyle/>
          <a:p>
            <a:r>
              <a:rPr lang="en-US"/>
              <a:t>Potential Management Approaches for Neutropenia and Diarrhea With SG </a:t>
            </a:r>
          </a:p>
        </p:txBody>
      </p:sp>
      <p:sp>
        <p:nvSpPr>
          <p:cNvPr id="3" name="Content Placeholder 2">
            <a:extLst>
              <a:ext uri="{FF2B5EF4-FFF2-40B4-BE49-F238E27FC236}">
                <a16:creationId xmlns:a16="http://schemas.microsoft.com/office/drawing/2014/main" id="{2DA72391-D6FA-954E-7083-6BC82662BE87}"/>
              </a:ext>
            </a:extLst>
          </p:cNvPr>
          <p:cNvSpPr>
            <a:spLocks noGrp="1"/>
          </p:cNvSpPr>
          <p:nvPr>
            <p:ph sz="half" idx="1"/>
          </p:nvPr>
        </p:nvSpPr>
        <p:spPr/>
        <p:txBody>
          <a:bodyPr>
            <a:normAutofit/>
          </a:bodyPr>
          <a:lstStyle/>
          <a:p>
            <a:r>
              <a:rPr lang="en-US"/>
              <a:t>Neutropenia</a:t>
            </a:r>
          </a:p>
          <a:p>
            <a:pPr lvl="1"/>
            <a:r>
              <a:rPr lang="en-US"/>
              <a:t>Withhold SG for ANC &lt; 1500/mm</a:t>
            </a:r>
            <a:r>
              <a:rPr lang="en-US" baseline="30000"/>
              <a:t>3 </a:t>
            </a:r>
            <a:r>
              <a:rPr lang="en-US"/>
              <a:t>or neutropenic fever</a:t>
            </a:r>
          </a:p>
          <a:p>
            <a:pPr lvl="1"/>
            <a:r>
              <a:rPr lang="en-US"/>
              <a:t>Monitor blood counts periodically during treatment</a:t>
            </a:r>
          </a:p>
          <a:p>
            <a:pPr lvl="1"/>
            <a:r>
              <a:rPr lang="en-US"/>
              <a:t>Consider G-CSF for secondary prophylaxis</a:t>
            </a:r>
          </a:p>
          <a:p>
            <a:pPr lvl="1"/>
            <a:r>
              <a:rPr lang="en-US"/>
              <a:t>Begin anti-infective treatment in patients with febrile neutropenia immediately</a:t>
            </a:r>
          </a:p>
        </p:txBody>
      </p:sp>
      <p:sp>
        <p:nvSpPr>
          <p:cNvPr id="6" name="Content Placeholder 5">
            <a:extLst>
              <a:ext uri="{FF2B5EF4-FFF2-40B4-BE49-F238E27FC236}">
                <a16:creationId xmlns:a16="http://schemas.microsoft.com/office/drawing/2014/main" id="{C3054BF1-241B-9D1F-4F28-C7A0F4FE1BC1}"/>
              </a:ext>
            </a:extLst>
          </p:cNvPr>
          <p:cNvSpPr>
            <a:spLocks noGrp="1"/>
          </p:cNvSpPr>
          <p:nvPr>
            <p:ph sz="half" idx="2"/>
          </p:nvPr>
        </p:nvSpPr>
        <p:spPr/>
        <p:txBody>
          <a:bodyPr/>
          <a:lstStyle/>
          <a:p>
            <a:r>
              <a:rPr lang="en-US"/>
              <a:t>Diarrhea</a:t>
            </a:r>
          </a:p>
          <a:p>
            <a:pPr lvl="1"/>
            <a:r>
              <a:rPr lang="en-US"/>
              <a:t>Monitor patients and give fluids/electrolytes as needed</a:t>
            </a:r>
          </a:p>
          <a:p>
            <a:pPr lvl="1"/>
            <a:r>
              <a:rPr lang="en-US"/>
              <a:t>Evaluate for infectious causes and if negative, begin loperamide</a:t>
            </a:r>
          </a:p>
          <a:p>
            <a:pPr lvl="1"/>
            <a:r>
              <a:rPr lang="en-US"/>
              <a:t>For severe diarrhea, withhold SG until diarrhea is ≤ grade 1 and reduce subsequent doses</a:t>
            </a:r>
          </a:p>
          <a:p>
            <a:endParaRPr lang="en-US"/>
          </a:p>
        </p:txBody>
      </p:sp>
      <p:sp>
        <p:nvSpPr>
          <p:cNvPr id="5" name="Footer Placeholder 4">
            <a:extLst>
              <a:ext uri="{FF2B5EF4-FFF2-40B4-BE49-F238E27FC236}">
                <a16:creationId xmlns:a16="http://schemas.microsoft.com/office/drawing/2014/main" id="{99A6EEE0-C53A-FF63-6B6C-805EBF51AFFB}"/>
              </a:ext>
            </a:extLst>
          </p:cNvPr>
          <p:cNvSpPr>
            <a:spLocks noGrp="1"/>
          </p:cNvSpPr>
          <p:nvPr>
            <p:ph type="ftr" sz="quarter" idx="10"/>
          </p:nvPr>
        </p:nvSpPr>
        <p:spPr/>
        <p:txBody>
          <a:bodyPr/>
          <a:lstStyle/>
          <a:p>
            <a:r>
              <a:rPr lang="en-US" sz="1050"/>
              <a:t>ANC, absolute neutrophil count; G-CSF, granulocyte colony stimulating factor; SG, </a:t>
            </a:r>
            <a:r>
              <a:rPr lang="en-US" sz="1050" err="1"/>
              <a:t>sacituzumab</a:t>
            </a:r>
            <a:r>
              <a:rPr lang="en-US" sz="1050"/>
              <a:t> </a:t>
            </a:r>
            <a:r>
              <a:rPr lang="en-US" sz="1050" err="1"/>
              <a:t>govitecan</a:t>
            </a:r>
            <a:r>
              <a:rPr lang="en-US" sz="1050"/>
              <a:t>.</a:t>
            </a:r>
          </a:p>
          <a:p>
            <a:r>
              <a:rPr kumimoji="0" lang="en-US" altLang="en-US" sz="105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TRODELVY (</a:t>
            </a:r>
            <a:r>
              <a:rPr kumimoji="0" lang="en-US" altLang="en-US" sz="105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sacituzumab</a:t>
            </a:r>
            <a:r>
              <a:rPr kumimoji="0" lang="en-US" altLang="en-US" sz="105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1050" b="0" i="0" u="none" strike="noStrike" kern="1200" cap="none" spc="0" normalizeH="0" baseline="0" noProof="0" err="1">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govitecan-hziy</a:t>
            </a:r>
            <a:r>
              <a:rPr kumimoji="0" lang="en-US" altLang="en-US" sz="1050" b="0" i="0" u="none" strike="noStrike" kern="120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Arial" panose="020B0604020202020204" pitchFamily="34" charset="0"/>
              </a:rPr>
              <a:t>). Prescribing information. Gilead Sciences; 2023.</a:t>
            </a:r>
            <a:endParaRPr lang="fr-FR" sz="1050"/>
          </a:p>
        </p:txBody>
      </p:sp>
    </p:spTree>
    <p:extLst>
      <p:ext uri="{BB962C8B-B14F-4D97-AF65-F5344CB8AC3E}">
        <p14:creationId xmlns:p14="http://schemas.microsoft.com/office/powerpoint/2010/main" val="1553753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ctrTitle"/>
          </p:nvPr>
        </p:nvSpPr>
        <p:spPr>
          <a:xfrm>
            <a:off x="1524000" y="1122363"/>
            <a:ext cx="9144000" cy="2387600"/>
          </a:xfrm>
        </p:spPr>
        <p:txBody>
          <a:bodyPr/>
          <a:lstStyle/>
          <a:p>
            <a:r>
              <a:rPr lang="en-US"/>
              <a:t>Case-Based Learning Lab </a:t>
            </a:r>
          </a:p>
        </p:txBody>
      </p:sp>
    </p:spTree>
    <p:extLst>
      <p:ext uri="{BB962C8B-B14F-4D97-AF65-F5344CB8AC3E}">
        <p14:creationId xmlns:p14="http://schemas.microsoft.com/office/powerpoint/2010/main" val="1572878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8A3133-78B0-BC1E-B520-7A90C2DDFAA1}"/>
              </a:ext>
            </a:extLst>
          </p:cNvPr>
          <p:cNvSpPr>
            <a:spLocks noGrp="1"/>
          </p:cNvSpPr>
          <p:nvPr>
            <p:ph type="title"/>
          </p:nvPr>
        </p:nvSpPr>
        <p:spPr>
          <a:xfrm>
            <a:off x="838200" y="365125"/>
            <a:ext cx="11087100" cy="1325563"/>
          </a:xfrm>
        </p:spPr>
        <p:txBody>
          <a:bodyPr>
            <a:normAutofit/>
          </a:bodyPr>
          <a:lstStyle/>
          <a:p>
            <a:r>
              <a:rPr lang="en-US" sz="3800"/>
              <a:t>Traditional View of HER2-Positive Breast Cancer</a:t>
            </a:r>
          </a:p>
        </p:txBody>
      </p:sp>
      <p:sp>
        <p:nvSpPr>
          <p:cNvPr id="6" name="Text Placeholder 5">
            <a:extLst>
              <a:ext uri="{FF2B5EF4-FFF2-40B4-BE49-F238E27FC236}">
                <a16:creationId xmlns:a16="http://schemas.microsoft.com/office/drawing/2014/main" id="{ECF3B3B1-311C-FB77-E263-54B166EC6D65}"/>
              </a:ext>
            </a:extLst>
          </p:cNvPr>
          <p:cNvSpPr>
            <a:spLocks noGrp="1"/>
          </p:cNvSpPr>
          <p:nvPr>
            <p:ph sz="half" idx="1"/>
          </p:nvPr>
        </p:nvSpPr>
        <p:spPr/>
        <p:txBody>
          <a:bodyPr>
            <a:normAutofit/>
          </a:bodyPr>
          <a:lstStyle/>
          <a:p>
            <a:r>
              <a:rPr lang="en-US"/>
              <a:t>Tumors lacking </a:t>
            </a:r>
            <a:r>
              <a:rPr lang="en-US" i="1"/>
              <a:t>ERBB2</a:t>
            </a:r>
            <a:r>
              <a:rPr lang="en-US"/>
              <a:t> overexpression or amplification are collectively defined as HER2 negative</a:t>
            </a:r>
          </a:p>
        </p:txBody>
      </p:sp>
      <p:sp>
        <p:nvSpPr>
          <p:cNvPr id="20" name="Footer Placeholder 19">
            <a:extLst>
              <a:ext uri="{FF2B5EF4-FFF2-40B4-BE49-F238E27FC236}">
                <a16:creationId xmlns:a16="http://schemas.microsoft.com/office/drawing/2014/main" id="{B349D20B-9DCC-085C-4977-20A9E67EC3B7}"/>
              </a:ext>
            </a:extLst>
          </p:cNvPr>
          <p:cNvSpPr>
            <a:spLocks noGrp="1"/>
          </p:cNvSpPr>
          <p:nvPr>
            <p:ph type="ftr" sz="quarter" idx="10"/>
          </p:nvPr>
        </p:nvSpPr>
        <p:spPr/>
        <p:txBody>
          <a:bodyPr/>
          <a:lstStyle/>
          <a:p>
            <a:r>
              <a:rPr lang="en-CA"/>
              <a:t>ERBB, erythroblastic leukemia viral oncogene homolog; HER2, human epidermal growth factor receptor 2.</a:t>
            </a:r>
            <a:br>
              <a:rPr lang="en-CA"/>
            </a:br>
            <a:r>
              <a:rPr lang="en-CA"/>
              <a:t>Wolff AC, et al. </a:t>
            </a:r>
            <a:r>
              <a:rPr lang="en-CA" i="1"/>
              <a:t>J Clin Oncol. </a:t>
            </a:r>
            <a:r>
              <a:rPr lang="en-CA"/>
              <a:t>2018;36(20):2105-2122.</a:t>
            </a:r>
          </a:p>
          <a:p>
            <a:r>
              <a:rPr lang="en-CA"/>
              <a:t>Slide adapted from </a:t>
            </a:r>
            <a:r>
              <a:rPr lang="en-CA" err="1"/>
              <a:t>Tolaney</a:t>
            </a:r>
            <a:r>
              <a:rPr lang="en-CA"/>
              <a:t> S, </a:t>
            </a:r>
            <a:r>
              <a:rPr lang="en-CA" err="1"/>
              <a:t>Curigliano</a:t>
            </a:r>
            <a:r>
              <a:rPr lang="en-CA"/>
              <a:t> G. </a:t>
            </a:r>
            <a:r>
              <a:rPr lang="en-US"/>
              <a:t>Debate: Is HER2-low a separate entity? </a:t>
            </a:r>
            <a:r>
              <a:rPr lang="en-CA"/>
              <a:t>SABCS 2022.</a:t>
            </a:r>
          </a:p>
        </p:txBody>
      </p:sp>
      <p:sp>
        <p:nvSpPr>
          <p:cNvPr id="10" name="Footer Placeholder 4">
            <a:extLst>
              <a:ext uri="{FF2B5EF4-FFF2-40B4-BE49-F238E27FC236}">
                <a16:creationId xmlns:a16="http://schemas.microsoft.com/office/drawing/2014/main" id="{8386B4C0-452B-B3DE-9D21-5C559C57B8BC}"/>
              </a:ext>
            </a:extLst>
          </p:cNvPr>
          <p:cNvSpPr txBox="1">
            <a:spLocks/>
          </p:cNvSpPr>
          <p:nvPr/>
        </p:nvSpPr>
        <p:spPr>
          <a:xfrm>
            <a:off x="873303" y="6478904"/>
            <a:ext cx="11609798" cy="365125"/>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solidFill>
                <a:schemeClr val="bg1"/>
              </a:solidFill>
              <a:latin typeface="Arial" panose="020B0604020202020204" pitchFamily="34" charset="0"/>
              <a:cs typeface="Arial" panose="020B0604020202020204" pitchFamily="34" charset="0"/>
            </a:endParaRPr>
          </a:p>
        </p:txBody>
      </p:sp>
      <p:graphicFrame>
        <p:nvGraphicFramePr>
          <p:cNvPr id="13" name="Grafico 4">
            <a:extLst>
              <a:ext uri="{FF2B5EF4-FFF2-40B4-BE49-F238E27FC236}">
                <a16:creationId xmlns:a16="http://schemas.microsoft.com/office/drawing/2014/main" id="{97B433E7-E012-9542-AF82-9ECE43FFCC5A}"/>
              </a:ext>
            </a:extLst>
          </p:cNvPr>
          <p:cNvGraphicFramePr/>
          <p:nvPr>
            <p:extLst>
              <p:ext uri="{D42A27DB-BD31-4B8C-83A1-F6EECF244321}">
                <p14:modId xmlns:p14="http://schemas.microsoft.com/office/powerpoint/2010/main" val="1466555802"/>
              </p:ext>
            </p:extLst>
          </p:nvPr>
        </p:nvGraphicFramePr>
        <p:xfrm>
          <a:off x="5080000" y="1523684"/>
          <a:ext cx="6325171" cy="4460966"/>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F4540EAB-D3EC-B076-362F-C91214221021}"/>
              </a:ext>
            </a:extLst>
          </p:cNvPr>
          <p:cNvSpPr txBox="1"/>
          <p:nvPr/>
        </p:nvSpPr>
        <p:spPr>
          <a:xfrm>
            <a:off x="7218248" y="4223475"/>
            <a:ext cx="1825821" cy="307777"/>
          </a:xfrm>
          <a:prstGeom prst="rect">
            <a:avLst/>
          </a:prstGeom>
          <a:noFill/>
        </p:spPr>
        <p:txBody>
          <a:bodyPr wrap="non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HER2 Negative</a:t>
            </a:r>
          </a:p>
        </p:txBody>
      </p:sp>
      <p:sp>
        <p:nvSpPr>
          <p:cNvPr id="15" name="TextBox 14">
            <a:extLst>
              <a:ext uri="{FF2B5EF4-FFF2-40B4-BE49-F238E27FC236}">
                <a16:creationId xmlns:a16="http://schemas.microsoft.com/office/drawing/2014/main" id="{21842DDC-AE4A-58F7-151B-811E05DCD91A}"/>
              </a:ext>
            </a:extLst>
          </p:cNvPr>
          <p:cNvSpPr txBox="1"/>
          <p:nvPr/>
        </p:nvSpPr>
        <p:spPr>
          <a:xfrm>
            <a:off x="8445554" y="2154525"/>
            <a:ext cx="982640" cy="615553"/>
          </a:xfrm>
          <a:prstGeom prst="rect">
            <a:avLst/>
          </a:prstGeom>
          <a:noFill/>
        </p:spPr>
        <p:txBody>
          <a:bodyPr wrap="non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HER2 </a:t>
            </a:r>
          </a:p>
          <a:p>
            <a:pPr algn="ctr"/>
            <a:r>
              <a:rPr lang="en-US" sz="2000" b="1">
                <a:solidFill>
                  <a:schemeClr val="bg1"/>
                </a:solidFill>
                <a:latin typeface="Arial" panose="020B0604020202020204" pitchFamily="34" charset="0"/>
                <a:cs typeface="Arial" panose="020B0604020202020204" pitchFamily="34" charset="0"/>
              </a:rPr>
              <a:t>Positive</a:t>
            </a:r>
          </a:p>
        </p:txBody>
      </p:sp>
    </p:spTree>
    <p:extLst>
      <p:ext uri="{BB962C8B-B14F-4D97-AF65-F5344CB8AC3E}">
        <p14:creationId xmlns:p14="http://schemas.microsoft.com/office/powerpoint/2010/main" val="4171175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B5904865-1164-694D-8C59-4627F345FEC7}"/>
              </a:ext>
            </a:extLst>
          </p:cNvPr>
          <p:cNvSpPr>
            <a:spLocks noGrp="1" noChangeArrowheads="1"/>
          </p:cNvSpPr>
          <p:nvPr>
            <p:ph type="title"/>
          </p:nvPr>
        </p:nvSpPr>
        <p:spPr>
          <a:xfrm>
            <a:off x="838199" y="365125"/>
            <a:ext cx="11037277" cy="1325563"/>
          </a:xfrm>
        </p:spPr>
        <p:txBody>
          <a:bodyPr>
            <a:normAutofit/>
          </a:bodyPr>
          <a:lstStyle/>
          <a:p>
            <a:r>
              <a:rPr lang="en-US" altLang="en-US" sz="4000"/>
              <a:t>Case Study Patient Presentation and History</a:t>
            </a:r>
          </a:p>
        </p:txBody>
      </p:sp>
      <p:sp>
        <p:nvSpPr>
          <p:cNvPr id="5123" name="Content Placeholder 2">
            <a:extLst>
              <a:ext uri="{FF2B5EF4-FFF2-40B4-BE49-F238E27FC236}">
                <a16:creationId xmlns:a16="http://schemas.microsoft.com/office/drawing/2014/main" id="{7C04326E-787F-A351-03E1-04631D8EA946}"/>
              </a:ext>
            </a:extLst>
          </p:cNvPr>
          <p:cNvSpPr>
            <a:spLocks noGrp="1"/>
          </p:cNvSpPr>
          <p:nvPr>
            <p:ph sz="half" idx="1"/>
          </p:nvPr>
        </p:nvSpPr>
        <p:spPr>
          <a:xfrm>
            <a:off x="838199" y="1825625"/>
            <a:ext cx="7039709" cy="4351338"/>
          </a:xfrm>
        </p:spPr>
        <p:txBody>
          <a:bodyPr>
            <a:normAutofit/>
          </a:bodyPr>
          <a:lstStyle/>
          <a:p>
            <a:pPr marL="0" indent="0">
              <a:spcBef>
                <a:spcPts val="600"/>
              </a:spcBef>
              <a:buNone/>
            </a:pPr>
            <a:r>
              <a:rPr lang="en-US" altLang="en-US" sz="1800" b="1"/>
              <a:t>Presentation</a:t>
            </a:r>
          </a:p>
          <a:p>
            <a:pPr>
              <a:spcBef>
                <a:spcPts val="600"/>
              </a:spcBef>
            </a:pPr>
            <a:r>
              <a:rPr lang="en-US" altLang="en-US" sz="1800"/>
              <a:t>72-year-old female presented with 2-year history of neglected breast mass</a:t>
            </a:r>
          </a:p>
          <a:p>
            <a:pPr>
              <a:spcBef>
                <a:spcPts val="600"/>
              </a:spcBef>
            </a:pPr>
            <a:r>
              <a:rPr lang="en-US" altLang="en-US" sz="1800"/>
              <a:t>Staging workup identified multiple abnormal-appearing axillary, supraclavicular, and mediastinal nodes along with bone metastases without evidence of impending fracture</a:t>
            </a:r>
          </a:p>
          <a:p>
            <a:pPr>
              <a:spcBef>
                <a:spcPts val="600"/>
              </a:spcBef>
            </a:pPr>
            <a:r>
              <a:rPr lang="en-US" altLang="en-US" sz="1800"/>
              <a:t>Biopsy of breast mass: IDC, ER+/HER2 1+</a:t>
            </a:r>
          </a:p>
          <a:p>
            <a:pPr>
              <a:spcBef>
                <a:spcPts val="600"/>
              </a:spcBef>
            </a:pPr>
            <a:r>
              <a:rPr lang="en-US" altLang="en-US" sz="1800"/>
              <a:t>Treated with AI + CDK4/6i and has a response for 13 </a:t>
            </a:r>
            <a:r>
              <a:rPr lang="en-US" altLang="en-US" sz="1800" err="1"/>
              <a:t>mo</a:t>
            </a:r>
            <a:endParaRPr lang="en-US" altLang="en-US" sz="1800"/>
          </a:p>
          <a:p>
            <a:pPr>
              <a:spcBef>
                <a:spcPts val="600"/>
              </a:spcBef>
            </a:pPr>
            <a:r>
              <a:rPr lang="en-US" altLang="en-US" sz="1800"/>
              <a:t>Then develops new liver metastases</a:t>
            </a:r>
          </a:p>
          <a:p>
            <a:pPr>
              <a:spcBef>
                <a:spcPts val="600"/>
              </a:spcBef>
            </a:pPr>
            <a:r>
              <a:rPr lang="en-US" altLang="en-US" sz="1800"/>
              <a:t>Tumor is </a:t>
            </a:r>
            <a:r>
              <a:rPr lang="en-US" altLang="en-US" sz="1800" i="1"/>
              <a:t>ESR1</a:t>
            </a:r>
            <a:r>
              <a:rPr lang="en-US" altLang="en-US" sz="1800"/>
              <a:t> and </a:t>
            </a:r>
            <a:r>
              <a:rPr lang="en-US" altLang="en-US" sz="1800" i="1"/>
              <a:t>PI3K</a:t>
            </a:r>
            <a:r>
              <a:rPr lang="en-US" altLang="en-US" sz="1800"/>
              <a:t> wild-type</a:t>
            </a:r>
          </a:p>
          <a:p>
            <a:pPr>
              <a:spcBef>
                <a:spcPts val="600"/>
              </a:spcBef>
            </a:pPr>
            <a:r>
              <a:rPr lang="en-US" altLang="en-US" sz="1800"/>
              <a:t>Receives </a:t>
            </a:r>
            <a:r>
              <a:rPr lang="en-US" altLang="en-US" sz="1800" err="1"/>
              <a:t>fulvestrant</a:t>
            </a:r>
            <a:r>
              <a:rPr lang="en-US" altLang="en-US" sz="1800"/>
              <a:t> + </a:t>
            </a:r>
            <a:r>
              <a:rPr lang="en-US" altLang="en-US" sz="1800" err="1"/>
              <a:t>everolimus</a:t>
            </a:r>
            <a:r>
              <a:rPr lang="en-US" altLang="en-US" sz="1800"/>
              <a:t>, and progresses after 4 months</a:t>
            </a:r>
          </a:p>
        </p:txBody>
      </p:sp>
      <p:sp>
        <p:nvSpPr>
          <p:cNvPr id="5125" name="Content Placeholder 3">
            <a:extLst>
              <a:ext uri="{FF2B5EF4-FFF2-40B4-BE49-F238E27FC236}">
                <a16:creationId xmlns:a16="http://schemas.microsoft.com/office/drawing/2014/main" id="{5F83BD24-98BE-6641-9B58-16FD7328C8EE}"/>
              </a:ext>
            </a:extLst>
          </p:cNvPr>
          <p:cNvSpPr>
            <a:spLocks noGrp="1"/>
          </p:cNvSpPr>
          <p:nvPr>
            <p:ph sz="half" idx="2"/>
          </p:nvPr>
        </p:nvSpPr>
        <p:spPr>
          <a:xfrm>
            <a:off x="8159262" y="1825625"/>
            <a:ext cx="3475891" cy="4351338"/>
          </a:xfrm>
        </p:spPr>
        <p:txBody>
          <a:bodyPr>
            <a:normAutofit/>
          </a:bodyPr>
          <a:lstStyle/>
          <a:p>
            <a:pPr marL="0" indent="0">
              <a:spcBef>
                <a:spcPts val="600"/>
              </a:spcBef>
              <a:buNone/>
            </a:pPr>
            <a:r>
              <a:rPr lang="en-US" altLang="en-US" sz="1800" b="1"/>
              <a:t>Medical History</a:t>
            </a:r>
          </a:p>
          <a:p>
            <a:pPr>
              <a:spcBef>
                <a:spcPts val="600"/>
              </a:spcBef>
            </a:pPr>
            <a:r>
              <a:rPr lang="en-US" altLang="en-US" sz="1800"/>
              <a:t>Diabetes</a:t>
            </a:r>
          </a:p>
          <a:p>
            <a:pPr>
              <a:spcBef>
                <a:spcPts val="600"/>
              </a:spcBef>
            </a:pPr>
            <a:r>
              <a:rPr lang="en-US" altLang="en-US" sz="1800"/>
              <a:t>Hypertension</a:t>
            </a:r>
          </a:p>
          <a:p>
            <a:pPr>
              <a:spcBef>
                <a:spcPts val="600"/>
              </a:spcBef>
            </a:pPr>
            <a:r>
              <a:rPr lang="en-US" altLang="en-US" sz="1800"/>
              <a:t>Hyperlipidemia</a:t>
            </a:r>
          </a:p>
          <a:p>
            <a:pPr>
              <a:spcBef>
                <a:spcPts val="600"/>
              </a:spcBef>
            </a:pPr>
            <a:r>
              <a:rPr lang="en-US" altLang="en-US" sz="1800"/>
              <a:t>Obesity</a:t>
            </a:r>
          </a:p>
          <a:p>
            <a:pPr>
              <a:spcBef>
                <a:spcPts val="600"/>
              </a:spcBef>
            </a:pPr>
            <a:r>
              <a:rPr lang="en-US" altLang="en-US" sz="1800"/>
              <a:t>Baseline mild neuropathy </a:t>
            </a:r>
          </a:p>
          <a:p>
            <a:pPr marL="0" indent="0">
              <a:spcBef>
                <a:spcPts val="600"/>
              </a:spcBef>
              <a:buNone/>
            </a:pPr>
            <a:r>
              <a:rPr lang="en-US" altLang="en-US" sz="1800" b="1"/>
              <a:t>Social History</a:t>
            </a:r>
          </a:p>
          <a:p>
            <a:pPr>
              <a:spcBef>
                <a:spcPts val="600"/>
              </a:spcBef>
            </a:pPr>
            <a:r>
              <a:rPr lang="en-US" altLang="en-US" sz="1800"/>
              <a:t>Works as a piano teacher</a:t>
            </a:r>
          </a:p>
          <a:p>
            <a:pPr marL="0" indent="0">
              <a:spcBef>
                <a:spcPts val="600"/>
              </a:spcBef>
              <a:buNone/>
            </a:pPr>
            <a:r>
              <a:rPr lang="en-US" altLang="en-US" sz="1800" b="1"/>
              <a:t>Family History</a:t>
            </a:r>
          </a:p>
          <a:p>
            <a:pPr>
              <a:spcBef>
                <a:spcPts val="600"/>
              </a:spcBef>
            </a:pPr>
            <a:r>
              <a:rPr lang="en-US" altLang="en-US" sz="1800"/>
              <a:t>No family history</a:t>
            </a:r>
          </a:p>
        </p:txBody>
      </p:sp>
      <p:sp>
        <p:nvSpPr>
          <p:cNvPr id="3" name="Footer Placeholder 2">
            <a:extLst>
              <a:ext uri="{FF2B5EF4-FFF2-40B4-BE49-F238E27FC236}">
                <a16:creationId xmlns:a16="http://schemas.microsoft.com/office/drawing/2014/main" id="{A5685BB4-CB27-FEBA-48E8-B9D510E78597}"/>
              </a:ext>
            </a:extLst>
          </p:cNvPr>
          <p:cNvSpPr>
            <a:spLocks noGrp="1"/>
          </p:cNvSpPr>
          <p:nvPr>
            <p:ph type="ftr" sz="quarter" idx="10"/>
          </p:nvPr>
        </p:nvSpPr>
        <p:spPr>
          <a:xfrm>
            <a:off x="1479070" y="6176963"/>
            <a:ext cx="8692064" cy="546101"/>
          </a:xfrm>
        </p:spPr>
        <p:txBody>
          <a:bodyPr/>
          <a:lstStyle/>
          <a:p>
            <a:r>
              <a:rPr lang="en-US" sz="1050"/>
              <a:t>AI, aromatase inhibitor; CDK4/6i, cyclin-dependent kinase 4/6 inhibitor; ER, estrogen receptor; </a:t>
            </a:r>
            <a:r>
              <a:rPr lang="en-US" sz="1050" i="1"/>
              <a:t>ESR1</a:t>
            </a:r>
            <a:r>
              <a:rPr lang="en-US" sz="1050"/>
              <a:t>, estrogen receptor 1 gene; HER2, human epidermal growth factor receptor 2; IDC, invasive ductal carcinoma; </a:t>
            </a:r>
            <a:r>
              <a:rPr lang="en-US" sz="1050" i="1"/>
              <a:t>PI3K</a:t>
            </a:r>
            <a:r>
              <a:rPr lang="en-US" sz="1050"/>
              <a:t>, phosphoinositide 3-kinase. </a:t>
            </a:r>
          </a:p>
        </p:txBody>
      </p:sp>
    </p:spTree>
    <p:extLst>
      <p:ext uri="{BB962C8B-B14F-4D97-AF65-F5344CB8AC3E}">
        <p14:creationId xmlns:p14="http://schemas.microsoft.com/office/powerpoint/2010/main" val="2907171233"/>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949D2F9-9670-F94C-81C8-4AF8A5C0ECDE}"/>
              </a:ext>
            </a:extLst>
          </p:cNvPr>
          <p:cNvSpPr>
            <a:spLocks noGrp="1" noChangeArrowheads="1"/>
          </p:cNvSpPr>
          <p:nvPr>
            <p:ph type="title"/>
          </p:nvPr>
        </p:nvSpPr>
        <p:spPr>
          <a:xfrm>
            <a:off x="838200" y="365125"/>
            <a:ext cx="10515600" cy="1325563"/>
          </a:xfrm>
        </p:spPr>
        <p:txBody>
          <a:bodyPr>
            <a:normAutofit/>
          </a:bodyPr>
          <a:lstStyle/>
          <a:p>
            <a:r>
              <a:rPr lang="en-US" altLang="en-US"/>
              <a:t>Case Study Clinical Course</a:t>
            </a:r>
          </a:p>
        </p:txBody>
      </p:sp>
      <p:sp>
        <p:nvSpPr>
          <p:cNvPr id="8194" name="Content Placeholder 1">
            <a:extLst>
              <a:ext uri="{FF2B5EF4-FFF2-40B4-BE49-F238E27FC236}">
                <a16:creationId xmlns:a16="http://schemas.microsoft.com/office/drawing/2014/main" id="{77C362A5-3038-A343-85D9-412DD02850B4}"/>
              </a:ext>
            </a:extLst>
          </p:cNvPr>
          <p:cNvSpPr>
            <a:spLocks noGrp="1"/>
          </p:cNvSpPr>
          <p:nvPr>
            <p:ph idx="1"/>
          </p:nvPr>
        </p:nvSpPr>
        <p:spPr>
          <a:xfrm>
            <a:off x="838200" y="1825625"/>
            <a:ext cx="10515600" cy="4062557"/>
          </a:xfrm>
        </p:spPr>
        <p:txBody>
          <a:bodyPr/>
          <a:lstStyle/>
          <a:p>
            <a:r>
              <a:rPr lang="en-US" altLang="en-US"/>
              <a:t>CT scan identifies multiple new lung nodules, worsening bone lesions, and a new 2-cm lesion in the liver. LFTs are normal.</a:t>
            </a:r>
          </a:p>
          <a:p>
            <a:endParaRPr lang="en-US" altLang="en-US"/>
          </a:p>
          <a:p>
            <a:endParaRPr lang="en-US" altLang="en-US"/>
          </a:p>
        </p:txBody>
      </p:sp>
      <p:sp>
        <p:nvSpPr>
          <p:cNvPr id="4" name="Footer Placeholder 3">
            <a:extLst>
              <a:ext uri="{FF2B5EF4-FFF2-40B4-BE49-F238E27FC236}">
                <a16:creationId xmlns:a16="http://schemas.microsoft.com/office/drawing/2014/main" id="{747379C5-2680-C160-C249-F5678A1A7C26}"/>
              </a:ext>
            </a:extLst>
          </p:cNvPr>
          <p:cNvSpPr>
            <a:spLocks noGrp="1"/>
          </p:cNvSpPr>
          <p:nvPr>
            <p:ph type="ftr" sz="quarter" idx="10"/>
          </p:nvPr>
        </p:nvSpPr>
        <p:spPr>
          <a:xfrm>
            <a:off x="1416735" y="6054437"/>
            <a:ext cx="10651322" cy="803564"/>
          </a:xfrm>
        </p:spPr>
        <p:txBody>
          <a:bodyPr/>
          <a:lstStyle/>
          <a:p>
            <a:r>
              <a:rPr lang="en-US"/>
              <a:t>CT, computed tomography; LFT, liver function test. </a:t>
            </a:r>
          </a:p>
        </p:txBody>
      </p:sp>
    </p:spTree>
    <p:extLst>
      <p:ext uri="{BB962C8B-B14F-4D97-AF65-F5344CB8AC3E}">
        <p14:creationId xmlns:p14="http://schemas.microsoft.com/office/powerpoint/2010/main" val="1081271945"/>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449457A8-0F99-D847-9028-4F8DB2CFDE5B}"/>
              </a:ext>
            </a:extLst>
          </p:cNvPr>
          <p:cNvSpPr>
            <a:spLocks noGrp="1" noChangeArrowheads="1"/>
          </p:cNvSpPr>
          <p:nvPr>
            <p:ph type="title"/>
          </p:nvPr>
        </p:nvSpPr>
        <p:spPr/>
        <p:txBody>
          <a:bodyPr>
            <a:normAutofit/>
          </a:bodyPr>
          <a:lstStyle/>
          <a:p>
            <a:r>
              <a:rPr lang="en-US"/>
              <a:t>Case Study Audience Question</a:t>
            </a:r>
            <a:endParaRPr lang="en-US" altLang="en-US"/>
          </a:p>
        </p:txBody>
      </p:sp>
      <p:sp>
        <p:nvSpPr>
          <p:cNvPr id="9218" name="Content Placeholder 1">
            <a:extLst>
              <a:ext uri="{FF2B5EF4-FFF2-40B4-BE49-F238E27FC236}">
                <a16:creationId xmlns:a16="http://schemas.microsoft.com/office/drawing/2014/main" id="{5EA84BC2-FF7F-3C43-9BA0-49BE4CCD6025}"/>
              </a:ext>
            </a:extLst>
          </p:cNvPr>
          <p:cNvSpPr>
            <a:spLocks noGrp="1"/>
          </p:cNvSpPr>
          <p:nvPr>
            <p:ph idx="1"/>
          </p:nvPr>
        </p:nvSpPr>
        <p:spPr/>
        <p:txBody>
          <a:bodyPr/>
          <a:lstStyle/>
          <a:p>
            <a:pPr marL="0" indent="0">
              <a:buNone/>
            </a:pPr>
            <a:r>
              <a:rPr lang="en-US" altLang="en-US"/>
              <a:t>What would be the next step in management?</a:t>
            </a:r>
          </a:p>
          <a:p>
            <a:pPr marL="914400" indent="-452438">
              <a:buFont typeface="+mj-lt"/>
              <a:buAutoNum type="alphaLcParenR"/>
            </a:pPr>
            <a:r>
              <a:rPr lang="en-US" altLang="en-US" sz="2400" err="1"/>
              <a:t>Eribulin</a:t>
            </a:r>
            <a:endParaRPr lang="en-US" altLang="en-US" sz="2400"/>
          </a:p>
          <a:p>
            <a:pPr marL="914400" indent="-452438">
              <a:buFont typeface="+mj-lt"/>
              <a:buAutoNum type="alphaLcParenR"/>
            </a:pPr>
            <a:r>
              <a:rPr lang="en-US" altLang="en-US" sz="2400"/>
              <a:t>Capecitabine</a:t>
            </a:r>
          </a:p>
          <a:p>
            <a:pPr marL="914400" indent="-452438">
              <a:buFont typeface="+mj-lt"/>
              <a:buAutoNum type="alphaLcParenR"/>
            </a:pPr>
            <a:r>
              <a:rPr lang="en-US" altLang="en-US" sz="2400"/>
              <a:t>Sacituzumab govitecan</a:t>
            </a:r>
          </a:p>
          <a:p>
            <a:pPr marL="914400" indent="-452438">
              <a:buFont typeface="+mj-lt"/>
              <a:buAutoNum type="alphaLcParenR"/>
            </a:pPr>
            <a:r>
              <a:rPr lang="en-US" altLang="en-US" sz="2400"/>
              <a:t>Trastuzumab deruxtecan</a:t>
            </a:r>
          </a:p>
          <a:p>
            <a:pPr marL="914400" indent="-452438">
              <a:buFont typeface="+mj-lt"/>
              <a:buAutoNum type="alphaLcParenR"/>
            </a:pPr>
            <a:r>
              <a:rPr lang="en-US" altLang="en-US" sz="2400"/>
              <a:t>Unsure</a:t>
            </a:r>
          </a:p>
          <a:p>
            <a:endParaRPr lang="en-US" altLang="en-US"/>
          </a:p>
        </p:txBody>
      </p:sp>
    </p:spTree>
    <p:extLst>
      <p:ext uri="{BB962C8B-B14F-4D97-AF65-F5344CB8AC3E}">
        <p14:creationId xmlns:p14="http://schemas.microsoft.com/office/powerpoint/2010/main" val="2232101272"/>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949D2F9-9670-F94C-81C8-4AF8A5C0ECDE}"/>
              </a:ext>
            </a:extLst>
          </p:cNvPr>
          <p:cNvSpPr>
            <a:spLocks noGrp="1" noChangeArrowheads="1"/>
          </p:cNvSpPr>
          <p:nvPr>
            <p:ph type="title"/>
          </p:nvPr>
        </p:nvSpPr>
        <p:spPr/>
        <p:txBody>
          <a:bodyPr>
            <a:normAutofit/>
          </a:bodyPr>
          <a:lstStyle/>
          <a:p>
            <a:r>
              <a:rPr lang="en-US" altLang="en-US"/>
              <a:t>Case Study Clinical Course</a:t>
            </a:r>
          </a:p>
        </p:txBody>
      </p:sp>
      <p:sp>
        <p:nvSpPr>
          <p:cNvPr id="8194" name="Content Placeholder 1">
            <a:extLst>
              <a:ext uri="{FF2B5EF4-FFF2-40B4-BE49-F238E27FC236}">
                <a16:creationId xmlns:a16="http://schemas.microsoft.com/office/drawing/2014/main" id="{77C362A5-3038-A343-85D9-412DD02850B4}"/>
              </a:ext>
            </a:extLst>
          </p:cNvPr>
          <p:cNvSpPr>
            <a:spLocks noGrp="1"/>
          </p:cNvSpPr>
          <p:nvPr>
            <p:ph sz="half" idx="1"/>
          </p:nvPr>
        </p:nvSpPr>
        <p:spPr/>
        <p:txBody>
          <a:bodyPr/>
          <a:lstStyle/>
          <a:p>
            <a:r>
              <a:rPr lang="en-US" altLang="en-US"/>
              <a:t>The patient started therapy with trastuzumab </a:t>
            </a:r>
            <a:r>
              <a:rPr lang="en-US" altLang="en-US" err="1"/>
              <a:t>deruxtecan</a:t>
            </a:r>
            <a:endParaRPr lang="en-US" altLang="en-US"/>
          </a:p>
          <a:p>
            <a:r>
              <a:rPr lang="en-US" altLang="en-US"/>
              <a:t>3 months after starting, she develops cough</a:t>
            </a:r>
          </a:p>
          <a:p>
            <a:endParaRPr lang="en-US" altLang="en-US"/>
          </a:p>
          <a:p>
            <a:endParaRPr lang="en-US" altLang="en-US"/>
          </a:p>
        </p:txBody>
      </p:sp>
      <p:sp>
        <p:nvSpPr>
          <p:cNvPr id="2" name="Content Placeholder 1">
            <a:extLst>
              <a:ext uri="{FF2B5EF4-FFF2-40B4-BE49-F238E27FC236}">
                <a16:creationId xmlns:a16="http://schemas.microsoft.com/office/drawing/2014/main" id="{6DB8F73B-A01E-5820-C2D0-26680B35CE76}"/>
              </a:ext>
            </a:extLst>
          </p:cNvPr>
          <p:cNvSpPr>
            <a:spLocks noGrp="1"/>
          </p:cNvSpPr>
          <p:nvPr>
            <p:ph sz="half" idx="2"/>
          </p:nvPr>
        </p:nvSpPr>
        <p:spPr/>
        <p:txBody>
          <a:bodyPr/>
          <a:lstStyle/>
          <a:p>
            <a:r>
              <a:rPr lang="en-US" altLang="en-US"/>
              <a:t>Imaging reveals bilateral ground glass changes</a:t>
            </a:r>
          </a:p>
          <a:p>
            <a:r>
              <a:rPr lang="en-US" altLang="en-US"/>
              <a:t>Work-up reveals no infectious etiology </a:t>
            </a:r>
          </a:p>
          <a:p>
            <a:endParaRPr lang="en-US"/>
          </a:p>
        </p:txBody>
      </p:sp>
    </p:spTree>
    <p:extLst>
      <p:ext uri="{BB962C8B-B14F-4D97-AF65-F5344CB8AC3E}">
        <p14:creationId xmlns:p14="http://schemas.microsoft.com/office/powerpoint/2010/main" val="843681537"/>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449457A8-0F99-D847-9028-4F8DB2CFDE5B}"/>
              </a:ext>
            </a:extLst>
          </p:cNvPr>
          <p:cNvSpPr>
            <a:spLocks noGrp="1" noChangeArrowheads="1"/>
          </p:cNvSpPr>
          <p:nvPr>
            <p:ph type="title"/>
          </p:nvPr>
        </p:nvSpPr>
        <p:spPr/>
        <p:txBody>
          <a:bodyPr>
            <a:normAutofit/>
          </a:bodyPr>
          <a:lstStyle/>
          <a:p>
            <a:r>
              <a:rPr lang="en-US"/>
              <a:t>Case Study Audience Question</a:t>
            </a:r>
            <a:endParaRPr lang="en-US" altLang="en-US"/>
          </a:p>
        </p:txBody>
      </p:sp>
      <p:sp>
        <p:nvSpPr>
          <p:cNvPr id="9218" name="Content Placeholder 1">
            <a:extLst>
              <a:ext uri="{FF2B5EF4-FFF2-40B4-BE49-F238E27FC236}">
                <a16:creationId xmlns:a16="http://schemas.microsoft.com/office/drawing/2014/main" id="{5EA84BC2-FF7F-3C43-9BA0-49BE4CCD6025}"/>
              </a:ext>
            </a:extLst>
          </p:cNvPr>
          <p:cNvSpPr>
            <a:spLocks noGrp="1"/>
          </p:cNvSpPr>
          <p:nvPr>
            <p:ph idx="1"/>
          </p:nvPr>
        </p:nvSpPr>
        <p:spPr/>
        <p:txBody>
          <a:bodyPr/>
          <a:lstStyle/>
          <a:p>
            <a:pPr marL="0" indent="0">
              <a:buNone/>
            </a:pPr>
            <a:r>
              <a:rPr lang="en-US" altLang="en-US"/>
              <a:t>What would be the next step in management?</a:t>
            </a:r>
          </a:p>
          <a:p>
            <a:pPr marL="914400" indent="-452438">
              <a:buFont typeface="+mj-lt"/>
              <a:buAutoNum type="alphaLcParenR"/>
            </a:pPr>
            <a:r>
              <a:rPr lang="en-US" altLang="en-US" sz="2400"/>
              <a:t>Continue treatment with trastuzumab deruxtecan</a:t>
            </a:r>
          </a:p>
          <a:p>
            <a:pPr marL="914400" indent="-452438">
              <a:buFont typeface="+mj-lt"/>
              <a:buAutoNum type="alphaLcParenR"/>
            </a:pPr>
            <a:r>
              <a:rPr lang="en-US" altLang="en-US" sz="2400"/>
              <a:t>Continue treatment with trastuzumab deruxtecan and start steroids</a:t>
            </a:r>
          </a:p>
          <a:p>
            <a:pPr marL="914400" indent="-452438">
              <a:buFont typeface="+mj-lt"/>
              <a:buAutoNum type="alphaLcParenR"/>
            </a:pPr>
            <a:r>
              <a:rPr lang="en-US" altLang="en-US" sz="2400"/>
              <a:t>Dose reduce trastuzumab deruxtecan and continue therapy</a:t>
            </a:r>
          </a:p>
          <a:p>
            <a:pPr marL="914400" indent="-452438">
              <a:buFont typeface="+mj-lt"/>
              <a:buAutoNum type="alphaLcParenR"/>
            </a:pPr>
            <a:r>
              <a:rPr lang="en-US" altLang="en-US" sz="2400"/>
              <a:t>Discontinue trastuzumab deruxtecan and start steroids</a:t>
            </a:r>
          </a:p>
          <a:p>
            <a:pPr marL="914400" indent="-452438">
              <a:buFont typeface="+mj-lt"/>
              <a:buAutoNum type="alphaLcParenR"/>
            </a:pPr>
            <a:r>
              <a:rPr lang="en-US" altLang="en-US" sz="2400"/>
              <a:t>Hold therapy with trastuzumab deruxtecan</a:t>
            </a:r>
          </a:p>
        </p:txBody>
      </p:sp>
    </p:spTree>
    <p:extLst>
      <p:ext uri="{BB962C8B-B14F-4D97-AF65-F5344CB8AC3E}">
        <p14:creationId xmlns:p14="http://schemas.microsoft.com/office/powerpoint/2010/main" val="133494230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Key Takeaways</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sz="half" idx="1"/>
          </p:nvPr>
        </p:nvSpPr>
        <p:spPr/>
        <p:txBody>
          <a:bodyPr>
            <a:normAutofit/>
          </a:bodyPr>
          <a:lstStyle/>
          <a:p>
            <a:r>
              <a:rPr lang="en-US"/>
              <a:t>The definition of HER2</a:t>
            </a:r>
            <a:br>
              <a:rPr lang="en-US"/>
            </a:br>
            <a:r>
              <a:rPr lang="en-US"/>
              <a:t>status in mBC is evolving</a:t>
            </a:r>
            <a:br>
              <a:rPr lang="en-US"/>
            </a:br>
            <a:r>
              <a:rPr lang="en-US"/>
              <a:t>and HER2 heterogeneity is commonly observed</a:t>
            </a:r>
          </a:p>
          <a:p>
            <a:r>
              <a:rPr lang="en-US"/>
              <a:t>Antibody-drug conjugates have changed the treatment landscape for metastatic HR+/HER2-expressing mBC</a:t>
            </a:r>
          </a:p>
          <a:p>
            <a:endParaRPr lang="en-US"/>
          </a:p>
        </p:txBody>
      </p:sp>
      <p:sp>
        <p:nvSpPr>
          <p:cNvPr id="5" name="Content Placeholder 4">
            <a:extLst>
              <a:ext uri="{FF2B5EF4-FFF2-40B4-BE49-F238E27FC236}">
                <a16:creationId xmlns:a16="http://schemas.microsoft.com/office/drawing/2014/main" id="{608DB80D-A1F8-08DC-25DE-1E44D61DF413}"/>
              </a:ext>
            </a:extLst>
          </p:cNvPr>
          <p:cNvSpPr>
            <a:spLocks noGrp="1"/>
          </p:cNvSpPr>
          <p:nvPr>
            <p:ph sz="half" idx="2"/>
          </p:nvPr>
        </p:nvSpPr>
        <p:spPr>
          <a:xfrm>
            <a:off x="6172200" y="1825625"/>
            <a:ext cx="5539636" cy="4228812"/>
          </a:xfrm>
        </p:spPr>
        <p:txBody>
          <a:bodyPr>
            <a:noAutofit/>
          </a:bodyPr>
          <a:lstStyle/>
          <a:p>
            <a:pPr>
              <a:lnSpc>
                <a:spcPct val="100000"/>
              </a:lnSpc>
            </a:pPr>
            <a:r>
              <a:rPr lang="en-US"/>
              <a:t>We will need to better understand how to optimally select patients for ADC therapy, and in whom these agents can be effectively sequenced </a:t>
            </a:r>
          </a:p>
          <a:p>
            <a:pPr>
              <a:lnSpc>
                <a:spcPct val="100000"/>
              </a:lnSpc>
            </a:pPr>
            <a:r>
              <a:rPr lang="en-US"/>
              <a:t>Monitoring and managing adverse events associated with ADCs are critical to achieving optimal patient outcomes</a:t>
            </a:r>
          </a:p>
        </p:txBody>
      </p:sp>
      <p:sp>
        <p:nvSpPr>
          <p:cNvPr id="6" name="Footer Placeholder 5">
            <a:extLst>
              <a:ext uri="{FF2B5EF4-FFF2-40B4-BE49-F238E27FC236}">
                <a16:creationId xmlns:a16="http://schemas.microsoft.com/office/drawing/2014/main" id="{4BC6FED6-D2D8-D4F1-57C0-E668539207AD}"/>
              </a:ext>
            </a:extLst>
          </p:cNvPr>
          <p:cNvSpPr>
            <a:spLocks noGrp="1"/>
          </p:cNvSpPr>
          <p:nvPr>
            <p:ph type="ftr" sz="quarter" idx="10"/>
          </p:nvPr>
        </p:nvSpPr>
        <p:spPr/>
        <p:txBody>
          <a:bodyPr/>
          <a:lstStyle/>
          <a:p>
            <a:r>
              <a:rPr lang="en-US">
                <a:solidFill>
                  <a:schemeClr val="tx1"/>
                </a:solidFill>
              </a:rPr>
              <a:t>ADC, antibody-drug conjugate; HER2, human epidermal growth factor receptor 2; HR, hormone receptor; </a:t>
            </a:r>
            <a:r>
              <a:rPr lang="en-US" err="1">
                <a:solidFill>
                  <a:schemeClr val="tx1"/>
                </a:solidFill>
              </a:rPr>
              <a:t>mBC</a:t>
            </a:r>
            <a:r>
              <a:rPr lang="en-US">
                <a:solidFill>
                  <a:schemeClr val="tx1"/>
                </a:solidFill>
              </a:rPr>
              <a:t>, metastatic breast cancer.</a:t>
            </a:r>
          </a:p>
        </p:txBody>
      </p:sp>
    </p:spTree>
    <p:extLst>
      <p:ext uri="{BB962C8B-B14F-4D97-AF65-F5344CB8AC3E}">
        <p14:creationId xmlns:p14="http://schemas.microsoft.com/office/powerpoint/2010/main" val="4174153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age of medical images&#10;&#10;Description automatically generated">
            <a:extLst>
              <a:ext uri="{FF2B5EF4-FFF2-40B4-BE49-F238E27FC236}">
                <a16:creationId xmlns:a16="http://schemas.microsoft.com/office/drawing/2014/main" id="{FA1DB0FD-2FFF-9B8C-764C-34D5129022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0687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1440C-BD90-0761-717C-33E4EE4FE535}"/>
              </a:ext>
            </a:extLst>
          </p:cNvPr>
          <p:cNvSpPr>
            <a:spLocks noGrp="1"/>
          </p:cNvSpPr>
          <p:nvPr>
            <p:ph type="title"/>
          </p:nvPr>
        </p:nvSpPr>
        <p:spPr/>
        <p:txBody>
          <a:bodyPr/>
          <a:lstStyle/>
          <a:p>
            <a:r>
              <a:rPr lang="en-US" noProof="0"/>
              <a:t>Expanding the Use of HER2 ADCs to</a:t>
            </a:r>
            <a:br>
              <a:rPr lang="en-US" noProof="0"/>
            </a:br>
            <a:r>
              <a:rPr lang="en-US" noProof="0"/>
              <a:t>HER2-Low Breast Cancer</a:t>
            </a:r>
            <a:endParaRPr lang="en-US"/>
          </a:p>
        </p:txBody>
      </p:sp>
      <p:sp>
        <p:nvSpPr>
          <p:cNvPr id="5" name="Footer Placeholder 4">
            <a:extLst>
              <a:ext uri="{FF2B5EF4-FFF2-40B4-BE49-F238E27FC236}">
                <a16:creationId xmlns:a16="http://schemas.microsoft.com/office/drawing/2014/main" id="{8692A220-C7AF-D80A-8F8E-40168FE04032}"/>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ADC, antibody-drug conjugate; BC, breast cancer; HER2, human epidermal growth factor receptor 2; IHC, immunohistochemistry; ISH, in situ hybridization.</a:t>
            </a:r>
            <a:br>
              <a:rPr kumimoji="0" lang="en-GB"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br>
            <a:r>
              <a:rPr kumimoji="0" lang="en-GB"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Tarantino P, et al. </a:t>
            </a:r>
            <a:r>
              <a:rPr kumimoji="0" lang="en-GB" sz="1000" b="0" i="1"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J Clin Oncol. </a:t>
            </a:r>
            <a:r>
              <a:rPr kumimoji="0" lang="en-GB" sz="1000" b="0" i="0" u="none" strike="noStrike" kern="1200" cap="none" spc="0" normalizeH="0" baseline="0" noProof="0">
                <a:ln>
                  <a:noFill/>
                </a:ln>
                <a:solidFill>
                  <a:srgbClr val="47484F">
                    <a:lumMod val="50000"/>
                  </a:srgbClr>
                </a:solidFill>
                <a:effectLst/>
                <a:uLnTx/>
                <a:uFillTx/>
                <a:latin typeface="Arial" panose="020B0604020202020204" pitchFamily="34" charset="0"/>
                <a:cs typeface="Arial" panose="020B0604020202020204" pitchFamily="34" charset="0"/>
              </a:rPr>
              <a:t>2020;38(17):1951.</a:t>
            </a:r>
          </a:p>
        </p:txBody>
      </p:sp>
      <p:pic>
        <p:nvPicPr>
          <p:cNvPr id="6" name="Picture 5">
            <a:extLst>
              <a:ext uri="{FF2B5EF4-FFF2-40B4-BE49-F238E27FC236}">
                <a16:creationId xmlns:a16="http://schemas.microsoft.com/office/drawing/2014/main" id="{DC64BF41-E628-ACA1-34C3-F5BD424450CE}"/>
              </a:ext>
            </a:extLst>
          </p:cNvPr>
          <p:cNvPicPr>
            <a:picLocks noChangeAspect="1"/>
          </p:cNvPicPr>
          <p:nvPr/>
        </p:nvPicPr>
        <p:blipFill>
          <a:blip r:embed="rId3"/>
          <a:srcRect b="44573"/>
          <a:stretch/>
        </p:blipFill>
        <p:spPr>
          <a:xfrm>
            <a:off x="522491" y="2095914"/>
            <a:ext cx="6859181" cy="2768252"/>
          </a:xfrm>
          <a:prstGeom prst="rect">
            <a:avLst/>
          </a:prstGeom>
        </p:spPr>
      </p:pic>
      <p:pic>
        <p:nvPicPr>
          <p:cNvPr id="7" name="Picture 6">
            <a:extLst>
              <a:ext uri="{FF2B5EF4-FFF2-40B4-BE49-F238E27FC236}">
                <a16:creationId xmlns:a16="http://schemas.microsoft.com/office/drawing/2014/main" id="{84F576E2-17E5-D32B-9707-405B2CB72E70}"/>
              </a:ext>
            </a:extLst>
          </p:cNvPr>
          <p:cNvPicPr>
            <a:picLocks noChangeAspect="1"/>
          </p:cNvPicPr>
          <p:nvPr/>
        </p:nvPicPr>
        <p:blipFill>
          <a:blip r:embed="rId3"/>
          <a:srcRect l="30401" t="57313" r="36451"/>
          <a:stretch/>
        </p:blipFill>
        <p:spPr>
          <a:xfrm>
            <a:off x="8701176" y="2480649"/>
            <a:ext cx="1883317" cy="1765891"/>
          </a:xfrm>
          <a:prstGeom prst="rect">
            <a:avLst/>
          </a:prstGeom>
        </p:spPr>
      </p:pic>
      <p:sp>
        <p:nvSpPr>
          <p:cNvPr id="8" name="TextBox 7">
            <a:extLst>
              <a:ext uri="{FF2B5EF4-FFF2-40B4-BE49-F238E27FC236}">
                <a16:creationId xmlns:a16="http://schemas.microsoft.com/office/drawing/2014/main" id="{1E56EFEF-A938-F38D-182E-CA8670EEA1A5}"/>
              </a:ext>
            </a:extLst>
          </p:cNvPr>
          <p:cNvSpPr txBox="1"/>
          <p:nvPr/>
        </p:nvSpPr>
        <p:spPr>
          <a:xfrm>
            <a:off x="7815212" y="2071416"/>
            <a:ext cx="1340285" cy="523220"/>
          </a:xfrm>
          <a:prstGeom prst="rect">
            <a:avLst/>
          </a:prstGeom>
          <a:solidFill>
            <a:schemeClr val="bg1"/>
          </a:solidFill>
        </p:spPr>
        <p:txBody>
          <a:bodyPr wrap="square" rtlCol="0">
            <a:spAutoFit/>
          </a:bodyPr>
          <a:lstStyle/>
          <a:p>
            <a:r>
              <a:rPr lang="en-US" sz="1400">
                <a:latin typeface="Arial" panose="020B0604020202020204" pitchFamily="34" charset="0"/>
                <a:cs typeface="Arial" panose="020B0604020202020204" pitchFamily="34" charset="0"/>
              </a:rPr>
              <a:t>HER2-positive BC 15%</a:t>
            </a:r>
          </a:p>
        </p:txBody>
      </p:sp>
      <p:sp>
        <p:nvSpPr>
          <p:cNvPr id="9" name="TextBox 8">
            <a:extLst>
              <a:ext uri="{FF2B5EF4-FFF2-40B4-BE49-F238E27FC236}">
                <a16:creationId xmlns:a16="http://schemas.microsoft.com/office/drawing/2014/main" id="{67D4F7CA-EC50-B4C7-819E-0BA17E28EDEB}"/>
              </a:ext>
            </a:extLst>
          </p:cNvPr>
          <p:cNvSpPr txBox="1"/>
          <p:nvPr/>
        </p:nvSpPr>
        <p:spPr>
          <a:xfrm>
            <a:off x="7597493" y="3585872"/>
            <a:ext cx="1230335" cy="523220"/>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HER2-0 BC 30%-40%</a:t>
            </a:r>
          </a:p>
        </p:txBody>
      </p:sp>
      <p:sp>
        <p:nvSpPr>
          <p:cNvPr id="10" name="TextBox 9">
            <a:extLst>
              <a:ext uri="{FF2B5EF4-FFF2-40B4-BE49-F238E27FC236}">
                <a16:creationId xmlns:a16="http://schemas.microsoft.com/office/drawing/2014/main" id="{5754ED4F-EB24-6E33-5544-1AA52260657A}"/>
              </a:ext>
            </a:extLst>
          </p:cNvPr>
          <p:cNvSpPr txBox="1"/>
          <p:nvPr/>
        </p:nvSpPr>
        <p:spPr>
          <a:xfrm>
            <a:off x="10592401" y="3144166"/>
            <a:ext cx="1311596" cy="523220"/>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HER2-low BC 45%-55%</a:t>
            </a:r>
          </a:p>
        </p:txBody>
      </p:sp>
    </p:spTree>
    <p:extLst>
      <p:ext uri="{BB962C8B-B14F-4D97-AF65-F5344CB8AC3E}">
        <p14:creationId xmlns:p14="http://schemas.microsoft.com/office/powerpoint/2010/main" val="1682461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045242-3A6A-1A0B-D660-D5F41B8E10C3}"/>
              </a:ext>
            </a:extLst>
          </p:cNvPr>
          <p:cNvSpPr>
            <a:spLocks noGrp="1"/>
          </p:cNvSpPr>
          <p:nvPr>
            <p:ph type="title"/>
          </p:nvPr>
        </p:nvSpPr>
        <p:spPr>
          <a:xfrm>
            <a:off x="838199" y="104789"/>
            <a:ext cx="11229975" cy="995589"/>
          </a:xfrm>
        </p:spPr>
        <p:txBody>
          <a:bodyPr>
            <a:normAutofit/>
          </a:bodyPr>
          <a:lstStyle/>
          <a:p>
            <a:r>
              <a:rPr lang="en-US" sz="3400" noProof="0"/>
              <a:t>Expanding the </a:t>
            </a:r>
            <a:r>
              <a:rPr lang="en-US" sz="3400"/>
              <a:t>T</a:t>
            </a:r>
            <a:r>
              <a:rPr lang="en-US" sz="3400" noProof="0" err="1"/>
              <a:t>argetability</a:t>
            </a:r>
            <a:r>
              <a:rPr lang="en-US" sz="3400" noProof="0"/>
              <a:t> to HER2 L</a:t>
            </a:r>
            <a:r>
              <a:rPr lang="en-US" sz="3400"/>
              <a:t>ow and</a:t>
            </a:r>
            <a:r>
              <a:rPr lang="en-US" sz="3400" noProof="0"/>
              <a:t> “Ultralow”</a:t>
            </a:r>
            <a:endParaRPr lang="en-US" sz="3400"/>
          </a:p>
        </p:txBody>
      </p:sp>
      <p:sp>
        <p:nvSpPr>
          <p:cNvPr id="13" name="Content Placeholder 12">
            <a:extLst>
              <a:ext uri="{FF2B5EF4-FFF2-40B4-BE49-F238E27FC236}">
                <a16:creationId xmlns:a16="http://schemas.microsoft.com/office/drawing/2014/main" id="{ACEEB718-2A4F-0BE4-A01F-91BB32DB87B7}"/>
              </a:ext>
            </a:extLst>
          </p:cNvPr>
          <p:cNvSpPr>
            <a:spLocks noGrp="1"/>
          </p:cNvSpPr>
          <p:nvPr>
            <p:ph idx="1"/>
          </p:nvPr>
        </p:nvSpPr>
        <p:spPr>
          <a:xfrm>
            <a:off x="838200" y="1100379"/>
            <a:ext cx="11353800" cy="609599"/>
          </a:xfrm>
        </p:spPr>
        <p:txBody>
          <a:bodyPr>
            <a:normAutofit/>
          </a:bodyPr>
          <a:lstStyle/>
          <a:p>
            <a:pPr marL="0" indent="0">
              <a:buNone/>
            </a:pPr>
            <a:r>
              <a:rPr lang="en-US" sz="2200" b="1"/>
              <a:t>HER2 IHC categories within HR+, HER2-negative (HER2-) </a:t>
            </a:r>
            <a:r>
              <a:rPr lang="en-US" sz="2200" b="1" err="1"/>
              <a:t>mBC</a:t>
            </a:r>
            <a:r>
              <a:rPr lang="en-US" sz="2200" b="1"/>
              <a:t> (per ASCO/CAP)</a:t>
            </a:r>
          </a:p>
        </p:txBody>
      </p:sp>
      <p:sp>
        <p:nvSpPr>
          <p:cNvPr id="7" name="Footer Placeholder 6">
            <a:extLst>
              <a:ext uri="{FF2B5EF4-FFF2-40B4-BE49-F238E27FC236}">
                <a16:creationId xmlns:a16="http://schemas.microsoft.com/office/drawing/2014/main" id="{9108156B-1CFF-803D-3C95-4D82D78E1C70}"/>
              </a:ext>
            </a:extLst>
          </p:cNvPr>
          <p:cNvSpPr>
            <a:spLocks noGrp="1"/>
          </p:cNvSpPr>
          <p:nvPr>
            <p:ph type="ftr" sz="quarter" idx="10"/>
          </p:nvPr>
        </p:nvSpPr>
        <p:spPr>
          <a:xfrm>
            <a:off x="1416735" y="6054437"/>
            <a:ext cx="10651322" cy="803564"/>
          </a:xfrm>
        </p:spPr>
        <p:txBody>
          <a:bodyPr/>
          <a:lstStyle/>
          <a:p>
            <a:pPr lvl="0"/>
            <a:r>
              <a:rPr lang="en-US" noProof="0"/>
              <a:t>ASCO, American Society of Clinical Oncology; CAP, College of American Pathologists; HER2, human epidermal growth factor receptor 2; HR, hormone receptor; IHC, immunohistochemistry; ISH, in situ hybridization; </a:t>
            </a:r>
            <a:r>
              <a:rPr lang="en-US" noProof="0" err="1"/>
              <a:t>mBC</a:t>
            </a:r>
            <a:r>
              <a:rPr lang="en-US" noProof="0"/>
              <a:t>, metastatic breast cancer. </a:t>
            </a:r>
            <a:endParaRPr lang="en-GB" noProof="0"/>
          </a:p>
          <a:p>
            <a:pPr lvl="0"/>
            <a:r>
              <a:rPr lang="en-GB" noProof="0" err="1"/>
              <a:t>Curigliano</a:t>
            </a:r>
            <a:r>
              <a:rPr lang="en-GB" noProof="0"/>
              <a:t> G, et al. ASCO 2024. Abstract LBA1000.</a:t>
            </a:r>
          </a:p>
        </p:txBody>
      </p:sp>
      <p:pic>
        <p:nvPicPr>
          <p:cNvPr id="14" name="Picture 13">
            <a:extLst>
              <a:ext uri="{FF2B5EF4-FFF2-40B4-BE49-F238E27FC236}">
                <a16:creationId xmlns:a16="http://schemas.microsoft.com/office/drawing/2014/main" id="{882BF687-B65D-F777-29F0-4358871E40DE}"/>
              </a:ext>
            </a:extLst>
          </p:cNvPr>
          <p:cNvPicPr>
            <a:picLocks noChangeAspect="1"/>
          </p:cNvPicPr>
          <p:nvPr/>
        </p:nvPicPr>
        <p:blipFill>
          <a:blip r:embed="rId3"/>
          <a:srcRect t="27161"/>
          <a:stretch/>
        </p:blipFill>
        <p:spPr>
          <a:xfrm>
            <a:off x="512912" y="2763248"/>
            <a:ext cx="10940825" cy="3475400"/>
          </a:xfrm>
          <a:prstGeom prst="rect">
            <a:avLst/>
          </a:prstGeom>
        </p:spPr>
      </p:pic>
      <p:sp>
        <p:nvSpPr>
          <p:cNvPr id="15" name="TextBox 14">
            <a:extLst>
              <a:ext uri="{FF2B5EF4-FFF2-40B4-BE49-F238E27FC236}">
                <a16:creationId xmlns:a16="http://schemas.microsoft.com/office/drawing/2014/main" id="{D4324FE8-58D3-7DC8-7B3B-BDE679BA0F47}"/>
              </a:ext>
            </a:extLst>
          </p:cNvPr>
          <p:cNvSpPr txBox="1"/>
          <p:nvPr/>
        </p:nvSpPr>
        <p:spPr>
          <a:xfrm>
            <a:off x="838199" y="1992085"/>
            <a:ext cx="2536371" cy="738664"/>
          </a:xfrm>
          <a:prstGeom prst="rect">
            <a:avLst/>
          </a:prstGeom>
          <a:noFill/>
        </p:spPr>
        <p:txBody>
          <a:bodyPr wrap="square" rtlCol="0">
            <a:spAutoFit/>
          </a:bodyPr>
          <a:lstStyle/>
          <a:p>
            <a:r>
              <a:rPr lang="en-US" sz="1400" b="1">
                <a:solidFill>
                  <a:schemeClr val="accent1"/>
                </a:solidFill>
                <a:latin typeface="Arial" panose="020B0604020202020204" pitchFamily="34" charset="0"/>
                <a:cs typeface="Arial" panose="020B0604020202020204" pitchFamily="34" charset="0"/>
              </a:rPr>
              <a:t>DESTINY-Breast06 patient population:</a:t>
            </a:r>
          </a:p>
          <a:p>
            <a:r>
              <a:rPr lang="en-US" sz="1400" b="1">
                <a:solidFill>
                  <a:schemeClr val="accent1"/>
                </a:solidFill>
                <a:latin typeface="Arial" panose="020B0604020202020204" pitchFamily="34" charset="0"/>
                <a:cs typeface="Arial" panose="020B0604020202020204" pitchFamily="34" charset="0"/>
              </a:rPr>
              <a:t>~85% of HR+, HER2– </a:t>
            </a:r>
            <a:r>
              <a:rPr lang="en-US" sz="1400" b="1" err="1">
                <a:solidFill>
                  <a:schemeClr val="accent1"/>
                </a:solidFill>
                <a:latin typeface="Arial" panose="020B0604020202020204" pitchFamily="34" charset="0"/>
                <a:cs typeface="Arial" panose="020B0604020202020204" pitchFamily="34" charset="0"/>
              </a:rPr>
              <a:t>mBC</a:t>
            </a:r>
            <a:endParaRPr lang="en-US" sz="1400" b="1">
              <a:solidFill>
                <a:schemeClr val="accent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967CDDB-37FB-EBE0-8AD5-A55A376F8F29}"/>
              </a:ext>
            </a:extLst>
          </p:cNvPr>
          <p:cNvSpPr txBox="1"/>
          <p:nvPr/>
        </p:nvSpPr>
        <p:spPr>
          <a:xfrm>
            <a:off x="3446953" y="2038251"/>
            <a:ext cx="2536371" cy="707886"/>
          </a:xfrm>
          <a:prstGeom prst="rect">
            <a:avLst/>
          </a:prstGeom>
          <a:noFill/>
        </p:spPr>
        <p:txBody>
          <a:bodyPr wrap="square" rtlCol="0">
            <a:spAutoFit/>
          </a:bodyPr>
          <a:lstStyle/>
          <a:p>
            <a:r>
              <a:rPr lang="en-US" sz="2000" b="1">
                <a:solidFill>
                  <a:srgbClr val="00654B"/>
                </a:solidFill>
                <a:latin typeface="Arial" panose="020B0604020202020204" pitchFamily="34" charset="0"/>
                <a:cs typeface="Arial" panose="020B0604020202020204" pitchFamily="34" charset="0"/>
              </a:rPr>
              <a:t>HER2-low</a:t>
            </a:r>
          </a:p>
          <a:p>
            <a:r>
              <a:rPr lang="en-US" sz="2000" b="1">
                <a:latin typeface="Arial" panose="020B0604020202020204" pitchFamily="34" charset="0"/>
                <a:cs typeface="Arial" panose="020B0604020202020204" pitchFamily="34" charset="0"/>
              </a:rPr>
              <a:t>~60–65%</a:t>
            </a:r>
          </a:p>
        </p:txBody>
      </p:sp>
      <p:sp>
        <p:nvSpPr>
          <p:cNvPr id="17" name="TextBox 16">
            <a:extLst>
              <a:ext uri="{FF2B5EF4-FFF2-40B4-BE49-F238E27FC236}">
                <a16:creationId xmlns:a16="http://schemas.microsoft.com/office/drawing/2014/main" id="{D87C5737-D341-9AEC-9CFC-11FAC56A7513}"/>
              </a:ext>
            </a:extLst>
          </p:cNvPr>
          <p:cNvSpPr txBox="1"/>
          <p:nvPr/>
        </p:nvSpPr>
        <p:spPr>
          <a:xfrm>
            <a:off x="7696200" y="2007474"/>
            <a:ext cx="2188029"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a:solidFill>
                  <a:srgbClr val="00B050"/>
                </a:solidFill>
                <a:latin typeface="Arial" panose="020B0604020202020204" pitchFamily="34" charset="0"/>
                <a:cs typeface="Arial" panose="020B0604020202020204" pitchFamily="34" charset="0"/>
              </a:rPr>
              <a:t>HER2-ultralow</a:t>
            </a:r>
          </a:p>
          <a:p>
            <a:r>
              <a:rPr lang="en-US" sz="2000" b="1">
                <a:latin typeface="Arial" panose="020B0604020202020204" pitchFamily="34" charset="0"/>
                <a:cs typeface="Arial" panose="020B0604020202020204" pitchFamily="34" charset="0"/>
              </a:rPr>
              <a:t>~20–25%</a:t>
            </a:r>
          </a:p>
        </p:txBody>
      </p:sp>
      <p:sp>
        <p:nvSpPr>
          <p:cNvPr id="18" name="Rounded Rectangle 17">
            <a:extLst>
              <a:ext uri="{FF2B5EF4-FFF2-40B4-BE49-F238E27FC236}">
                <a16:creationId xmlns:a16="http://schemas.microsoft.com/office/drawing/2014/main" id="{6BC2A247-3ED2-1D0A-5C46-5C9E908FCDA4}"/>
              </a:ext>
            </a:extLst>
          </p:cNvPr>
          <p:cNvSpPr/>
          <p:nvPr/>
        </p:nvSpPr>
        <p:spPr>
          <a:xfrm>
            <a:off x="838199" y="1911872"/>
            <a:ext cx="9046030" cy="851376"/>
          </a:xfrm>
          <a:prstGeom prst="roundRect">
            <a:avLst/>
          </a:prstGeom>
          <a:no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1084909-197F-27E1-D9A2-3686215D7E12}"/>
              </a:ext>
            </a:extLst>
          </p:cNvPr>
          <p:cNvSpPr/>
          <p:nvPr/>
        </p:nvSpPr>
        <p:spPr>
          <a:xfrm>
            <a:off x="760035" y="1800487"/>
            <a:ext cx="6805537" cy="3870969"/>
          </a:xfrm>
          <a:prstGeom prst="roundRect">
            <a:avLst>
              <a:gd name="adj" fmla="val 1941"/>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Proxima Nova Rg"/>
              <a:ea typeface="+mn-ea"/>
              <a:cs typeface="+mn-cs"/>
            </a:endParaRPr>
          </a:p>
        </p:txBody>
      </p:sp>
      <p:sp>
        <p:nvSpPr>
          <p:cNvPr id="22" name="Rounded Rectangle 21">
            <a:extLst>
              <a:ext uri="{FF2B5EF4-FFF2-40B4-BE49-F238E27FC236}">
                <a16:creationId xmlns:a16="http://schemas.microsoft.com/office/drawing/2014/main" id="{C3372026-DAE9-9B95-989D-36889B3C15B9}"/>
              </a:ext>
            </a:extLst>
          </p:cNvPr>
          <p:cNvSpPr/>
          <p:nvPr/>
        </p:nvSpPr>
        <p:spPr>
          <a:xfrm>
            <a:off x="7627433" y="1740951"/>
            <a:ext cx="2582083" cy="4241413"/>
          </a:xfrm>
          <a:prstGeom prst="roundRect">
            <a:avLst>
              <a:gd name="adj" fmla="val 1941"/>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Proxima Nova Rg"/>
              <a:ea typeface="+mn-ea"/>
              <a:cs typeface="+mn-cs"/>
            </a:endParaRPr>
          </a:p>
        </p:txBody>
      </p:sp>
    </p:spTree>
    <p:extLst>
      <p:ext uri="{BB962C8B-B14F-4D97-AF65-F5344CB8AC3E}">
        <p14:creationId xmlns:p14="http://schemas.microsoft.com/office/powerpoint/2010/main" val="305618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CA0F-A9B0-FA93-2124-FA9F77571077}"/>
              </a:ext>
            </a:extLst>
          </p:cNvPr>
          <p:cNvSpPr>
            <a:spLocks noGrp="1"/>
          </p:cNvSpPr>
          <p:nvPr>
            <p:ph type="title"/>
          </p:nvPr>
        </p:nvSpPr>
        <p:spPr/>
        <p:txBody>
          <a:bodyPr>
            <a:normAutofit/>
          </a:bodyPr>
          <a:lstStyle/>
          <a:p>
            <a:r>
              <a:rPr lang="en-US" sz="3600"/>
              <a:t>Low Concordance Among Pathologists Between HER2 0 &amp; HER2 1+</a:t>
            </a:r>
          </a:p>
        </p:txBody>
      </p:sp>
      <p:sp>
        <p:nvSpPr>
          <p:cNvPr id="3" name="Content Placeholder 2">
            <a:extLst>
              <a:ext uri="{FF2B5EF4-FFF2-40B4-BE49-F238E27FC236}">
                <a16:creationId xmlns:a16="http://schemas.microsoft.com/office/drawing/2014/main" id="{E8692001-E6BB-751F-ADD8-ADC9ECBE1187}"/>
              </a:ext>
            </a:extLst>
          </p:cNvPr>
          <p:cNvSpPr>
            <a:spLocks noGrp="1"/>
          </p:cNvSpPr>
          <p:nvPr>
            <p:ph sz="half" idx="1"/>
          </p:nvPr>
        </p:nvSpPr>
        <p:spPr>
          <a:xfrm>
            <a:off x="838200" y="1825625"/>
            <a:ext cx="3497728" cy="4228812"/>
          </a:xfrm>
        </p:spPr>
        <p:txBody>
          <a:bodyPr>
            <a:normAutofit fontScale="92500"/>
          </a:bodyPr>
          <a:lstStyle/>
          <a:p>
            <a:pPr>
              <a:spcAft>
                <a:spcPts val="800"/>
              </a:spcAft>
              <a:buSzPct val="100000"/>
            </a:pPr>
            <a:r>
              <a:rPr lang="en-US" sz="2400"/>
              <a:t>In a recent study among 18 experienced pathologists, there was </a:t>
            </a:r>
            <a:r>
              <a:rPr lang="en-US" sz="2400" b="1"/>
              <a:t>only 26% concordance </a:t>
            </a:r>
            <a:r>
              <a:rPr lang="en-US" sz="2400"/>
              <a:t>between the designation of HER2 0 and HER2 1+</a:t>
            </a:r>
          </a:p>
          <a:p>
            <a:pPr>
              <a:spcAft>
                <a:spcPts val="800"/>
              </a:spcAft>
              <a:buSzPct val="100000"/>
            </a:pPr>
            <a:r>
              <a:rPr lang="en-US" sz="2400"/>
              <a:t>Importantly, HER2 0 does not mean absence of HER2, as it also includes tumors with </a:t>
            </a:r>
            <a:r>
              <a:rPr lang="en-US" sz="2400" b="1"/>
              <a:t>“ultralow” </a:t>
            </a:r>
            <a:r>
              <a:rPr lang="en-US" sz="2400"/>
              <a:t>expression</a:t>
            </a:r>
            <a:endParaRPr lang="en-US" sz="3600"/>
          </a:p>
        </p:txBody>
      </p:sp>
      <p:grpSp>
        <p:nvGrpSpPr>
          <p:cNvPr id="5" name="Group 4">
            <a:extLst>
              <a:ext uri="{FF2B5EF4-FFF2-40B4-BE49-F238E27FC236}">
                <a16:creationId xmlns:a16="http://schemas.microsoft.com/office/drawing/2014/main" id="{06A20761-2EB9-ED27-25D6-B96756118C1E}"/>
              </a:ext>
            </a:extLst>
          </p:cNvPr>
          <p:cNvGrpSpPr/>
          <p:nvPr/>
        </p:nvGrpSpPr>
        <p:grpSpPr>
          <a:xfrm>
            <a:off x="4335928" y="1836673"/>
            <a:ext cx="3839154" cy="2868085"/>
            <a:chOff x="1286102" y="2719340"/>
            <a:chExt cx="4614417" cy="3324861"/>
          </a:xfrm>
        </p:grpSpPr>
        <p:pic>
          <p:nvPicPr>
            <p:cNvPr id="13" name="Picture 12">
              <a:extLst>
                <a:ext uri="{FF2B5EF4-FFF2-40B4-BE49-F238E27FC236}">
                  <a16:creationId xmlns:a16="http://schemas.microsoft.com/office/drawing/2014/main" id="{339F2DB4-FC89-CC92-9CBF-7FB4505366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6102" y="2719341"/>
              <a:ext cx="4614417" cy="3324860"/>
            </a:xfrm>
            <a:prstGeom prst="rect">
              <a:avLst/>
            </a:prstGeom>
          </p:spPr>
        </p:pic>
        <p:sp>
          <p:nvSpPr>
            <p:cNvPr id="10" name="TextBox 9">
              <a:extLst>
                <a:ext uri="{FF2B5EF4-FFF2-40B4-BE49-F238E27FC236}">
                  <a16:creationId xmlns:a16="http://schemas.microsoft.com/office/drawing/2014/main" id="{816D5D51-D6F1-8EAD-58A7-EDC0C5C87318}"/>
                </a:ext>
              </a:extLst>
            </p:cNvPr>
            <p:cNvSpPr txBox="1"/>
            <p:nvPr/>
          </p:nvSpPr>
          <p:spPr>
            <a:xfrm>
              <a:off x="2742947" y="4535237"/>
              <a:ext cx="1795200" cy="786981"/>
            </a:xfrm>
            <a:prstGeom prst="rect">
              <a:avLst/>
            </a:prstGeom>
          </p:spPr>
          <p:style>
            <a:lnRef idx="1">
              <a:schemeClr val="accent3"/>
            </a:lnRef>
            <a:fillRef idx="3">
              <a:schemeClr val="accent3"/>
            </a:fillRef>
            <a:effectRef idx="2">
              <a:schemeClr val="accent3"/>
            </a:effectRef>
            <a:fontRef idx="minor">
              <a:schemeClr val="lt1"/>
            </a:fontRef>
          </p:style>
          <p:txBody>
            <a:bodyPr wrap="square" lIns="48000" tIns="48000" rIns="48000" bIns="48000" rtlCol="0" anchor="ctr">
              <a:noAutofit/>
            </a:bodyPr>
            <a:lstStyle/>
            <a:p>
              <a:pPr algn="ctr" defTabSz="1219170">
                <a:defRPr/>
              </a:pPr>
              <a:r>
                <a:rPr lang="en-US" sz="1200" b="1">
                  <a:solidFill>
                    <a:prstClr val="white"/>
                  </a:solidFill>
                  <a:latin typeface="Arial" panose="020B0604020202020204" pitchFamily="34" charset="0"/>
                  <a:cs typeface="Arial" panose="020B0604020202020204" pitchFamily="34" charset="0"/>
                </a:rPr>
                <a:t>IHC 0</a:t>
              </a:r>
              <a:br>
                <a:rPr lang="en-US" sz="1200" b="1">
                  <a:solidFill>
                    <a:prstClr val="white"/>
                  </a:solidFill>
                  <a:latin typeface="Arial" panose="020B0604020202020204" pitchFamily="34" charset="0"/>
                  <a:cs typeface="Arial" panose="020B0604020202020204" pitchFamily="34" charset="0"/>
                </a:rPr>
              </a:br>
              <a:r>
                <a:rPr lang="en-US" sz="1200" b="1">
                  <a:solidFill>
                    <a:prstClr val="white"/>
                  </a:solidFill>
                  <a:latin typeface="Arial" panose="020B0604020202020204" pitchFamily="34" charset="0"/>
                  <a:cs typeface="Arial" panose="020B0604020202020204" pitchFamily="34" charset="0"/>
                </a:rPr>
                <a:t>HER2 negative</a:t>
              </a:r>
            </a:p>
          </p:txBody>
        </p:sp>
        <p:sp>
          <p:nvSpPr>
            <p:cNvPr id="11" name="TextBox 10">
              <a:extLst>
                <a:ext uri="{FF2B5EF4-FFF2-40B4-BE49-F238E27FC236}">
                  <a16:creationId xmlns:a16="http://schemas.microsoft.com/office/drawing/2014/main" id="{7F9FA15F-672D-57F3-79A4-48F33F96B4C3}"/>
                </a:ext>
              </a:extLst>
            </p:cNvPr>
            <p:cNvSpPr txBox="1">
              <a:spLocks/>
            </p:cNvSpPr>
            <p:nvPr/>
          </p:nvSpPr>
          <p:spPr>
            <a:xfrm>
              <a:off x="1384914" y="2719340"/>
              <a:ext cx="2243165" cy="1686813"/>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lIns="48000" tIns="48000" rIns="48000" bIns="48000" rtlCol="0" anchor="ctr">
              <a:noAutofit/>
            </a:bodyPr>
            <a:lstStyle/>
            <a:p>
              <a:pPr algn="ctr" defTabSz="1219170">
                <a:defRPr/>
              </a:pPr>
              <a:r>
                <a:rPr lang="en-US" sz="1050">
                  <a:solidFill>
                    <a:sysClr val="windowText" lastClr="000000"/>
                  </a:solidFill>
                  <a:latin typeface="Arial" panose="020B0604020202020204" pitchFamily="34" charset="0"/>
                  <a:cs typeface="Arial" panose="020B0604020202020204" pitchFamily="34" charset="0"/>
                </a:rPr>
                <a:t>No staining is observed</a:t>
              </a:r>
              <a:br>
                <a:rPr lang="en-US" sz="1050">
                  <a:solidFill>
                    <a:sysClr val="windowText" lastClr="000000"/>
                  </a:solidFill>
                  <a:latin typeface="Arial" panose="020B0604020202020204" pitchFamily="34" charset="0"/>
                  <a:cs typeface="Arial" panose="020B0604020202020204" pitchFamily="34" charset="0"/>
                </a:rPr>
              </a:br>
              <a:r>
                <a:rPr lang="en-US" sz="1050" b="1">
                  <a:solidFill>
                    <a:sysClr val="windowText" lastClr="000000"/>
                  </a:solidFill>
                  <a:latin typeface="Arial" panose="020B0604020202020204" pitchFamily="34" charset="0"/>
                  <a:cs typeface="Arial" panose="020B0604020202020204" pitchFamily="34" charset="0"/>
                </a:rPr>
                <a:t>or</a:t>
              </a:r>
            </a:p>
            <a:p>
              <a:pPr algn="ctr" defTabSz="1219170">
                <a:defRPr/>
              </a:pPr>
              <a:r>
                <a:rPr lang="en-US" sz="1050">
                  <a:solidFill>
                    <a:sysClr val="windowText" lastClr="000000"/>
                  </a:solidFill>
                  <a:latin typeface="Arial" panose="020B0604020202020204" pitchFamily="34" charset="0"/>
                  <a:cs typeface="Arial" panose="020B0604020202020204" pitchFamily="34" charset="0"/>
                </a:rPr>
                <a:t>Membrane staining </a:t>
              </a:r>
            </a:p>
            <a:p>
              <a:pPr algn="ctr" defTabSz="1219170">
                <a:defRPr/>
              </a:pPr>
              <a:r>
                <a:rPr lang="en-US" sz="1050">
                  <a:solidFill>
                    <a:sysClr val="windowText" lastClr="000000"/>
                  </a:solidFill>
                  <a:latin typeface="Arial" panose="020B0604020202020204" pitchFamily="34" charset="0"/>
                  <a:cs typeface="Arial" panose="020B0604020202020204" pitchFamily="34" charset="0"/>
                </a:rPr>
                <a:t>that is incomplete and faint/barely perceptible and in ≤10% of </a:t>
              </a:r>
              <a:br>
                <a:rPr lang="en-US" sz="1050">
                  <a:solidFill>
                    <a:sysClr val="windowText" lastClr="000000"/>
                  </a:solidFill>
                  <a:latin typeface="Arial" panose="020B0604020202020204" pitchFamily="34" charset="0"/>
                  <a:cs typeface="Arial" panose="020B0604020202020204" pitchFamily="34" charset="0"/>
                </a:rPr>
              </a:br>
              <a:r>
                <a:rPr lang="en-US" sz="1050">
                  <a:solidFill>
                    <a:sysClr val="windowText" lastClr="000000"/>
                  </a:solidFill>
                  <a:latin typeface="Arial" panose="020B0604020202020204" pitchFamily="34" charset="0"/>
                  <a:cs typeface="Arial" panose="020B0604020202020204" pitchFamily="34" charset="0"/>
                </a:rPr>
                <a:t>tumor cells</a:t>
              </a:r>
            </a:p>
          </p:txBody>
        </p:sp>
      </p:grpSp>
      <p:grpSp>
        <p:nvGrpSpPr>
          <p:cNvPr id="6" name="Group 5">
            <a:extLst>
              <a:ext uri="{FF2B5EF4-FFF2-40B4-BE49-F238E27FC236}">
                <a16:creationId xmlns:a16="http://schemas.microsoft.com/office/drawing/2014/main" id="{875568E4-1E88-628B-DB8F-02C281CB3099}"/>
              </a:ext>
            </a:extLst>
          </p:cNvPr>
          <p:cNvGrpSpPr/>
          <p:nvPr/>
        </p:nvGrpSpPr>
        <p:grpSpPr>
          <a:xfrm>
            <a:off x="8292326" y="1803400"/>
            <a:ext cx="3642158" cy="2892211"/>
            <a:chOff x="6492442" y="2719341"/>
            <a:chExt cx="4413457" cy="3324860"/>
          </a:xfrm>
        </p:grpSpPr>
        <p:pic>
          <p:nvPicPr>
            <p:cNvPr id="14" name="Picture 13">
              <a:extLst>
                <a:ext uri="{FF2B5EF4-FFF2-40B4-BE49-F238E27FC236}">
                  <a16:creationId xmlns:a16="http://schemas.microsoft.com/office/drawing/2014/main" id="{9734D015-854B-B282-5754-BBC9D5CCAC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92442" y="2719341"/>
              <a:ext cx="4413457" cy="3324860"/>
            </a:xfrm>
            <a:prstGeom prst="rect">
              <a:avLst/>
            </a:prstGeom>
          </p:spPr>
        </p:pic>
        <p:sp>
          <p:nvSpPr>
            <p:cNvPr id="9" name="TextBox 8">
              <a:extLst>
                <a:ext uri="{FF2B5EF4-FFF2-40B4-BE49-F238E27FC236}">
                  <a16:creationId xmlns:a16="http://schemas.microsoft.com/office/drawing/2014/main" id="{009FF58D-9AF4-6000-05F1-2C3C93C40454}"/>
                </a:ext>
              </a:extLst>
            </p:cNvPr>
            <p:cNvSpPr txBox="1"/>
            <p:nvPr/>
          </p:nvSpPr>
          <p:spPr>
            <a:xfrm>
              <a:off x="7730534" y="4535237"/>
              <a:ext cx="1795200" cy="786981"/>
            </a:xfrm>
            <a:prstGeom prst="rect">
              <a:avLst/>
            </a:prstGeom>
            <a:solidFill>
              <a:schemeClr val="accent1"/>
            </a:solidFill>
            <a:effectLst>
              <a:outerShdw blurRad="50800" dist="38100" dir="5400000" algn="t" rotWithShape="0">
                <a:prstClr val="black">
                  <a:alpha val="40000"/>
                </a:prstClr>
              </a:outerShdw>
            </a:effectLst>
          </p:spPr>
          <p:txBody>
            <a:bodyPr wrap="square" lIns="48000" tIns="48000" rIns="48000" bIns="48000" rtlCol="0" anchor="ctr">
              <a:noAutofit/>
            </a:bodyPr>
            <a:lstStyle/>
            <a:p>
              <a:pPr algn="ctr" defTabSz="1219170">
                <a:defRPr/>
              </a:pPr>
              <a:r>
                <a:rPr lang="en-US" sz="1200" b="1">
                  <a:solidFill>
                    <a:prstClr val="white"/>
                  </a:solidFill>
                  <a:latin typeface="Arial" panose="020B0604020202020204" pitchFamily="34" charset="0"/>
                  <a:cs typeface="Arial" panose="020B0604020202020204" pitchFamily="34" charset="0"/>
                </a:rPr>
                <a:t>IHC 1+</a:t>
              </a:r>
              <a:br>
                <a:rPr lang="en-US" sz="1200" b="1">
                  <a:solidFill>
                    <a:prstClr val="white"/>
                  </a:solidFill>
                  <a:latin typeface="Arial" panose="020B0604020202020204" pitchFamily="34" charset="0"/>
                  <a:cs typeface="Arial" panose="020B0604020202020204" pitchFamily="34" charset="0"/>
                </a:rPr>
              </a:br>
              <a:r>
                <a:rPr lang="en-US" sz="1200" b="1">
                  <a:solidFill>
                    <a:prstClr val="white"/>
                  </a:solidFill>
                  <a:latin typeface="Arial" panose="020B0604020202020204" pitchFamily="34" charset="0"/>
                  <a:cs typeface="Arial" panose="020B0604020202020204" pitchFamily="34" charset="0"/>
                </a:rPr>
                <a:t>HER2 low</a:t>
              </a:r>
            </a:p>
          </p:txBody>
        </p:sp>
        <p:sp>
          <p:nvSpPr>
            <p:cNvPr id="12" name="TextBox 11">
              <a:extLst>
                <a:ext uri="{FF2B5EF4-FFF2-40B4-BE49-F238E27FC236}">
                  <a16:creationId xmlns:a16="http://schemas.microsoft.com/office/drawing/2014/main" id="{8AB64BF2-3506-A0C5-6A03-58F00B9F2BFD}"/>
                </a:ext>
              </a:extLst>
            </p:cNvPr>
            <p:cNvSpPr txBox="1">
              <a:spLocks/>
            </p:cNvSpPr>
            <p:nvPr/>
          </p:nvSpPr>
          <p:spPr>
            <a:xfrm>
              <a:off x="8623300" y="2719341"/>
              <a:ext cx="2208171" cy="1686813"/>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lIns="48000" tIns="48000" rIns="48000" bIns="48000" rtlCol="0" anchor="ctr">
              <a:noAutofit/>
            </a:bodyPr>
            <a:lstStyle/>
            <a:p>
              <a:pPr algn="ctr" defTabSz="1219170">
                <a:defRPr/>
              </a:pPr>
              <a:r>
                <a:rPr lang="en-US" sz="1100">
                  <a:solidFill>
                    <a:sysClr val="windowText" lastClr="000000"/>
                  </a:solidFill>
                  <a:latin typeface="Arial" panose="020B0604020202020204" pitchFamily="34" charset="0"/>
                  <a:cs typeface="Arial" panose="020B0604020202020204" pitchFamily="34" charset="0"/>
                </a:rPr>
                <a:t>Incomplete membrane staining that is faint/barely perceptible </a:t>
              </a:r>
              <a:r>
                <a:rPr lang="en-US" sz="1100" b="1">
                  <a:solidFill>
                    <a:sysClr val="windowText" lastClr="000000"/>
                  </a:solidFill>
                  <a:latin typeface="Arial" panose="020B0604020202020204" pitchFamily="34" charset="0"/>
                  <a:cs typeface="Arial" panose="020B0604020202020204" pitchFamily="34" charset="0"/>
                </a:rPr>
                <a:t>and</a:t>
              </a:r>
              <a:r>
                <a:rPr lang="en-US" sz="1100">
                  <a:solidFill>
                    <a:sysClr val="windowText" lastClr="000000"/>
                  </a:solidFill>
                  <a:latin typeface="Arial" panose="020B0604020202020204" pitchFamily="34" charset="0"/>
                  <a:cs typeface="Arial" panose="020B0604020202020204" pitchFamily="34" charset="0"/>
                </a:rPr>
                <a:t> in &gt;10% of </a:t>
              </a:r>
              <a:br>
                <a:rPr lang="en-US" sz="1100">
                  <a:solidFill>
                    <a:sysClr val="windowText" lastClr="000000"/>
                  </a:solidFill>
                  <a:latin typeface="Arial" panose="020B0604020202020204" pitchFamily="34" charset="0"/>
                  <a:cs typeface="Arial" panose="020B0604020202020204" pitchFamily="34" charset="0"/>
                </a:rPr>
              </a:br>
              <a:r>
                <a:rPr lang="en-US" sz="1100">
                  <a:solidFill>
                    <a:sysClr val="windowText" lastClr="000000"/>
                  </a:solidFill>
                  <a:latin typeface="Arial" panose="020B0604020202020204" pitchFamily="34" charset="0"/>
                  <a:cs typeface="Arial" panose="020B0604020202020204" pitchFamily="34" charset="0"/>
                </a:rPr>
                <a:t>tumor cells</a:t>
              </a:r>
              <a:endParaRPr lang="en-US" sz="1100" b="1">
                <a:solidFill>
                  <a:sysClr val="windowText" lastClr="000000"/>
                </a:solidFill>
                <a:latin typeface="Arial" panose="020B0604020202020204" pitchFamily="34" charset="0"/>
                <a:cs typeface="Arial" panose="020B0604020202020204" pitchFamily="34" charset="0"/>
              </a:endParaRPr>
            </a:p>
          </p:txBody>
        </p:sp>
      </p:grpSp>
      <p:sp>
        <p:nvSpPr>
          <p:cNvPr id="8" name="Footer Placeholder 7">
            <a:extLst>
              <a:ext uri="{FF2B5EF4-FFF2-40B4-BE49-F238E27FC236}">
                <a16:creationId xmlns:a16="http://schemas.microsoft.com/office/drawing/2014/main" id="{6899A3EF-4A06-2349-4948-088954609600}"/>
              </a:ext>
            </a:extLst>
          </p:cNvPr>
          <p:cNvSpPr>
            <a:spLocks noGrp="1"/>
          </p:cNvSpPr>
          <p:nvPr>
            <p:ph type="ftr" sz="quarter" idx="10"/>
          </p:nvPr>
        </p:nvSpPr>
        <p:spPr/>
        <p:txBody>
          <a:bodyPr/>
          <a:lstStyle/>
          <a:p>
            <a:r>
              <a:rPr lang="en-CA" kern="0">
                <a:solidFill>
                  <a:schemeClr val="tx1"/>
                </a:solidFill>
                <a:latin typeface="Arial"/>
                <a:cs typeface="Arial"/>
                <a:sym typeface="Arial"/>
              </a:rPr>
              <a:t>HER2, human epidermal growth factor receptor 2; </a:t>
            </a:r>
            <a:r>
              <a:rPr lang="en-US">
                <a:solidFill>
                  <a:schemeClr val="tx1"/>
                </a:solidFill>
              </a:rPr>
              <a:t>IHC, immunohistochemistry.</a:t>
            </a:r>
            <a:br>
              <a:rPr lang="en-US">
                <a:solidFill>
                  <a:schemeClr val="tx1"/>
                </a:solidFill>
              </a:rPr>
            </a:br>
            <a:r>
              <a:rPr lang="en-CA" sz="1000">
                <a:solidFill>
                  <a:schemeClr val="tx1"/>
                </a:solidFill>
                <a:latin typeface="Arial" panose="020B0604020202020204" pitchFamily="34" charset="0"/>
                <a:cs typeface="Arial" panose="020B0604020202020204" pitchFamily="34" charset="0"/>
              </a:rPr>
              <a:t>Fernandez AI, et al. </a:t>
            </a:r>
            <a:r>
              <a:rPr lang="en-CA" sz="1000" i="1">
                <a:solidFill>
                  <a:schemeClr val="tx1"/>
                </a:solidFill>
                <a:latin typeface="Arial" panose="020B0604020202020204" pitchFamily="34" charset="0"/>
                <a:cs typeface="Arial" panose="020B0604020202020204" pitchFamily="34" charset="0"/>
              </a:rPr>
              <a:t>JAMA Oncol. </a:t>
            </a:r>
            <a:r>
              <a:rPr lang="en-CA" sz="1000">
                <a:solidFill>
                  <a:schemeClr val="tx1"/>
                </a:solidFill>
                <a:latin typeface="Arial" panose="020B0604020202020204" pitchFamily="34" charset="0"/>
                <a:cs typeface="Arial" panose="020B0604020202020204" pitchFamily="34" charset="0"/>
              </a:rPr>
              <a:t>2022;8(4):1-4.</a:t>
            </a:r>
            <a:endParaRPr lang="en-US" sz="1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605307"/>
      </p:ext>
    </p:extLst>
  </p:cSld>
  <p:clrMapOvr>
    <a:masterClrMapping/>
  </p:clrMapOvr>
</p:sld>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8E426CF2B61648A7F3CBC827209A36" ma:contentTypeVersion="19" ma:contentTypeDescription="Create a new document." ma:contentTypeScope="" ma:versionID="648c5a62f1c752bc8ae3964f0daebce7">
  <xsd:schema xmlns:xsd="http://www.w3.org/2001/XMLSchema" xmlns:xs="http://www.w3.org/2001/XMLSchema" xmlns:p="http://schemas.microsoft.com/office/2006/metadata/properties" xmlns:ns1="http://schemas.microsoft.com/sharepoint/v3" xmlns:ns2="3e3b0376-e8b9-4908-bff9-700406eddda5" xmlns:ns3="6d36001d-906c-42d8-9280-446ac03b1c48" targetNamespace="http://schemas.microsoft.com/office/2006/metadata/properties" ma:root="true" ma:fieldsID="7222ebb294b4fdf472951340ae309d5e" ns1:_="" ns2:_="" ns3:_="">
    <xsd:import namespace="http://schemas.microsoft.com/sharepoint/v3"/>
    <xsd:import namespace="3e3b0376-e8b9-4908-bff9-700406eddda5"/>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QuickAct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3b0376-e8b9-4908-bff9-700406eddda5"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QuickActions" ma:index="46" nillable="true" ma:displayName="Quick Actions" ma:format="Hyperlink" ma:internalName="QuickActions">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taxonomy="true" ma:internalName="aec9593b9aef438a83de6b1b34161499" ma:taxonomyFieldName="Scientific_x0020_Affairs" ma:displayName="Scientific Affairs" ma:readOnly="false" ma:default="" ma:fieldId="{aec9593b-9aef-438a-83de-6b1b34161499}" ma:sspId="8c65fd77-5e27-4e0a-8152-efffb3417915" ma:termSetId="f13c10fe-b0c3-48a7-bf7b-6437ac87d817" ma:anchorId="00000000-0000-0000-0000-000000000000" ma:open="false" ma:isKeyword="false">
      <xsd:complexType>
        <xsd:sequence>
          <xsd:element ref="pc:Terms" minOccurs="0" maxOccurs="1"/>
        </xsd:sequence>
      </xsd:complexType>
    </xsd:element>
    <xsd:element name="k7f9d3a4703b40dd85626795c271c875" ma:index="33" nillable="true" ma:taxonomy="true" ma:internalName="k7f9d3a4703b40dd85626795c271c875" ma:taxonomyFieldName="Project_x0020_Lead" ma:displayName="Project Lead" ma:readOnly="false" ma:default="" ma:fieldId="{47f9d3a4-703b-40dd-8562-6795c271c875}" ma:taxonomyMulti="true" ma:sspId="8c65fd77-5e27-4e0a-8152-efffb3417915" ma:termSetId="ad729d48-8de6-41af-9ed2-fa142d308aed" ma:anchorId="00000000-0000-0000-0000-000000000000" ma:open="false" ma:isKeyword="false">
      <xsd:complexType>
        <xsd:sequence>
          <xsd:element ref="pc:Terms" minOccurs="0" maxOccurs="1"/>
        </xsd:sequence>
      </xsd:complexType>
    </xsd:element>
    <xsd:element name="aa680e92a1d245a0a6b58205b432afd7" ma:index="35" nillable="true" ma:taxonomy="true" ma:internalName="aa680e92a1d245a0a6b58205b432afd7" ma:taxonomyFieldName="Supporter_x0020_Name" ma:displayName="Supporter Name" ma:readOnly="false" ma:default="" ma:fieldId="{aa680e92-a1d2-45a0-a6b5-8205b432afd7}" ma:taxonomyMulti="true" ma:sspId="8c65fd77-5e27-4e0a-8152-efffb3417915" ma:termSetId="68c66213-f1f9-4c2c-8400-4fa8701a1d11" ma:anchorId="00000000-0000-0000-0000-000000000000" ma:open="false" ma:isKeyword="false">
      <xsd:complexType>
        <xsd:sequence>
          <xsd:element ref="pc:Terms" minOccurs="0" maxOccurs="1"/>
        </xsd:sequence>
      </xsd:complexType>
    </xsd:element>
    <xsd:element name="abf3b563650f4febb83e81f8ea956346" ma:index="37" nillable="true" ma:taxonomy="true" ma:internalName="abf3b563650f4febb83e81f8ea956346" ma:taxonomyFieldName="Producer" ma:displayName="Producer" ma:readOnly="false" ma:default="" ma:fieldId="{abf3b563-650f-4feb-b83e-81f8ea956346}" ma:sspId="8c65fd77-5e27-4e0a-8152-efffb3417915" ma:termSetId="81f03966-595b-4ea8-80e5-9ad37d068079" ma:anchorId="00000000-0000-0000-0000-000000000000" ma:open="false" ma:isKeyword="false">
      <xsd:complexType>
        <xsd:sequence>
          <xsd:element ref="pc:Terms" minOccurs="0" maxOccurs="1"/>
        </xsd:sequence>
      </xsd:complexType>
    </xsd:element>
    <xsd:element name="m2ce0a529c0c4170ae055dea480a0d9d" ma:index="39" nillable="true" ma:taxonomy="true" ma:internalName="m2ce0a529c0c4170ae055dea480a0d9d" ma:taxonomyFieldName="Product_x0020_Type" ma:displayName="Product Type" ma:readOnly="false" ma:default="" ma:fieldId="{62ce0a52-9c0c-4170-ae05-5dea480a0d9d}" ma:sspId="8c65fd77-5e27-4e0a-8152-efffb3417915" ma:termSetId="401074b2-685b-48cd-a7c4-a9af609bf681" ma:anchorId="00000000-0000-0000-0000-000000000000" ma:open="false" ma:isKeyword="false">
      <xsd:complexType>
        <xsd:sequence>
          <xsd:element ref="pc:Terms" minOccurs="0" maxOccurs="1"/>
        </xsd:sequence>
      </xsd:complexType>
    </xsd:element>
    <xsd:element name="o4e0cc1c61e94069b6a8551b22c742a1" ma:index="41" nillable="true" ma:taxonomy="true" ma:internalName="o4e0cc1c61e94069b6a8551b22c742a1" ma:taxonomyFieldName="Project_x0020_Item" ma:displayName="Project Item" ma:readOnly="false" ma:default="" ma:fieldId="{84e0cc1c-61e9-4069-b6a8-551b22c742a1}" ma:sspId="8c65fd77-5e27-4e0a-8152-efffb3417915" ma:termSetId="96d9c3b1-e9aa-482f-83eb-dc28aba6625e" ma:anchorId="00000000-0000-0000-0000-000000000000" ma:open="false" ma:isKeyword="false">
      <xsd:complexType>
        <xsd:sequence>
          <xsd:element ref="pc:Terms" minOccurs="0" maxOccurs="1"/>
        </xsd:sequence>
      </xsd:complexType>
    </xsd:element>
    <xsd:element name="j7bff3f86c6e47f9ae99a2d10c8c7749" ma:index="43" nillable="true" ma:taxonomy="true" ma:internalName="j7bff3f86c6e47f9ae99a2d10c8c7749" ma:taxonomyFieldName="Initiative_x0020_Lead" ma:displayName="Initiative Lead" ma:readOnly="false" ma:default="" ma:fieldId="{37bff3f8-6c6e-47f9-ae99-a2d10c8c7749}" ma:sspId="8c65fd77-5e27-4e0a-8152-efffb3417915" ma:termSetId="19b47b81-2f3d-468b-8a4c-261f3af1d5e1"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d36001d-906c-42d8-9280-446ac03b1c48">
      <Value>145</Value>
      <Value>12</Value>
      <Value>113</Value>
      <Value>112</Value>
      <Value>9</Value>
      <Value>144</Value>
      <Value>141</Value>
      <Value>100</Value>
      <Value>155</Value>
    </TaxCatchAll>
    <Client_x0020_Name xmlns="3e3b0376-e8b9-4908-bff9-700406eddda5" xsi:nil="true"/>
    <Opportunity_x0020_Number_x0020_ xmlns="3e3b0376-e8b9-4908-bff9-700406eddda5">016031_016169</Opportunity_x0020_Number_x0020_>
    <lcf76f155ced4ddcb4097134ff3c332f xmlns="3e3b0376-e8b9-4908-bff9-700406eddda5">
      <Terms xmlns="http://schemas.microsoft.com/office/infopath/2007/PartnerControls"/>
    </lcf76f155ced4ddcb4097134ff3c332f>
    <o4e0cc1c61e94069b6a8551b22c742a1 xmlns="6d36001d-906c-42d8-9280-446ac03b1c48">
      <Terms xmlns="http://schemas.microsoft.com/office/infopath/2007/PartnerControls">
        <TermInfo xmlns="http://schemas.microsoft.com/office/infopath/2007/PartnerControls">
          <TermName xmlns="http://schemas.microsoft.com/office/infopath/2007/PartnerControls">Grand Rounds</TermName>
          <TermId xmlns="http://schemas.microsoft.com/office/infopath/2007/PartnerControls">a87019e9-7a60-4420-b771-891f77d0b6b5</TermId>
        </TermInfo>
      </Terms>
    </o4e0cc1c61e94069b6a8551b22c742a1>
    <h17b8e17546742428aecc4bb79eff81d xmlns="3e3b0376-e8b9-4908-bff9-700406eddda5" xsi:nil="true"/>
    <DocumentSetDescription xmlns="http://schemas.microsoft.com/sharepoint/v3" xsi:nil="true"/>
    <k7f9d3a4703b40dd85626795c271c875 xmlns="6d36001d-906c-42d8-9280-446ac03b1c48">
      <Terms xmlns="http://schemas.microsoft.com/office/infopath/2007/PartnerControls">
        <TermInfo xmlns="http://schemas.microsoft.com/office/infopath/2007/PartnerControls">
          <TermName xmlns="http://schemas.microsoft.com/office/infopath/2007/PartnerControls">Dawn Amos</TermName>
          <TermId xmlns="http://schemas.microsoft.com/office/infopath/2007/PartnerControls">452fc166-f322-4bf1-9808-9b7eeef6e48a</TermId>
        </TermInfo>
      </Terms>
    </k7f9d3a4703b40dd85626795c271c875>
    <aa680e92a1d245a0a6b58205b432afd7 xmlns="6d36001d-906c-42d8-9280-446ac03b1c48">
      <Terms xmlns="http://schemas.microsoft.com/office/infopath/2007/PartnerControls">
        <TermInfo xmlns="http://schemas.microsoft.com/office/infopath/2007/PartnerControls">
          <TermName xmlns="http://schemas.microsoft.com/office/infopath/2007/PartnerControls">Daiichi Sankyo, Inc.</TermName>
          <TermId xmlns="http://schemas.microsoft.com/office/infopath/2007/PartnerControls">68eaf345-2044-4214-bb67-e5ecae877145</TermId>
        </TermInfo>
        <TermInfo xmlns="http://schemas.microsoft.com/office/infopath/2007/PartnerControls">
          <TermName xmlns="http://schemas.microsoft.com/office/infopath/2007/PartnerControls">AstraZeneca Pharmaceuticals LP</TermName>
          <TermId xmlns="http://schemas.microsoft.com/office/infopath/2007/PartnerControls">52004290-59dc-46e9-b517-cfe36546cafe</TermId>
        </TermInfo>
      </Terms>
    </aa680e92a1d245a0a6b58205b432afd7>
    <j7bff3f86c6e47f9ae99a2d10c8c7749 xmlns="6d36001d-906c-42d8-9280-446ac03b1c48">
      <Terms xmlns="http://schemas.microsoft.com/office/infopath/2007/PartnerControls"/>
    </j7bff3f86c6e47f9ae99a2d10c8c7749>
    <aec9593b9aef438a83de6b1b34161499 xmlns="6d36001d-906c-42d8-9280-446ac03b1c48">
      <Terms xmlns="http://schemas.microsoft.com/office/infopath/2007/PartnerControls">
        <TermInfo xmlns="http://schemas.microsoft.com/office/infopath/2007/PartnerControls">
          <TermName xmlns="http://schemas.microsoft.com/office/infopath/2007/PartnerControls">Bing-E Xu</TermName>
          <TermId xmlns="http://schemas.microsoft.com/office/infopath/2007/PartnerControls">2f6b63d9-6e7e-4605-afdb-8ddd735993f6</TermId>
        </TermInfo>
      </Terms>
    </aec9593b9aef438a83de6b1b34161499>
    <abf3b563650f4febb83e81f8ea956346 xmlns="6d36001d-906c-42d8-9280-446ac03b1c48">
      <Terms xmlns="http://schemas.microsoft.com/office/infopath/2007/PartnerControls">
        <TermInfo xmlns="http://schemas.microsoft.com/office/infopath/2007/PartnerControls">
          <TermName xmlns="http://schemas.microsoft.com/office/infopath/2007/PartnerControls">Miranda Rafferty</TermName>
          <TermId xmlns="http://schemas.microsoft.com/office/infopath/2007/PartnerControls">63ced38b-3071-4867-8889-9b640be0637d</TermId>
        </TermInfo>
      </Terms>
    </abf3b563650f4febb83e81f8ea956346>
    <m2ce0a529c0c4170ae055dea480a0d9d xmlns="6d36001d-906c-42d8-9280-446ac03b1c48">
      <Terms xmlns="http://schemas.microsoft.com/office/infopath/2007/PartnerControls">
        <TermInfo xmlns="http://schemas.microsoft.com/office/infopath/2007/PartnerControls">
          <TermName xmlns="http://schemas.microsoft.com/office/infopath/2007/PartnerControls">CME Live Event</TermName>
          <TermId xmlns="http://schemas.microsoft.com/office/infopath/2007/PartnerControls">15cf7c0b-eb36-4daa-bead-0e57b6d8f45b</TermId>
        </TermInfo>
      </Terms>
    </m2ce0a529c0c4170ae055dea480a0d9d>
    <jb4291d51d504da0b34e0839496c2755 xmlns="3e3b0376-e8b9-4908-bff9-700406eddda5" xsi:nil="true"/>
    <Brand_x0020_Name xmlns="3e3b0376-e8b9-4908-bff9-700406eddda5" xsi:nil="true"/>
    <QuickActions xmlns="3e3b0376-e8b9-4908-bff9-700406eddda5">
      <Url xsi:nil="true"/>
      <Description xsi:nil="true"/>
    </QuickAction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F19D83-F832-46C5-A193-E08227ADA9E9}">
  <ds:schemaRefs>
    <ds:schemaRef ds:uri="3e3b0376-e8b9-4908-bff9-700406eddda5"/>
    <ds:schemaRef ds:uri="6d36001d-906c-42d8-9280-446ac03b1c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F5918F-180E-4B33-B6ED-776552A0D1FD}">
  <ds:schemaRefs>
    <ds:schemaRef ds:uri="3e3b0376-e8b9-4908-bff9-700406eddda5"/>
    <ds:schemaRef ds:uri="6d36001d-906c-42d8-9280-446ac03b1c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21B9B24-AFB8-4820-A710-C2E832E937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66</Slides>
  <Notes>66</Notes>
  <HiddenSlides>0</HiddenSlide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AXIS_ActivityPresentation2024</vt:lpstr>
      <vt:lpstr>PowerPoint Presentation</vt:lpstr>
      <vt:lpstr>DISCLAIMER</vt:lpstr>
      <vt:lpstr>PowerPoint Presentation</vt:lpstr>
      <vt:lpstr>Learning Objectives</vt:lpstr>
      <vt:lpstr>Navigating HER2 Expression in Breast Cancer: Applying Emerging Data and Guidelines for Targeted ADC Treatment Eligibility </vt:lpstr>
      <vt:lpstr>Traditional View of HER2-Positive Breast Cancer</vt:lpstr>
      <vt:lpstr>Expanding the Use of HER2 ADCs to HER2-Low Breast Cancer</vt:lpstr>
      <vt:lpstr>Expanding the Targetability to HER2 Low and “Ultralow”</vt:lpstr>
      <vt:lpstr>Low Concordance Among Pathologists Between HER2 0 &amp; HER2 1+</vt:lpstr>
      <vt:lpstr>HER2 Low Is Unstable</vt:lpstr>
      <vt:lpstr>Discordance Seen Within a Patient With Tissue From Different Locations at the Same Timepoint</vt:lpstr>
      <vt:lpstr>A Practical Definition of HER2-Low Breast Cancer?</vt:lpstr>
      <vt:lpstr>ADC Efficacy in HR+ Metastatic Breast Cancer: Insights Across the HER2-Expression Continuum</vt:lpstr>
      <vt:lpstr>Overall Survival in Patients With Advanced HER2+ mBC</vt:lpstr>
      <vt:lpstr>EMILIA TRIAL: T-DM1 Superior to Capecitabine + Lapatinib in Patients With HER2-Positive Advanced Breast Cancer</vt:lpstr>
      <vt:lpstr>Characteristic Differences Between T-DXd and T-DM1</vt:lpstr>
      <vt:lpstr>Updated OS Analysis of DESTINY-Breast03 Randomized, Open-Label, Multicenter Study (NCT03529110)</vt:lpstr>
      <vt:lpstr>Updated Primary Endpoint: PFS by BICR </vt:lpstr>
      <vt:lpstr>Key Secondary Endpoint: Overall Survival </vt:lpstr>
      <vt:lpstr>Adjudicated Drug-Related Interstitial Lung Disease/Pneumonitis  </vt:lpstr>
      <vt:lpstr>DESTINY-Breast09: Study Design</vt:lpstr>
      <vt:lpstr>DESTINY-Breast09: PFS by BICR (Primary Endpoint)</vt:lpstr>
      <vt:lpstr>DESTINY-Breast09: PFS (BICR) by Subgroups</vt:lpstr>
      <vt:lpstr>DESTINY-Breast09: Overall Survival (~16% Maturity)</vt:lpstr>
      <vt:lpstr>DESTINY-Breast09: Adverse Events of Special Interest</vt:lpstr>
      <vt:lpstr>DESTINY-Breast04: Study Design</vt:lpstr>
      <vt:lpstr>DESTINY-Breast04: Prior Therapies</vt:lpstr>
      <vt:lpstr>DESTINY-Breast04: PFS in HR+ and All Patients</vt:lpstr>
      <vt:lpstr>DESTINY-Breast04: OS in HR+ and All Patients</vt:lpstr>
      <vt:lpstr>DESTINY-Breast04: PFS and OS in HR− (Exploratory Endpoints)</vt:lpstr>
      <vt:lpstr>DESTINY-Breast04: Updated PFS Analysis</vt:lpstr>
      <vt:lpstr>DESTINY-Breast04: Subgroup Analysis: PFS in HR+</vt:lpstr>
      <vt:lpstr>DESTINY-Breast04: Confirmed Objective Response Rate</vt:lpstr>
      <vt:lpstr>DESTINY-Breast04: Safety</vt:lpstr>
      <vt:lpstr>DESTINY-Breast06: Study Design</vt:lpstr>
      <vt:lpstr>PFS (BICR) in HER2-Low: Primary Endpoint</vt:lpstr>
      <vt:lpstr>PFS and OS in HER2-Ultralow: Prespecified Exploratory Analyses</vt:lpstr>
      <vt:lpstr>OS in HER2-Low and ITT: Key Secondary Endpoints (~40% Maturity)</vt:lpstr>
      <vt:lpstr>Adverse Events of Special Interest</vt:lpstr>
      <vt:lpstr>Sacituzumab Govitecan</vt:lpstr>
      <vt:lpstr>TROPiCS-02 Phase 3 trial: Expanding the Benefit of Sacituzumab Govitecan to HR+ Disease</vt:lpstr>
      <vt:lpstr>TROPiCS-02: PFS</vt:lpstr>
      <vt:lpstr>TROPiCS-02: OS</vt:lpstr>
      <vt:lpstr>TROPiCS-02: Safety</vt:lpstr>
      <vt:lpstr>TROPION-Breast01 Phase 3 Trial </vt:lpstr>
      <vt:lpstr>Sequencing Strategies in HR+ Metastatic Breast Cancer: Leveraging ADCs Across the HER2 Continuum </vt:lpstr>
      <vt:lpstr>Treatment Sequencing in HR+ and HER2-Low or HER2-Ultralow MBC With No Germline BRCA1/2 Mutation</vt:lpstr>
      <vt:lpstr>Landscape of ADCs in HER2-Negative MBC: ASCO 2024 </vt:lpstr>
      <vt:lpstr>Treatment Algorithm for HR+/HER2- MBC</vt:lpstr>
      <vt:lpstr>TBCRC-064: TReatment of ADC-Refractory Breast CancEr With Dato-DXd or T-DXd (TRADE-DXd)</vt:lpstr>
      <vt:lpstr>Monitoring and Managing Adverse Events: Navigating ADCs in Breast Cancer Treatment </vt:lpstr>
      <vt:lpstr>Toxicities of ADCs Can Resemble Their Chemotherapy Payload</vt:lpstr>
      <vt:lpstr>Management of ILD: The 5 “S” Rules</vt:lpstr>
      <vt:lpstr>Management Strategies for ILD/Pneumonitis With T-DXd  </vt:lpstr>
      <vt:lpstr>Managing Nausea With T-DXd</vt:lpstr>
      <vt:lpstr>Management of LV Dysfunction With T-DXd</vt:lpstr>
      <vt:lpstr>Adverse Events Associated With SG</vt:lpstr>
      <vt:lpstr>Potential Management Approaches for Neutropenia and Diarrhea With SG </vt:lpstr>
      <vt:lpstr>Case-Based Learning Lab </vt:lpstr>
      <vt:lpstr>Case Study Patient Presentation and History</vt:lpstr>
      <vt:lpstr>Case Study Clinical Course</vt:lpstr>
      <vt:lpstr>Case Study Audience Question</vt:lpstr>
      <vt:lpstr>Case Study Clinical Course</vt:lpstr>
      <vt:lpstr>Case Study Audience Question</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revision>1</cp:revision>
  <dcterms:created xsi:type="dcterms:W3CDTF">2022-06-02T16:37:55Z</dcterms:created>
  <dcterms:modified xsi:type="dcterms:W3CDTF">2025-08-12T17:17:34Z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0x010100E18E426CF2B61648A7F3CBC827209A36</vt:lpwstr>
  </property>
  <property fmtid="{D5CDD505-2E9C-101B-9397-08002B2CF9AE}" pid="3" name="USH Subsidiary">
    <vt:lpwstr>9;#AXIS Medical Education|2f865bcf-9aa9-415f-a521-6d8293deb271</vt:lpwstr>
  </property>
  <property fmtid="{D5CDD505-2E9C-101B-9397-08002B2CF9AE}" pid="4" name="Supporter Name">
    <vt:lpwstr>155;#Daiichi Sankyo, Inc.|68eaf345-2044-4214-bb67-e5ecae877145;#113;#AstraZeneca Pharmaceuticals LP|52004290-59dc-46e9-b517-cfe36546cafe</vt:lpwstr>
  </property>
  <property fmtid="{D5CDD505-2E9C-101B-9397-08002B2CF9AE}" pid="5" name="h17b8e17546742428aecc4bb79eff81d0">
    <vt:lpwstr>Oncology|c9cbe9ed-da43-4f1e-9f2c-ce5e7aa73910</vt:lpwstr>
  </property>
  <property fmtid="{D5CDD505-2E9C-101B-9397-08002B2CF9AE}" pid="6" name="Project Lead">
    <vt:lpwstr>141;#Dawn Amos|452fc166-f322-4bf1-9808-9b7eeef6e48a</vt:lpwstr>
  </property>
  <property fmtid="{D5CDD505-2E9C-101B-9397-08002B2CF9AE}" pid="7" name="jb4291d51d504da0b34e0839496c27550">
    <vt:lpwstr>AXIS Medical Education|2f865bcf-9aa9-415f-a521-6d8293deb271</vt:lpwstr>
  </property>
  <property fmtid="{D5CDD505-2E9C-101B-9397-08002B2CF9AE}" pid="8" name="MediaServiceImageTags">
    <vt:lpwstr/>
  </property>
  <property fmtid="{D5CDD505-2E9C-101B-9397-08002B2CF9AE}" pid="9" name="Initiative Lead">
    <vt:lpwstr/>
  </property>
  <property fmtid="{D5CDD505-2E9C-101B-9397-08002B2CF9AE}" pid="10" name="Opportunity Number">
    <vt:lpwstr>016031_016169</vt:lpwstr>
  </property>
  <property fmtid="{D5CDD505-2E9C-101B-9397-08002B2CF9AE}" pid="11" name="Producer">
    <vt:lpwstr>100</vt:lpwstr>
  </property>
  <property fmtid="{D5CDD505-2E9C-101B-9397-08002B2CF9AE}" pid="12" name="Project_x0020_Lead">
    <vt:lpwstr>141;#Dawn Amos|452fc166-f322-4bf1-9808-9b7eeef6e48a</vt:lpwstr>
  </property>
  <property fmtid="{D5CDD505-2E9C-101B-9397-08002B2CF9AE}" pid="13" name="USH_x0020_Subsidiary">
    <vt:lpwstr>9;#AXIS Medical Education|2f865bcf-9aa9-415f-a521-6d8293deb271</vt:lpwstr>
  </property>
  <property fmtid="{D5CDD505-2E9C-101B-9397-08002B2CF9AE}" pid="14" name="Initiative_x0020_Lead">
    <vt:lpwstr/>
  </property>
  <property fmtid="{D5CDD505-2E9C-101B-9397-08002B2CF9AE}" pid="15" name="Supporter_x0020_Name">
    <vt:lpwstr>155;#Daiichi Sankyo, Inc.|68eaf345-2044-4214-bb67-e5ecae877145;#113;#AstraZeneca Pharmaceuticals LP|52004290-59dc-46e9-b517-cfe36546cafe</vt:lpwstr>
  </property>
  <property fmtid="{D5CDD505-2E9C-101B-9397-08002B2CF9AE}" pid="16" name="Medical_x0020_Strategist">
    <vt:lpwstr/>
  </property>
  <property fmtid="{D5CDD505-2E9C-101B-9397-08002B2CF9AE}" pid="17" name="Medical Strategist">
    <vt:lpwstr/>
  </property>
  <property fmtid="{D5CDD505-2E9C-101B-9397-08002B2CF9AE}" pid="18" name="_docset_NoMedatataSyncRequired">
    <vt:lpwstr>False</vt:lpwstr>
  </property>
  <property fmtid="{D5CDD505-2E9C-101B-9397-08002B2CF9AE}" pid="19" name="fd29a5ad75ea4010bd5087d53840a2e5">
    <vt:lpwstr/>
  </property>
  <property fmtid="{D5CDD505-2E9C-101B-9397-08002B2CF9AE}" pid="20" name="Product Type">
    <vt:lpwstr>144;#CME Live Event|15cf7c0b-eb36-4daa-bead-0e57b6d8f45b</vt:lpwstr>
  </property>
  <property fmtid="{D5CDD505-2E9C-101B-9397-08002B2CF9AE}" pid="21" name="Scientific_x0020_Affairs">
    <vt:lpwstr>112;#Bing-E Xu|2f6b63d9-6e7e-4605-afdb-8ddd735993f6</vt:lpwstr>
  </property>
  <property fmtid="{D5CDD505-2E9C-101B-9397-08002B2CF9AE}" pid="22" name="Project Item">
    <vt:lpwstr>145;#Grand Rounds|a87019e9-7a60-4420-b771-891f77d0b6b5</vt:lpwstr>
  </property>
  <property fmtid="{D5CDD505-2E9C-101B-9397-08002B2CF9AE}" pid="23" name="Therapeutic_x0020_Area">
    <vt:lpwstr>12;#Oncology|c9cbe9ed-da43-4f1e-9f2c-ce5e7aa73910</vt:lpwstr>
  </property>
  <property fmtid="{D5CDD505-2E9C-101B-9397-08002B2CF9AE}" pid="24" name="Product_x0020_Type">
    <vt:lpwstr>144;#CME Live Event|15cf7c0b-eb36-4daa-bead-0e57b6d8f45b</vt:lpwstr>
  </property>
  <property fmtid="{D5CDD505-2E9C-101B-9397-08002B2CF9AE}" pid="25" name="Project_x0020_Item">
    <vt:lpwstr>145;#Grand Rounds|a87019e9-7a60-4420-b771-891f77d0b6b5</vt:lpwstr>
  </property>
  <property fmtid="{D5CDD505-2E9C-101B-9397-08002B2CF9AE}" pid="26" name="Scientific Affairs">
    <vt:lpwstr>112</vt:lpwstr>
  </property>
  <property fmtid="{D5CDD505-2E9C-101B-9397-08002B2CF9AE}" pid="27" name="Therapeutic Area">
    <vt:lpwstr>12</vt:lpwstr>
  </property>
</Properties>
</file>